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theme/theme2.xml" ContentType="application/vnd.openxmlformats-officedocument.theme+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tags/tag1.xml" ContentType="application/vnd.openxmlformats-officedocument.presentationml.tags+xml"/>
  <Override PartName="/ppt/notesSlides/notesSlide9.xml" ContentType="application/vnd.openxmlformats-officedocument.presentationml.notesSlide+xml"/>
  <Override PartName="/ppt/charts/chart1.xml" ContentType="application/vnd.openxmlformats-officedocument.drawingml.chart+xml"/>
  <Override PartName="/ppt/notesSlides/notesSlide10.xml" ContentType="application/vnd.openxmlformats-officedocument.presentationml.notesSlide+xml"/>
  <Override PartName="/ppt/charts/chart2.xml" ContentType="application/vnd.openxmlformats-officedocument.drawingml.chart+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8" r:id="rId1"/>
    <p:sldMasterId id="2147483678" r:id="rId2"/>
    <p:sldMasterId id="2147483689" r:id="rId3"/>
  </p:sldMasterIdLst>
  <p:notesMasterIdLst>
    <p:notesMasterId r:id="rId66"/>
  </p:notesMasterIdLst>
  <p:handoutMasterIdLst>
    <p:handoutMasterId r:id="rId67"/>
  </p:handoutMasterIdLst>
  <p:sldIdLst>
    <p:sldId id="332" r:id="rId4"/>
    <p:sldId id="256" r:id="rId5"/>
    <p:sldId id="257" r:id="rId6"/>
    <p:sldId id="283" r:id="rId7"/>
    <p:sldId id="272" r:id="rId8"/>
    <p:sldId id="264" r:id="rId9"/>
    <p:sldId id="331" r:id="rId10"/>
    <p:sldId id="268" r:id="rId11"/>
    <p:sldId id="319" r:id="rId12"/>
    <p:sldId id="275" r:id="rId13"/>
    <p:sldId id="258" r:id="rId14"/>
    <p:sldId id="276" r:id="rId15"/>
    <p:sldId id="277" r:id="rId16"/>
    <p:sldId id="288" r:id="rId17"/>
    <p:sldId id="326" r:id="rId18"/>
    <p:sldId id="316" r:id="rId19"/>
    <p:sldId id="329" r:id="rId20"/>
    <p:sldId id="261" r:id="rId21"/>
    <p:sldId id="279" r:id="rId22"/>
    <p:sldId id="281" r:id="rId23"/>
    <p:sldId id="262" r:id="rId24"/>
    <p:sldId id="263" r:id="rId25"/>
    <p:sldId id="317" r:id="rId26"/>
    <p:sldId id="271" r:id="rId27"/>
    <p:sldId id="287" r:id="rId28"/>
    <p:sldId id="320" r:id="rId29"/>
    <p:sldId id="295" r:id="rId30"/>
    <p:sldId id="296" r:id="rId31"/>
    <p:sldId id="298" r:id="rId32"/>
    <p:sldId id="299" r:id="rId33"/>
    <p:sldId id="297" r:id="rId34"/>
    <p:sldId id="300" r:id="rId35"/>
    <p:sldId id="301" r:id="rId36"/>
    <p:sldId id="305" r:id="rId37"/>
    <p:sldId id="304" r:id="rId38"/>
    <p:sldId id="302" r:id="rId39"/>
    <p:sldId id="321" r:id="rId40"/>
    <p:sldId id="285" r:id="rId41"/>
    <p:sldId id="286" r:id="rId42"/>
    <p:sldId id="292" r:id="rId43"/>
    <p:sldId id="290" r:id="rId44"/>
    <p:sldId id="318" r:id="rId45"/>
    <p:sldId id="291" r:id="rId46"/>
    <p:sldId id="260" r:id="rId47"/>
    <p:sldId id="289" r:id="rId48"/>
    <p:sldId id="322" r:id="rId49"/>
    <p:sldId id="308" r:id="rId50"/>
    <p:sldId id="309" r:id="rId51"/>
    <p:sldId id="314" r:id="rId52"/>
    <p:sldId id="274" r:id="rId53"/>
    <p:sldId id="311" r:id="rId54"/>
    <p:sldId id="312" r:id="rId55"/>
    <p:sldId id="313" r:id="rId56"/>
    <p:sldId id="315" r:id="rId57"/>
    <p:sldId id="328" r:id="rId58"/>
    <p:sldId id="327" r:id="rId59"/>
    <p:sldId id="310" r:id="rId60"/>
    <p:sldId id="323" r:id="rId61"/>
    <p:sldId id="259" r:id="rId62"/>
    <p:sldId id="330" r:id="rId63"/>
    <p:sldId id="324" r:id="rId64"/>
    <p:sldId id="325" r:id="rId65"/>
  </p:sldIdLst>
  <p:sldSz cx="18286413" cy="10287000"/>
  <p:notesSz cx="6858000" cy="9144000"/>
  <p:photoAlbum/>
  <p:defaultTextStyle>
    <a:defPPr>
      <a:defRPr lang="ja-JP"/>
    </a:defPPr>
    <a:lvl1pPr marL="0" algn="l" defTabSz="1632753" rtl="0" eaLnBrk="1" latinLnBrk="0" hangingPunct="1">
      <a:defRPr kumimoji="1" sz="3200" kern="1200">
        <a:solidFill>
          <a:schemeClr val="tx1"/>
        </a:solidFill>
        <a:latin typeface="+mn-lt"/>
        <a:ea typeface="+mn-ea"/>
        <a:cs typeface="+mn-cs"/>
      </a:defRPr>
    </a:lvl1pPr>
    <a:lvl2pPr marL="816376" algn="l" defTabSz="1632753" rtl="0" eaLnBrk="1" latinLnBrk="0" hangingPunct="1">
      <a:defRPr kumimoji="1" sz="3200" kern="1200">
        <a:solidFill>
          <a:schemeClr val="tx1"/>
        </a:solidFill>
        <a:latin typeface="+mn-lt"/>
        <a:ea typeface="+mn-ea"/>
        <a:cs typeface="+mn-cs"/>
      </a:defRPr>
    </a:lvl2pPr>
    <a:lvl3pPr marL="1632753" algn="l" defTabSz="1632753" rtl="0" eaLnBrk="1" latinLnBrk="0" hangingPunct="1">
      <a:defRPr kumimoji="1" sz="3200" kern="1200">
        <a:solidFill>
          <a:schemeClr val="tx1"/>
        </a:solidFill>
        <a:latin typeface="+mn-lt"/>
        <a:ea typeface="+mn-ea"/>
        <a:cs typeface="+mn-cs"/>
      </a:defRPr>
    </a:lvl3pPr>
    <a:lvl4pPr marL="2449129" algn="l" defTabSz="1632753" rtl="0" eaLnBrk="1" latinLnBrk="0" hangingPunct="1">
      <a:defRPr kumimoji="1" sz="3200" kern="1200">
        <a:solidFill>
          <a:schemeClr val="tx1"/>
        </a:solidFill>
        <a:latin typeface="+mn-lt"/>
        <a:ea typeface="+mn-ea"/>
        <a:cs typeface="+mn-cs"/>
      </a:defRPr>
    </a:lvl4pPr>
    <a:lvl5pPr marL="3265505" algn="l" defTabSz="1632753" rtl="0" eaLnBrk="1" latinLnBrk="0" hangingPunct="1">
      <a:defRPr kumimoji="1" sz="3200" kern="1200">
        <a:solidFill>
          <a:schemeClr val="tx1"/>
        </a:solidFill>
        <a:latin typeface="+mn-lt"/>
        <a:ea typeface="+mn-ea"/>
        <a:cs typeface="+mn-cs"/>
      </a:defRPr>
    </a:lvl5pPr>
    <a:lvl6pPr marL="4081882" algn="l" defTabSz="1632753" rtl="0" eaLnBrk="1" latinLnBrk="0" hangingPunct="1">
      <a:defRPr kumimoji="1" sz="3200" kern="1200">
        <a:solidFill>
          <a:schemeClr val="tx1"/>
        </a:solidFill>
        <a:latin typeface="+mn-lt"/>
        <a:ea typeface="+mn-ea"/>
        <a:cs typeface="+mn-cs"/>
      </a:defRPr>
    </a:lvl6pPr>
    <a:lvl7pPr marL="4898258" algn="l" defTabSz="1632753" rtl="0" eaLnBrk="1" latinLnBrk="0" hangingPunct="1">
      <a:defRPr kumimoji="1" sz="3200" kern="1200">
        <a:solidFill>
          <a:schemeClr val="tx1"/>
        </a:solidFill>
        <a:latin typeface="+mn-lt"/>
        <a:ea typeface="+mn-ea"/>
        <a:cs typeface="+mn-cs"/>
      </a:defRPr>
    </a:lvl7pPr>
    <a:lvl8pPr marL="5714634" algn="l" defTabSz="1632753" rtl="0" eaLnBrk="1" latinLnBrk="0" hangingPunct="1">
      <a:defRPr kumimoji="1" sz="3200" kern="1200">
        <a:solidFill>
          <a:schemeClr val="tx1"/>
        </a:solidFill>
        <a:latin typeface="+mn-lt"/>
        <a:ea typeface="+mn-ea"/>
        <a:cs typeface="+mn-cs"/>
      </a:defRPr>
    </a:lvl8pPr>
    <a:lvl9pPr marL="6531011" algn="l" defTabSz="1632753" rtl="0" eaLnBrk="1" latinLnBrk="0" hangingPunct="1">
      <a:defRPr kumimoji="1" sz="3200" kern="1200">
        <a:solidFill>
          <a:schemeClr val="tx1"/>
        </a:solidFill>
        <a:latin typeface="+mn-lt"/>
        <a:ea typeface="+mn-ea"/>
        <a:cs typeface="+mn-cs"/>
      </a:defRPr>
    </a:lvl9pPr>
  </p:defaultTextStyle>
  <p:extLst>
    <p:ext uri="{EFAFB233-063F-42B5-8137-9DF3F51BA10A}">
      <p15:sldGuideLst xmlns:p15="http://schemas.microsoft.com/office/powerpoint/2012/main">
        <p15:guide id="10" orient="horz" pos="3240" userDrawn="1">
          <p15:clr>
            <a:srgbClr val="A4A3A4"/>
          </p15:clr>
        </p15:guide>
        <p15:guide id="17" pos="5760" userDrawn="1">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a:srgbClr val="515151"/>
    <a:srgbClr val="F8F8F8"/>
    <a:srgbClr val="3F3F3F"/>
    <a:srgbClr val="5A5A5A"/>
    <a:srgbClr val="BBFF02"/>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748" autoAdjust="0"/>
    <p:restoredTop sz="94256" autoAdjust="0"/>
  </p:normalViewPr>
  <p:slideViewPr>
    <p:cSldViewPr snapToObjects="1" showGuides="1">
      <p:cViewPr varScale="1">
        <p:scale>
          <a:sx n="70" d="100"/>
          <a:sy n="70" d="100"/>
        </p:scale>
        <p:origin x="828" y="72"/>
      </p:cViewPr>
      <p:guideLst>
        <p:guide orient="horz" pos="3240"/>
        <p:guide pos="5760"/>
      </p:guideLst>
    </p:cSldViewPr>
  </p:slideViewPr>
  <p:outlineViewPr>
    <p:cViewPr>
      <p:scale>
        <a:sx n="33" d="100"/>
        <a:sy n="33" d="100"/>
      </p:scale>
      <p:origin x="0" y="-11376"/>
    </p:cViewPr>
  </p:outlineViewPr>
  <p:notesTextViewPr>
    <p:cViewPr>
      <p:scale>
        <a:sx n="1" d="1"/>
        <a:sy n="1" d="1"/>
      </p:scale>
      <p:origin x="0" y="0"/>
    </p:cViewPr>
  </p:notesTextViewPr>
  <p:sorterViewPr>
    <p:cViewPr varScale="1">
      <p:scale>
        <a:sx n="100" d="100"/>
        <a:sy n="100" d="100"/>
      </p:scale>
      <p:origin x="0" y="0"/>
    </p:cViewPr>
  </p:sorterViewPr>
  <p:notesViewPr>
    <p:cSldViewPr snapToObjects="1" showGuides="1">
      <p:cViewPr varScale="1">
        <p:scale>
          <a:sx n="86" d="100"/>
          <a:sy n="86" d="100"/>
        </p:scale>
        <p:origin x="-3846" y="-90"/>
      </p:cViewPr>
      <p:guideLst>
        <p:guide orient="horz" pos="2880"/>
        <p:guide pos="2160"/>
      </p:guideLst>
    </p:cSldViewPr>
  </p:notesViewPr>
  <p:gridSpacing cx="45005" cy="45005"/>
</p:viewPr>
</file>

<file path=ppt/_rels/presentation.xml.rels><?xml version="1.0" encoding="UTF-8" standalone="yes"?>
<Relationships xmlns="http://schemas.openxmlformats.org/package/2006/relationships"><Relationship Id="rId26" Type="http://schemas.openxmlformats.org/officeDocument/2006/relationships/slide" Target="slides/slide23.xml"/><Relationship Id="rId21" Type="http://schemas.openxmlformats.org/officeDocument/2006/relationships/slide" Target="slides/slide18.xml"/><Relationship Id="rId42" Type="http://schemas.openxmlformats.org/officeDocument/2006/relationships/slide" Target="slides/slide39.xml"/><Relationship Id="rId47" Type="http://schemas.openxmlformats.org/officeDocument/2006/relationships/slide" Target="slides/slide44.xml"/><Relationship Id="rId63" Type="http://schemas.openxmlformats.org/officeDocument/2006/relationships/slide" Target="slides/slide60.xml"/><Relationship Id="rId68" Type="http://schemas.openxmlformats.org/officeDocument/2006/relationships/presProps" Target="presProps.xml"/><Relationship Id="rId7" Type="http://schemas.openxmlformats.org/officeDocument/2006/relationships/slide" Target="slides/slide4.xml"/><Relationship Id="rId71"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3.xml"/><Relationship Id="rId29" Type="http://schemas.openxmlformats.org/officeDocument/2006/relationships/slide" Target="slides/slide26.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slide" Target="slides/slide34.xml"/><Relationship Id="rId40" Type="http://schemas.openxmlformats.org/officeDocument/2006/relationships/slide" Target="slides/slide37.xml"/><Relationship Id="rId45" Type="http://schemas.openxmlformats.org/officeDocument/2006/relationships/slide" Target="slides/slide42.xml"/><Relationship Id="rId53" Type="http://schemas.openxmlformats.org/officeDocument/2006/relationships/slide" Target="slides/slide50.xml"/><Relationship Id="rId58" Type="http://schemas.openxmlformats.org/officeDocument/2006/relationships/slide" Target="slides/slide55.xml"/><Relationship Id="rId66" Type="http://schemas.openxmlformats.org/officeDocument/2006/relationships/notesMaster" Target="notesMasters/notesMaster1.xml"/><Relationship Id="rId5" Type="http://schemas.openxmlformats.org/officeDocument/2006/relationships/slide" Target="slides/slide2.xml"/><Relationship Id="rId61" Type="http://schemas.openxmlformats.org/officeDocument/2006/relationships/slide" Target="slides/slide58.xml"/><Relationship Id="rId19" Type="http://schemas.openxmlformats.org/officeDocument/2006/relationships/slide" Target="slides/slide1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slide" Target="slides/slide40.xml"/><Relationship Id="rId48" Type="http://schemas.openxmlformats.org/officeDocument/2006/relationships/slide" Target="slides/slide45.xml"/><Relationship Id="rId56" Type="http://schemas.openxmlformats.org/officeDocument/2006/relationships/slide" Target="slides/slide53.xml"/><Relationship Id="rId64" Type="http://schemas.openxmlformats.org/officeDocument/2006/relationships/slide" Target="slides/slide61.xml"/><Relationship Id="rId69" Type="http://schemas.openxmlformats.org/officeDocument/2006/relationships/viewProps" Target="viewProps.xml"/><Relationship Id="rId8" Type="http://schemas.openxmlformats.org/officeDocument/2006/relationships/slide" Target="slides/slide5.xml"/><Relationship Id="rId51" Type="http://schemas.openxmlformats.org/officeDocument/2006/relationships/slide" Target="slides/slide48.xml"/><Relationship Id="rId3" Type="http://schemas.openxmlformats.org/officeDocument/2006/relationships/slideMaster" Target="slideMasters/slideMaster3.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slide" Target="slides/slide35.xml"/><Relationship Id="rId46" Type="http://schemas.openxmlformats.org/officeDocument/2006/relationships/slide" Target="slides/slide43.xml"/><Relationship Id="rId59" Type="http://schemas.openxmlformats.org/officeDocument/2006/relationships/slide" Target="slides/slide56.xml"/><Relationship Id="rId67" Type="http://schemas.openxmlformats.org/officeDocument/2006/relationships/handoutMaster" Target="handoutMasters/handoutMaster1.xml"/><Relationship Id="rId20" Type="http://schemas.openxmlformats.org/officeDocument/2006/relationships/slide" Target="slides/slide17.xml"/><Relationship Id="rId41" Type="http://schemas.openxmlformats.org/officeDocument/2006/relationships/slide" Target="slides/slide38.xml"/><Relationship Id="rId54" Type="http://schemas.openxmlformats.org/officeDocument/2006/relationships/slide" Target="slides/slide51.xml"/><Relationship Id="rId62" Type="http://schemas.openxmlformats.org/officeDocument/2006/relationships/slide" Target="slides/slide59.xml"/><Relationship Id="rId7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3.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49" Type="http://schemas.openxmlformats.org/officeDocument/2006/relationships/slide" Target="slides/slide46.xml"/><Relationship Id="rId57" Type="http://schemas.openxmlformats.org/officeDocument/2006/relationships/slide" Target="slides/slide54.xml"/><Relationship Id="rId10" Type="http://schemas.openxmlformats.org/officeDocument/2006/relationships/slide" Target="slides/slide7.xml"/><Relationship Id="rId31" Type="http://schemas.openxmlformats.org/officeDocument/2006/relationships/slide" Target="slides/slide28.xml"/><Relationship Id="rId44" Type="http://schemas.openxmlformats.org/officeDocument/2006/relationships/slide" Target="slides/slide41.xml"/><Relationship Id="rId52" Type="http://schemas.openxmlformats.org/officeDocument/2006/relationships/slide" Target="slides/slide49.xml"/><Relationship Id="rId60" Type="http://schemas.openxmlformats.org/officeDocument/2006/relationships/slide" Target="slides/slide57.xml"/><Relationship Id="rId65" Type="http://schemas.openxmlformats.org/officeDocument/2006/relationships/slide" Target="slides/slide62.xml"/><Relationship Id="rId4" Type="http://schemas.openxmlformats.org/officeDocument/2006/relationships/slide" Target="slides/slide1.xml"/><Relationship Id="rId9" Type="http://schemas.openxmlformats.org/officeDocument/2006/relationships/slide" Target="slides/slide6.xml"/><Relationship Id="rId13" Type="http://schemas.openxmlformats.org/officeDocument/2006/relationships/slide" Target="slides/slide10.xml"/><Relationship Id="rId18" Type="http://schemas.openxmlformats.org/officeDocument/2006/relationships/slide" Target="slides/slide15.xml"/><Relationship Id="rId39" Type="http://schemas.openxmlformats.org/officeDocument/2006/relationships/slide" Target="slides/slide36.xml"/><Relationship Id="rId34" Type="http://schemas.openxmlformats.org/officeDocument/2006/relationships/slide" Target="slides/slide31.xml"/><Relationship Id="rId50" Type="http://schemas.openxmlformats.org/officeDocument/2006/relationships/slide" Target="slides/slide47.xml"/><Relationship Id="rId55" Type="http://schemas.openxmlformats.org/officeDocument/2006/relationships/slide" Target="slides/slide52.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2.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lineChart>
        <c:grouping val="standard"/>
        <c:varyColors val="0"/>
        <c:ser>
          <c:idx val="0"/>
          <c:order val="0"/>
          <c:tx>
            <c:strRef>
              <c:f>Sheet1!$B$1</c:f>
              <c:strCache>
                <c:ptCount val="1"/>
                <c:pt idx="0">
                  <c:v>Mobile Application</c:v>
                </c:pt>
              </c:strCache>
            </c:strRef>
          </c:tx>
          <c:spPr>
            <a:ln>
              <a:solidFill>
                <a:schemeClr val="tx1"/>
              </a:solidFill>
            </a:ln>
          </c:spPr>
          <c:marker>
            <c:symbol val="circle"/>
            <c:size val="12"/>
            <c:spPr>
              <a:solidFill>
                <a:schemeClr val="tx1"/>
              </a:solidFill>
              <a:ln>
                <a:noFill/>
              </a:ln>
            </c:spPr>
          </c:marker>
          <c:cat>
            <c:numRef>
              <c:f>Sheet1!$A$2:$A$9</c:f>
              <c:numCache>
                <c:formatCode>General</c:formatCode>
                <c:ptCount val="8"/>
                <c:pt idx="0">
                  <c:v>2010</c:v>
                </c:pt>
                <c:pt idx="1">
                  <c:v>2011</c:v>
                </c:pt>
                <c:pt idx="2">
                  <c:v>2012</c:v>
                </c:pt>
                <c:pt idx="3">
                  <c:v>2013</c:v>
                </c:pt>
                <c:pt idx="4">
                  <c:v>2014</c:v>
                </c:pt>
                <c:pt idx="5">
                  <c:v>2015</c:v>
                </c:pt>
                <c:pt idx="6">
                  <c:v>2016</c:v>
                </c:pt>
                <c:pt idx="7">
                  <c:v>2017</c:v>
                </c:pt>
              </c:numCache>
            </c:numRef>
          </c:cat>
          <c:val>
            <c:numRef>
              <c:f>Sheet1!$B$2:$B$9</c:f>
              <c:numCache>
                <c:formatCode>General</c:formatCode>
                <c:ptCount val="8"/>
                <c:pt idx="0">
                  <c:v>1256</c:v>
                </c:pt>
                <c:pt idx="1">
                  <c:v>1259</c:v>
                </c:pt>
                <c:pt idx="2">
                  <c:v>1356</c:v>
                </c:pt>
                <c:pt idx="3">
                  <c:v>1456</c:v>
                </c:pt>
                <c:pt idx="4">
                  <c:v>1789</c:v>
                </c:pt>
                <c:pt idx="5">
                  <c:v>2015</c:v>
                </c:pt>
                <c:pt idx="6">
                  <c:v>2018</c:v>
                </c:pt>
                <c:pt idx="7">
                  <c:v>2113</c:v>
                </c:pt>
              </c:numCache>
            </c:numRef>
          </c:val>
          <c:smooth val="0"/>
        </c:ser>
        <c:ser>
          <c:idx val="1"/>
          <c:order val="1"/>
          <c:tx>
            <c:strRef>
              <c:f>Sheet1!$C$1</c:f>
              <c:strCache>
                <c:ptCount val="1"/>
                <c:pt idx="0">
                  <c:v>Web Design</c:v>
                </c:pt>
              </c:strCache>
            </c:strRef>
          </c:tx>
          <c:marker>
            <c:symbol val="square"/>
            <c:size val="11"/>
            <c:spPr>
              <a:ln>
                <a:noFill/>
              </a:ln>
            </c:spPr>
          </c:marker>
          <c:cat>
            <c:numRef>
              <c:f>Sheet1!$A$2:$A$9</c:f>
              <c:numCache>
                <c:formatCode>General</c:formatCode>
                <c:ptCount val="8"/>
                <c:pt idx="0">
                  <c:v>2010</c:v>
                </c:pt>
                <c:pt idx="1">
                  <c:v>2011</c:v>
                </c:pt>
                <c:pt idx="2">
                  <c:v>2012</c:v>
                </c:pt>
                <c:pt idx="3">
                  <c:v>2013</c:v>
                </c:pt>
                <c:pt idx="4">
                  <c:v>2014</c:v>
                </c:pt>
                <c:pt idx="5">
                  <c:v>2015</c:v>
                </c:pt>
                <c:pt idx="6">
                  <c:v>2016</c:v>
                </c:pt>
                <c:pt idx="7">
                  <c:v>2017</c:v>
                </c:pt>
              </c:numCache>
            </c:numRef>
          </c:cat>
          <c:val>
            <c:numRef>
              <c:f>Sheet1!$C$2:$C$9</c:f>
              <c:numCache>
                <c:formatCode>General</c:formatCode>
                <c:ptCount val="8"/>
                <c:pt idx="0">
                  <c:v>1658</c:v>
                </c:pt>
                <c:pt idx="1">
                  <c:v>1546</c:v>
                </c:pt>
                <c:pt idx="2">
                  <c:v>1345</c:v>
                </c:pt>
                <c:pt idx="3">
                  <c:v>1563</c:v>
                </c:pt>
                <c:pt idx="4">
                  <c:v>1556</c:v>
                </c:pt>
                <c:pt idx="5">
                  <c:v>1543</c:v>
                </c:pt>
                <c:pt idx="6">
                  <c:v>1235</c:v>
                </c:pt>
                <c:pt idx="7">
                  <c:v>1011</c:v>
                </c:pt>
              </c:numCache>
            </c:numRef>
          </c:val>
          <c:smooth val="0"/>
        </c:ser>
        <c:ser>
          <c:idx val="2"/>
          <c:order val="2"/>
          <c:tx>
            <c:strRef>
              <c:f>Sheet1!$D$1</c:f>
              <c:strCache>
                <c:ptCount val="1"/>
                <c:pt idx="0">
                  <c:v>Publishing</c:v>
                </c:pt>
              </c:strCache>
            </c:strRef>
          </c:tx>
          <c:marker>
            <c:symbol val="diamond"/>
            <c:size val="14"/>
            <c:spPr>
              <a:ln>
                <a:noFill/>
              </a:ln>
            </c:spPr>
          </c:marker>
          <c:cat>
            <c:numRef>
              <c:f>Sheet1!$A$2:$A$9</c:f>
              <c:numCache>
                <c:formatCode>General</c:formatCode>
                <c:ptCount val="8"/>
                <c:pt idx="0">
                  <c:v>2010</c:v>
                </c:pt>
                <c:pt idx="1">
                  <c:v>2011</c:v>
                </c:pt>
                <c:pt idx="2">
                  <c:v>2012</c:v>
                </c:pt>
                <c:pt idx="3">
                  <c:v>2013</c:v>
                </c:pt>
                <c:pt idx="4">
                  <c:v>2014</c:v>
                </c:pt>
                <c:pt idx="5">
                  <c:v>2015</c:v>
                </c:pt>
                <c:pt idx="6">
                  <c:v>2016</c:v>
                </c:pt>
                <c:pt idx="7">
                  <c:v>2017</c:v>
                </c:pt>
              </c:numCache>
            </c:numRef>
          </c:cat>
          <c:val>
            <c:numRef>
              <c:f>Sheet1!$D$2:$D$9</c:f>
              <c:numCache>
                <c:formatCode>General</c:formatCode>
                <c:ptCount val="8"/>
                <c:pt idx="0">
                  <c:v>998</c:v>
                </c:pt>
                <c:pt idx="1">
                  <c:v>845</c:v>
                </c:pt>
                <c:pt idx="2">
                  <c:v>745</c:v>
                </c:pt>
                <c:pt idx="3">
                  <c:v>849</c:v>
                </c:pt>
                <c:pt idx="4">
                  <c:v>900</c:v>
                </c:pt>
                <c:pt idx="5">
                  <c:v>1200</c:v>
                </c:pt>
                <c:pt idx="6">
                  <c:v>1256</c:v>
                </c:pt>
                <c:pt idx="7">
                  <c:v>1389</c:v>
                </c:pt>
              </c:numCache>
            </c:numRef>
          </c:val>
          <c:smooth val="0"/>
        </c:ser>
        <c:dLbls>
          <c:showLegendKey val="0"/>
          <c:showVal val="0"/>
          <c:showCatName val="0"/>
          <c:showSerName val="0"/>
          <c:showPercent val="0"/>
          <c:showBubbleSize val="0"/>
        </c:dLbls>
        <c:marker val="1"/>
        <c:smooth val="0"/>
        <c:axId val="761969440"/>
        <c:axId val="761967760"/>
      </c:lineChart>
      <c:catAx>
        <c:axId val="761969440"/>
        <c:scaling>
          <c:orientation val="minMax"/>
        </c:scaling>
        <c:delete val="0"/>
        <c:axPos val="b"/>
        <c:numFmt formatCode="General" sourceLinked="1"/>
        <c:majorTickMark val="in"/>
        <c:minorTickMark val="none"/>
        <c:tickLblPos val="nextTo"/>
        <c:txPr>
          <a:bodyPr/>
          <a:lstStyle/>
          <a:p>
            <a:pPr>
              <a:defRPr sz="2400" i="1">
                <a:solidFill>
                  <a:schemeClr val="tx1"/>
                </a:solidFill>
                <a:latin typeface="+mn-lt"/>
              </a:defRPr>
            </a:pPr>
            <a:endParaRPr lang="en-US"/>
          </a:p>
        </c:txPr>
        <c:crossAx val="761967760"/>
        <c:crosses val="autoZero"/>
        <c:auto val="1"/>
        <c:lblAlgn val="ctr"/>
        <c:lblOffset val="100"/>
        <c:noMultiLvlLbl val="0"/>
      </c:catAx>
      <c:valAx>
        <c:axId val="761967760"/>
        <c:scaling>
          <c:orientation val="minMax"/>
        </c:scaling>
        <c:delete val="0"/>
        <c:axPos val="l"/>
        <c:majorGridlines>
          <c:spPr>
            <a:ln w="28575">
              <a:solidFill>
                <a:schemeClr val="tx1">
                  <a:alpha val="70000"/>
                </a:schemeClr>
              </a:solidFill>
              <a:prstDash val="sysDot"/>
            </a:ln>
          </c:spPr>
        </c:majorGridlines>
        <c:numFmt formatCode="General" sourceLinked="1"/>
        <c:majorTickMark val="out"/>
        <c:minorTickMark val="none"/>
        <c:tickLblPos val="nextTo"/>
        <c:spPr>
          <a:ln>
            <a:noFill/>
          </a:ln>
        </c:spPr>
        <c:txPr>
          <a:bodyPr/>
          <a:lstStyle/>
          <a:p>
            <a:pPr>
              <a:defRPr sz="2400" i="1"/>
            </a:pPr>
            <a:endParaRPr lang="en-US"/>
          </a:p>
        </c:txPr>
        <c:crossAx val="761969440"/>
        <c:crosses val="autoZero"/>
        <c:crossBetween val="between"/>
      </c:valAx>
      <c:spPr>
        <a:ln w="28575">
          <a:noFill/>
        </a:ln>
      </c:spPr>
    </c:plotArea>
    <c:legend>
      <c:legendPos val="t"/>
      <c:overlay val="0"/>
      <c:txPr>
        <a:bodyPr/>
        <a:lstStyle/>
        <a:p>
          <a:pPr>
            <a:defRPr sz="2400">
              <a:solidFill>
                <a:schemeClr val="accent2"/>
              </a:solidFill>
              <a:latin typeface="Bebas Neue Regular" pitchFamily="50" charset="0"/>
              <a:ea typeface="Spica Neue regular" panose="02000503000000000000" pitchFamily="2" charset="-128"/>
              <a:cs typeface="Spica Neue regular" panose="02000503000000000000" pitchFamily="2" charset="-128"/>
            </a:defRPr>
          </a:pPr>
          <a:endParaRPr lang="en-US"/>
        </a:p>
      </c:txPr>
    </c:legend>
    <c:plotVisOnly val="1"/>
    <c:dispBlanksAs val="gap"/>
    <c:showDLblsOverMax val="0"/>
  </c:chart>
  <c:txPr>
    <a:bodyPr/>
    <a:lstStyle/>
    <a:p>
      <a:pPr>
        <a:defRPr sz="1800"/>
      </a:pPr>
      <a:endParaRPr lang="en-US"/>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areaChart>
        <c:grouping val="standard"/>
        <c:varyColors val="0"/>
        <c:ser>
          <c:idx val="0"/>
          <c:order val="0"/>
          <c:tx>
            <c:strRef>
              <c:f>Sheet1!$B$1</c:f>
              <c:strCache>
                <c:ptCount val="1"/>
                <c:pt idx="0">
                  <c:v>Mobile Application</c:v>
                </c:pt>
              </c:strCache>
            </c:strRef>
          </c:tx>
          <c:spPr>
            <a:solidFill>
              <a:schemeClr val="tx1">
                <a:alpha val="70000"/>
              </a:schemeClr>
            </a:solidFill>
            <a:ln>
              <a:noFill/>
            </a:ln>
          </c:spPr>
          <c:cat>
            <c:numRef>
              <c:f>Sheet1!$A$2:$A$14</c:f>
              <c:numCache>
                <c:formatCode>General</c:formatCode>
                <c:ptCount val="13"/>
                <c:pt idx="0">
                  <c:v>2005</c:v>
                </c:pt>
                <c:pt idx="1">
                  <c:v>2006</c:v>
                </c:pt>
                <c:pt idx="2">
                  <c:v>2007</c:v>
                </c:pt>
                <c:pt idx="3">
                  <c:v>2008</c:v>
                </c:pt>
                <c:pt idx="4">
                  <c:v>2009</c:v>
                </c:pt>
                <c:pt idx="5">
                  <c:v>2010</c:v>
                </c:pt>
                <c:pt idx="6">
                  <c:v>2011</c:v>
                </c:pt>
                <c:pt idx="7">
                  <c:v>2012</c:v>
                </c:pt>
                <c:pt idx="8">
                  <c:v>2013</c:v>
                </c:pt>
                <c:pt idx="9">
                  <c:v>2014</c:v>
                </c:pt>
                <c:pt idx="10">
                  <c:v>2015</c:v>
                </c:pt>
                <c:pt idx="11">
                  <c:v>2016</c:v>
                </c:pt>
                <c:pt idx="12">
                  <c:v>2017</c:v>
                </c:pt>
              </c:numCache>
            </c:numRef>
          </c:cat>
          <c:val>
            <c:numRef>
              <c:f>Sheet1!$B$2:$B$14</c:f>
              <c:numCache>
                <c:formatCode>General</c:formatCode>
                <c:ptCount val="13"/>
                <c:pt idx="0">
                  <c:v>1256</c:v>
                </c:pt>
                <c:pt idx="1">
                  <c:v>1259</c:v>
                </c:pt>
                <c:pt idx="2">
                  <c:v>1356</c:v>
                </c:pt>
                <c:pt idx="3">
                  <c:v>1456</c:v>
                </c:pt>
                <c:pt idx="4">
                  <c:v>1789</c:v>
                </c:pt>
                <c:pt idx="5">
                  <c:v>2015</c:v>
                </c:pt>
                <c:pt idx="6">
                  <c:v>2018</c:v>
                </c:pt>
                <c:pt idx="7">
                  <c:v>2113</c:v>
                </c:pt>
                <c:pt idx="8">
                  <c:v>2306.1785714285702</c:v>
                </c:pt>
                <c:pt idx="9">
                  <c:v>2450.2738095238101</c:v>
                </c:pt>
                <c:pt idx="10">
                  <c:v>2594.36904761905</c:v>
                </c:pt>
                <c:pt idx="11">
                  <c:v>3000</c:v>
                </c:pt>
                <c:pt idx="12">
                  <c:v>3500</c:v>
                </c:pt>
              </c:numCache>
            </c:numRef>
          </c:val>
        </c:ser>
        <c:ser>
          <c:idx val="1"/>
          <c:order val="1"/>
          <c:tx>
            <c:strRef>
              <c:f>Sheet1!$C$1</c:f>
              <c:strCache>
                <c:ptCount val="1"/>
                <c:pt idx="0">
                  <c:v>Web Design</c:v>
                </c:pt>
              </c:strCache>
            </c:strRef>
          </c:tx>
          <c:spPr>
            <a:solidFill>
              <a:schemeClr val="accent4">
                <a:alpha val="70000"/>
              </a:schemeClr>
            </a:solidFill>
          </c:spPr>
          <c:cat>
            <c:numRef>
              <c:f>Sheet1!$A$2:$A$14</c:f>
              <c:numCache>
                <c:formatCode>General</c:formatCode>
                <c:ptCount val="13"/>
                <c:pt idx="0">
                  <c:v>2005</c:v>
                </c:pt>
                <c:pt idx="1">
                  <c:v>2006</c:v>
                </c:pt>
                <c:pt idx="2">
                  <c:v>2007</c:v>
                </c:pt>
                <c:pt idx="3">
                  <c:v>2008</c:v>
                </c:pt>
                <c:pt idx="4">
                  <c:v>2009</c:v>
                </c:pt>
                <c:pt idx="5">
                  <c:v>2010</c:v>
                </c:pt>
                <c:pt idx="6">
                  <c:v>2011</c:v>
                </c:pt>
                <c:pt idx="7">
                  <c:v>2012</c:v>
                </c:pt>
                <c:pt idx="8">
                  <c:v>2013</c:v>
                </c:pt>
                <c:pt idx="9">
                  <c:v>2014</c:v>
                </c:pt>
                <c:pt idx="10">
                  <c:v>2015</c:v>
                </c:pt>
                <c:pt idx="11">
                  <c:v>2016</c:v>
                </c:pt>
                <c:pt idx="12">
                  <c:v>2017</c:v>
                </c:pt>
              </c:numCache>
            </c:numRef>
          </c:cat>
          <c:val>
            <c:numRef>
              <c:f>Sheet1!$C$2:$C$14</c:f>
              <c:numCache>
                <c:formatCode>General</c:formatCode>
                <c:ptCount val="13"/>
                <c:pt idx="0">
                  <c:v>1658</c:v>
                </c:pt>
                <c:pt idx="1">
                  <c:v>1546</c:v>
                </c:pt>
                <c:pt idx="2">
                  <c:v>1345</c:v>
                </c:pt>
                <c:pt idx="3">
                  <c:v>1563</c:v>
                </c:pt>
                <c:pt idx="4">
                  <c:v>1556</c:v>
                </c:pt>
                <c:pt idx="5">
                  <c:v>1543</c:v>
                </c:pt>
                <c:pt idx="6">
                  <c:v>1235</c:v>
                </c:pt>
                <c:pt idx="7">
                  <c:v>1011</c:v>
                </c:pt>
                <c:pt idx="8">
                  <c:v>1137.6428571428601</c:v>
                </c:pt>
                <c:pt idx="9">
                  <c:v>1072.2023809523801</c:v>
                </c:pt>
                <c:pt idx="10">
                  <c:v>1256</c:v>
                </c:pt>
                <c:pt idx="11">
                  <c:v>1569</c:v>
                </c:pt>
                <c:pt idx="12">
                  <c:v>2256</c:v>
                </c:pt>
              </c:numCache>
            </c:numRef>
          </c:val>
        </c:ser>
        <c:ser>
          <c:idx val="2"/>
          <c:order val="2"/>
          <c:tx>
            <c:strRef>
              <c:f>Sheet1!$D$1</c:f>
              <c:strCache>
                <c:ptCount val="1"/>
                <c:pt idx="0">
                  <c:v>Publishing</c:v>
                </c:pt>
              </c:strCache>
            </c:strRef>
          </c:tx>
          <c:spPr>
            <a:solidFill>
              <a:schemeClr val="accent2">
                <a:alpha val="70000"/>
              </a:schemeClr>
            </a:solidFill>
          </c:spPr>
          <c:cat>
            <c:numRef>
              <c:f>Sheet1!$A$2:$A$14</c:f>
              <c:numCache>
                <c:formatCode>General</c:formatCode>
                <c:ptCount val="13"/>
                <c:pt idx="0">
                  <c:v>2005</c:v>
                </c:pt>
                <c:pt idx="1">
                  <c:v>2006</c:v>
                </c:pt>
                <c:pt idx="2">
                  <c:v>2007</c:v>
                </c:pt>
                <c:pt idx="3">
                  <c:v>2008</c:v>
                </c:pt>
                <c:pt idx="4">
                  <c:v>2009</c:v>
                </c:pt>
                <c:pt idx="5">
                  <c:v>2010</c:v>
                </c:pt>
                <c:pt idx="6">
                  <c:v>2011</c:v>
                </c:pt>
                <c:pt idx="7">
                  <c:v>2012</c:v>
                </c:pt>
                <c:pt idx="8">
                  <c:v>2013</c:v>
                </c:pt>
                <c:pt idx="9">
                  <c:v>2014</c:v>
                </c:pt>
                <c:pt idx="10">
                  <c:v>2015</c:v>
                </c:pt>
                <c:pt idx="11">
                  <c:v>2016</c:v>
                </c:pt>
                <c:pt idx="12">
                  <c:v>2017</c:v>
                </c:pt>
              </c:numCache>
            </c:numRef>
          </c:cat>
          <c:val>
            <c:numRef>
              <c:f>Sheet1!$D$2:$D$14</c:f>
              <c:numCache>
                <c:formatCode>General</c:formatCode>
                <c:ptCount val="13"/>
                <c:pt idx="0">
                  <c:v>998</c:v>
                </c:pt>
                <c:pt idx="1">
                  <c:v>845</c:v>
                </c:pt>
                <c:pt idx="2">
                  <c:v>745</c:v>
                </c:pt>
                <c:pt idx="3">
                  <c:v>849</c:v>
                </c:pt>
                <c:pt idx="4">
                  <c:v>900</c:v>
                </c:pt>
                <c:pt idx="5">
                  <c:v>1200</c:v>
                </c:pt>
                <c:pt idx="6">
                  <c:v>1256</c:v>
                </c:pt>
                <c:pt idx="7">
                  <c:v>1389</c:v>
                </c:pt>
                <c:pt idx="8">
                  <c:v>1355.32142857143</c:v>
                </c:pt>
                <c:pt idx="9">
                  <c:v>1429.2261904761899</c:v>
                </c:pt>
                <c:pt idx="10">
                  <c:v>1690</c:v>
                </c:pt>
                <c:pt idx="11">
                  <c:v>1879</c:v>
                </c:pt>
                <c:pt idx="12">
                  <c:v>2036</c:v>
                </c:pt>
              </c:numCache>
            </c:numRef>
          </c:val>
        </c:ser>
        <c:dLbls>
          <c:showLegendKey val="0"/>
          <c:showVal val="0"/>
          <c:showCatName val="0"/>
          <c:showSerName val="0"/>
          <c:showPercent val="0"/>
          <c:showBubbleSize val="0"/>
        </c:dLbls>
        <c:axId val="831598640"/>
        <c:axId val="831599200"/>
      </c:areaChart>
      <c:catAx>
        <c:axId val="831598640"/>
        <c:scaling>
          <c:orientation val="minMax"/>
        </c:scaling>
        <c:delete val="0"/>
        <c:axPos val="b"/>
        <c:numFmt formatCode="General" sourceLinked="1"/>
        <c:majorTickMark val="in"/>
        <c:minorTickMark val="none"/>
        <c:tickLblPos val="nextTo"/>
        <c:txPr>
          <a:bodyPr/>
          <a:lstStyle/>
          <a:p>
            <a:pPr>
              <a:defRPr sz="2400" i="1">
                <a:solidFill>
                  <a:schemeClr val="tx1"/>
                </a:solidFill>
                <a:latin typeface="+mn-lt"/>
              </a:defRPr>
            </a:pPr>
            <a:endParaRPr lang="en-US"/>
          </a:p>
        </c:txPr>
        <c:crossAx val="831599200"/>
        <c:crosses val="autoZero"/>
        <c:auto val="1"/>
        <c:lblAlgn val="ctr"/>
        <c:lblOffset val="100"/>
        <c:noMultiLvlLbl val="0"/>
      </c:catAx>
      <c:valAx>
        <c:axId val="831599200"/>
        <c:scaling>
          <c:orientation val="minMax"/>
        </c:scaling>
        <c:delete val="0"/>
        <c:axPos val="l"/>
        <c:majorGridlines>
          <c:spPr>
            <a:ln w="28575">
              <a:solidFill>
                <a:schemeClr val="tx1">
                  <a:alpha val="70000"/>
                </a:schemeClr>
              </a:solidFill>
              <a:prstDash val="sysDot"/>
            </a:ln>
          </c:spPr>
        </c:majorGridlines>
        <c:numFmt formatCode="General" sourceLinked="1"/>
        <c:majorTickMark val="out"/>
        <c:minorTickMark val="none"/>
        <c:tickLblPos val="nextTo"/>
        <c:spPr>
          <a:ln>
            <a:noFill/>
          </a:ln>
        </c:spPr>
        <c:txPr>
          <a:bodyPr/>
          <a:lstStyle/>
          <a:p>
            <a:pPr>
              <a:defRPr sz="2400" i="1"/>
            </a:pPr>
            <a:endParaRPr lang="en-US"/>
          </a:p>
        </c:txPr>
        <c:crossAx val="831598640"/>
        <c:crosses val="autoZero"/>
        <c:crossBetween val="midCat"/>
        <c:majorUnit val="1000"/>
      </c:valAx>
      <c:spPr>
        <a:ln w="28575">
          <a:noFill/>
        </a:ln>
      </c:spPr>
    </c:plotArea>
    <c:legend>
      <c:legendPos val="t"/>
      <c:overlay val="0"/>
      <c:txPr>
        <a:bodyPr/>
        <a:lstStyle/>
        <a:p>
          <a:pPr>
            <a:defRPr sz="2400">
              <a:solidFill>
                <a:schemeClr val="accent2"/>
              </a:solidFill>
              <a:latin typeface="Bebas Neue Regular" pitchFamily="50" charset="0"/>
              <a:ea typeface="Spica Neue regular" panose="02000503000000000000" pitchFamily="2" charset="-128"/>
              <a:cs typeface="Spica Neue regular" panose="02000503000000000000" pitchFamily="2" charset="-128"/>
            </a:defRPr>
          </a:pPr>
          <a:endParaRPr lang="en-US"/>
        </a:p>
      </c:txPr>
    </c:legend>
    <c:plotVisOnly val="1"/>
    <c:dispBlanksAs val="gap"/>
    <c:showDLblsOverMax val="0"/>
  </c:chart>
  <c:txPr>
    <a:bodyPr/>
    <a:lstStyle/>
    <a:p>
      <a:pPr>
        <a:defRPr sz="1800"/>
      </a:pPr>
      <a:endParaRPr lang="en-US"/>
    </a:p>
  </c:txPr>
  <c:externalData r:id="rId1">
    <c:autoUpdate val="0"/>
  </c:externalData>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F8048198-A268-4A2C-A520-FBB84E35C3C2}" type="datetimeFigureOut">
              <a:rPr kumimoji="1" lang="ja-JP" altLang="en-US" smtClean="0"/>
              <a:t>2015/7/21</a:t>
            </a:fld>
            <a:endParaRPr kumimoji="1" lang="ja-JP" altLang="en-US"/>
          </a:p>
        </p:txBody>
      </p:sp>
      <p:sp>
        <p:nvSpPr>
          <p:cNvPr id="4" name="フッター プレースホルダー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kumimoji="1" lang="ja-JP" altLang="en-US"/>
          </a:p>
        </p:txBody>
      </p:sp>
      <p:sp>
        <p:nvSpPr>
          <p:cNvPr id="5" name="スライド番号プレースホルダー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C5783ACB-D9F9-4ADF-A7FC-E9E289D74451}" type="slidenum">
              <a:rPr kumimoji="1" lang="ja-JP" altLang="en-US" smtClean="0"/>
              <a:t>‹#›</a:t>
            </a:fld>
            <a:endParaRPr kumimoji="1" lang="ja-JP" altLang="en-US"/>
          </a:p>
        </p:txBody>
      </p:sp>
    </p:spTree>
    <p:extLst>
      <p:ext uri="{BB962C8B-B14F-4D97-AF65-F5344CB8AC3E}">
        <p14:creationId xmlns:p14="http://schemas.microsoft.com/office/powerpoint/2010/main" val="192629659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09912F2-0011-47BA-B0C8-0509829BA6FB}" type="datetimeFigureOut">
              <a:rPr kumimoji="1" lang="ja-JP" altLang="en-US" smtClean="0"/>
              <a:t>2015/7/21</a:t>
            </a:fld>
            <a:endParaRPr kumimoji="1" lang="ja-JP" altLang="en-US"/>
          </a:p>
        </p:txBody>
      </p:sp>
      <p:sp>
        <p:nvSpPr>
          <p:cNvPr id="4" name="スライド イメージ プレースホルダー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AFB2B19-2213-4B06-9122-430E4115A3D2}" type="slidenum">
              <a:rPr kumimoji="1" lang="ja-JP" altLang="en-US" smtClean="0"/>
              <a:t>‹#›</a:t>
            </a:fld>
            <a:endParaRPr kumimoji="1" lang="ja-JP" altLang="en-US"/>
          </a:p>
        </p:txBody>
      </p:sp>
    </p:spTree>
    <p:extLst>
      <p:ext uri="{BB962C8B-B14F-4D97-AF65-F5344CB8AC3E}">
        <p14:creationId xmlns:p14="http://schemas.microsoft.com/office/powerpoint/2010/main" val="482602867"/>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en-US" dirty="0" smtClean="0"/>
              <a:t>No Slide Master</a:t>
            </a:r>
            <a:endParaRPr lang="en-US" dirty="0"/>
          </a:p>
        </p:txBody>
      </p:sp>
      <p:sp>
        <p:nvSpPr>
          <p:cNvPr id="4" name="スライド番号プレースホルダー 3"/>
          <p:cNvSpPr>
            <a:spLocks noGrp="1"/>
          </p:cNvSpPr>
          <p:nvPr>
            <p:ph type="sldNum" sz="quarter" idx="10"/>
          </p:nvPr>
        </p:nvSpPr>
        <p:spPr/>
        <p:txBody>
          <a:bodyPr/>
          <a:lstStyle/>
          <a:p>
            <a:fld id="{8AFB2B19-2213-4B06-9122-430E4115A3D2}" type="slidenum">
              <a:rPr kumimoji="1" lang="ja-JP" altLang="en-US" smtClean="0"/>
              <a:t>7</a:t>
            </a:fld>
            <a:endParaRPr kumimoji="1" lang="ja-JP" altLang="en-US"/>
          </a:p>
        </p:txBody>
      </p:sp>
    </p:spTree>
    <p:extLst>
      <p:ext uri="{BB962C8B-B14F-4D97-AF65-F5344CB8AC3E}">
        <p14:creationId xmlns:p14="http://schemas.microsoft.com/office/powerpoint/2010/main" val="88060021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dirty="0" smtClean="0"/>
              <a:t>No Slide Master</a:t>
            </a:r>
            <a:endParaRPr kumimoji="1" lang="ja-JP" altLang="en-US" dirty="0" smtClean="0"/>
          </a:p>
          <a:p>
            <a:endParaRPr kumimoji="1" lang="ja-JP" altLang="en-US" dirty="0"/>
          </a:p>
        </p:txBody>
      </p:sp>
      <p:sp>
        <p:nvSpPr>
          <p:cNvPr id="4" name="スライド番号プレースホルダー 3"/>
          <p:cNvSpPr>
            <a:spLocks noGrp="1"/>
          </p:cNvSpPr>
          <p:nvPr>
            <p:ph type="sldNum" sz="quarter" idx="10"/>
          </p:nvPr>
        </p:nvSpPr>
        <p:spPr/>
        <p:txBody>
          <a:bodyPr/>
          <a:lstStyle/>
          <a:p>
            <a:fld id="{8AFB2B19-2213-4B06-9122-430E4115A3D2}" type="slidenum">
              <a:rPr kumimoji="1" lang="ja-JP" altLang="en-US" smtClean="0"/>
              <a:t>55</a:t>
            </a:fld>
            <a:endParaRPr kumimoji="1" lang="ja-JP" altLang="en-US"/>
          </a:p>
        </p:txBody>
      </p:sp>
    </p:spTree>
    <p:extLst>
      <p:ext uri="{BB962C8B-B14F-4D97-AF65-F5344CB8AC3E}">
        <p14:creationId xmlns:p14="http://schemas.microsoft.com/office/powerpoint/2010/main" val="285526206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smtClean="0"/>
              <a:t>No Slide Master</a:t>
            </a:r>
            <a:endParaRPr kumimoji="1" lang="ja-JP" altLang="en-US" dirty="0"/>
          </a:p>
        </p:txBody>
      </p:sp>
      <p:sp>
        <p:nvSpPr>
          <p:cNvPr id="4" name="スライド番号プレースホルダー 3"/>
          <p:cNvSpPr>
            <a:spLocks noGrp="1"/>
          </p:cNvSpPr>
          <p:nvPr>
            <p:ph type="sldNum" sz="quarter" idx="10"/>
          </p:nvPr>
        </p:nvSpPr>
        <p:spPr/>
        <p:txBody>
          <a:bodyPr/>
          <a:lstStyle/>
          <a:p>
            <a:fld id="{8AFB2B19-2213-4B06-9122-430E4115A3D2}" type="slidenum">
              <a:rPr kumimoji="1" lang="ja-JP" altLang="en-US" smtClean="0"/>
              <a:t>57</a:t>
            </a:fld>
            <a:endParaRPr kumimoji="1" lang="ja-JP" altLang="en-US"/>
          </a:p>
        </p:txBody>
      </p:sp>
    </p:spTree>
    <p:extLst>
      <p:ext uri="{BB962C8B-B14F-4D97-AF65-F5344CB8AC3E}">
        <p14:creationId xmlns:p14="http://schemas.microsoft.com/office/powerpoint/2010/main" val="102484365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smtClean="0"/>
              <a:t>No Slide</a:t>
            </a:r>
            <a:r>
              <a:rPr kumimoji="1" lang="en-US" altLang="ja-JP" baseline="0" dirty="0" smtClean="0"/>
              <a:t> Master</a:t>
            </a:r>
            <a:endParaRPr kumimoji="1" lang="ja-JP" altLang="en-US" dirty="0"/>
          </a:p>
        </p:txBody>
      </p:sp>
      <p:sp>
        <p:nvSpPr>
          <p:cNvPr id="4" name="スライド番号プレースホルダー 3"/>
          <p:cNvSpPr>
            <a:spLocks noGrp="1"/>
          </p:cNvSpPr>
          <p:nvPr>
            <p:ph type="sldNum" sz="quarter" idx="10"/>
          </p:nvPr>
        </p:nvSpPr>
        <p:spPr/>
        <p:txBody>
          <a:bodyPr/>
          <a:lstStyle/>
          <a:p>
            <a:fld id="{8AFB2B19-2213-4B06-9122-430E4115A3D2}" type="slidenum">
              <a:rPr kumimoji="1" lang="ja-JP" altLang="en-US" smtClean="0"/>
              <a:t>47</a:t>
            </a:fld>
            <a:endParaRPr kumimoji="1" lang="ja-JP" altLang="en-US"/>
          </a:p>
        </p:txBody>
      </p:sp>
    </p:spTree>
    <p:extLst>
      <p:ext uri="{BB962C8B-B14F-4D97-AF65-F5344CB8AC3E}">
        <p14:creationId xmlns:p14="http://schemas.microsoft.com/office/powerpoint/2010/main" val="254174799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dirty="0" smtClean="0"/>
              <a:t>No Slide</a:t>
            </a:r>
            <a:r>
              <a:rPr kumimoji="1" lang="en-US" altLang="ja-JP" baseline="0" dirty="0" smtClean="0"/>
              <a:t> Master</a:t>
            </a:r>
            <a:endParaRPr kumimoji="1" lang="ja-JP" altLang="en-US" dirty="0" smtClean="0"/>
          </a:p>
          <a:p>
            <a:endParaRPr kumimoji="1" lang="ja-JP" altLang="en-US" dirty="0"/>
          </a:p>
        </p:txBody>
      </p:sp>
      <p:sp>
        <p:nvSpPr>
          <p:cNvPr id="4" name="スライド番号プレースホルダー 3"/>
          <p:cNvSpPr>
            <a:spLocks noGrp="1"/>
          </p:cNvSpPr>
          <p:nvPr>
            <p:ph type="sldNum" sz="quarter" idx="10"/>
          </p:nvPr>
        </p:nvSpPr>
        <p:spPr/>
        <p:txBody>
          <a:bodyPr/>
          <a:lstStyle/>
          <a:p>
            <a:fld id="{8AFB2B19-2213-4B06-9122-430E4115A3D2}" type="slidenum">
              <a:rPr kumimoji="1" lang="ja-JP" altLang="en-US" smtClean="0"/>
              <a:t>48</a:t>
            </a:fld>
            <a:endParaRPr kumimoji="1" lang="ja-JP" altLang="en-US"/>
          </a:p>
        </p:txBody>
      </p:sp>
    </p:spTree>
    <p:extLst>
      <p:ext uri="{BB962C8B-B14F-4D97-AF65-F5344CB8AC3E}">
        <p14:creationId xmlns:p14="http://schemas.microsoft.com/office/powerpoint/2010/main" val="177905776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dirty="0" smtClean="0"/>
              <a:t>No Slide Master</a:t>
            </a:r>
            <a:endParaRPr kumimoji="1" lang="ja-JP" altLang="en-US" dirty="0" smtClean="0"/>
          </a:p>
          <a:p>
            <a:endParaRPr kumimoji="1" lang="ja-JP" altLang="en-US" dirty="0"/>
          </a:p>
        </p:txBody>
      </p:sp>
      <p:sp>
        <p:nvSpPr>
          <p:cNvPr id="4" name="スライド番号プレースホルダー 3"/>
          <p:cNvSpPr>
            <a:spLocks noGrp="1"/>
          </p:cNvSpPr>
          <p:nvPr>
            <p:ph type="sldNum" sz="quarter" idx="10"/>
          </p:nvPr>
        </p:nvSpPr>
        <p:spPr/>
        <p:txBody>
          <a:bodyPr/>
          <a:lstStyle/>
          <a:p>
            <a:fld id="{8AFB2B19-2213-4B06-9122-430E4115A3D2}" type="slidenum">
              <a:rPr kumimoji="1" lang="ja-JP" altLang="en-US" smtClean="0"/>
              <a:t>49</a:t>
            </a:fld>
            <a:endParaRPr kumimoji="1" lang="ja-JP" altLang="en-US"/>
          </a:p>
        </p:txBody>
      </p:sp>
    </p:spTree>
    <p:extLst>
      <p:ext uri="{BB962C8B-B14F-4D97-AF65-F5344CB8AC3E}">
        <p14:creationId xmlns:p14="http://schemas.microsoft.com/office/powerpoint/2010/main" val="158140463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smtClean="0"/>
              <a:t>No Slide</a:t>
            </a:r>
            <a:r>
              <a:rPr kumimoji="1" lang="en-US" altLang="ja-JP" baseline="0" dirty="0" smtClean="0"/>
              <a:t> Master</a:t>
            </a:r>
            <a:endParaRPr kumimoji="1" lang="ja-JP" altLang="en-US" dirty="0"/>
          </a:p>
        </p:txBody>
      </p:sp>
      <p:sp>
        <p:nvSpPr>
          <p:cNvPr id="4" name="スライド番号プレースホルダー 3"/>
          <p:cNvSpPr>
            <a:spLocks noGrp="1"/>
          </p:cNvSpPr>
          <p:nvPr>
            <p:ph type="sldNum" sz="quarter" idx="10"/>
          </p:nvPr>
        </p:nvSpPr>
        <p:spPr/>
        <p:txBody>
          <a:bodyPr/>
          <a:lstStyle/>
          <a:p>
            <a:fld id="{8AFB2B19-2213-4B06-9122-430E4115A3D2}" type="slidenum">
              <a:rPr kumimoji="1" lang="ja-JP" altLang="en-US" smtClean="0"/>
              <a:t>50</a:t>
            </a:fld>
            <a:endParaRPr kumimoji="1" lang="ja-JP" altLang="en-US"/>
          </a:p>
        </p:txBody>
      </p:sp>
    </p:spTree>
    <p:extLst>
      <p:ext uri="{BB962C8B-B14F-4D97-AF65-F5344CB8AC3E}">
        <p14:creationId xmlns:p14="http://schemas.microsoft.com/office/powerpoint/2010/main" val="244238133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dirty="0" smtClean="0"/>
              <a:t>No Slide</a:t>
            </a:r>
            <a:r>
              <a:rPr kumimoji="1" lang="en-US" altLang="ja-JP" baseline="0" dirty="0" smtClean="0"/>
              <a:t> Master</a:t>
            </a:r>
            <a:endParaRPr kumimoji="1" lang="ja-JP" altLang="en-US" dirty="0" smtClean="0"/>
          </a:p>
          <a:p>
            <a:endParaRPr kumimoji="1" lang="ja-JP" altLang="en-US" dirty="0"/>
          </a:p>
        </p:txBody>
      </p:sp>
      <p:sp>
        <p:nvSpPr>
          <p:cNvPr id="4" name="スライド番号プレースホルダー 3"/>
          <p:cNvSpPr>
            <a:spLocks noGrp="1"/>
          </p:cNvSpPr>
          <p:nvPr>
            <p:ph type="sldNum" sz="quarter" idx="10"/>
          </p:nvPr>
        </p:nvSpPr>
        <p:spPr/>
        <p:txBody>
          <a:bodyPr/>
          <a:lstStyle/>
          <a:p>
            <a:fld id="{8AFB2B19-2213-4B06-9122-430E4115A3D2}" type="slidenum">
              <a:rPr kumimoji="1" lang="ja-JP" altLang="en-US" smtClean="0"/>
              <a:t>51</a:t>
            </a:fld>
            <a:endParaRPr kumimoji="1" lang="ja-JP" altLang="en-US"/>
          </a:p>
        </p:txBody>
      </p:sp>
    </p:spTree>
    <p:extLst>
      <p:ext uri="{BB962C8B-B14F-4D97-AF65-F5344CB8AC3E}">
        <p14:creationId xmlns:p14="http://schemas.microsoft.com/office/powerpoint/2010/main" val="362980393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dirty="0" smtClean="0"/>
              <a:t>No Slide</a:t>
            </a:r>
            <a:r>
              <a:rPr kumimoji="1" lang="en-US" altLang="ja-JP" baseline="0" dirty="0" smtClean="0"/>
              <a:t> Master</a:t>
            </a:r>
            <a:endParaRPr kumimoji="1" lang="ja-JP" altLang="en-US" dirty="0" smtClean="0"/>
          </a:p>
          <a:p>
            <a:endParaRPr kumimoji="1" lang="ja-JP" altLang="en-US" dirty="0"/>
          </a:p>
        </p:txBody>
      </p:sp>
      <p:sp>
        <p:nvSpPr>
          <p:cNvPr id="4" name="スライド番号プレースホルダー 3"/>
          <p:cNvSpPr>
            <a:spLocks noGrp="1"/>
          </p:cNvSpPr>
          <p:nvPr>
            <p:ph type="sldNum" sz="quarter" idx="10"/>
          </p:nvPr>
        </p:nvSpPr>
        <p:spPr/>
        <p:txBody>
          <a:bodyPr/>
          <a:lstStyle/>
          <a:p>
            <a:fld id="{8AFB2B19-2213-4B06-9122-430E4115A3D2}" type="slidenum">
              <a:rPr kumimoji="1" lang="ja-JP" altLang="en-US" smtClean="0"/>
              <a:t>52</a:t>
            </a:fld>
            <a:endParaRPr kumimoji="1" lang="ja-JP" altLang="en-US"/>
          </a:p>
        </p:txBody>
      </p:sp>
    </p:spTree>
    <p:extLst>
      <p:ext uri="{BB962C8B-B14F-4D97-AF65-F5344CB8AC3E}">
        <p14:creationId xmlns:p14="http://schemas.microsoft.com/office/powerpoint/2010/main" val="362980393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dirty="0" smtClean="0"/>
              <a:t>No Slide</a:t>
            </a:r>
            <a:r>
              <a:rPr kumimoji="1" lang="en-US" altLang="ja-JP" baseline="0" dirty="0" smtClean="0"/>
              <a:t> Master</a:t>
            </a:r>
            <a:endParaRPr kumimoji="1" lang="ja-JP" altLang="en-US" dirty="0" smtClean="0"/>
          </a:p>
          <a:p>
            <a:endParaRPr kumimoji="1" lang="ja-JP" altLang="en-US" dirty="0"/>
          </a:p>
        </p:txBody>
      </p:sp>
      <p:sp>
        <p:nvSpPr>
          <p:cNvPr id="4" name="スライド番号プレースホルダー 3"/>
          <p:cNvSpPr>
            <a:spLocks noGrp="1"/>
          </p:cNvSpPr>
          <p:nvPr>
            <p:ph type="sldNum" sz="quarter" idx="10"/>
          </p:nvPr>
        </p:nvSpPr>
        <p:spPr/>
        <p:txBody>
          <a:bodyPr/>
          <a:lstStyle/>
          <a:p>
            <a:fld id="{8AFB2B19-2213-4B06-9122-430E4115A3D2}" type="slidenum">
              <a:rPr kumimoji="1" lang="ja-JP" altLang="en-US" smtClean="0"/>
              <a:t>53</a:t>
            </a:fld>
            <a:endParaRPr kumimoji="1" lang="ja-JP" altLang="en-US"/>
          </a:p>
        </p:txBody>
      </p:sp>
    </p:spTree>
    <p:extLst>
      <p:ext uri="{BB962C8B-B14F-4D97-AF65-F5344CB8AC3E}">
        <p14:creationId xmlns:p14="http://schemas.microsoft.com/office/powerpoint/2010/main" val="273754557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dirty="0" smtClean="0"/>
              <a:t>No Slide Master</a:t>
            </a:r>
            <a:endParaRPr kumimoji="1" lang="ja-JP" altLang="en-US" dirty="0" smtClean="0"/>
          </a:p>
          <a:p>
            <a:endParaRPr kumimoji="1" lang="ja-JP" altLang="en-US" dirty="0"/>
          </a:p>
        </p:txBody>
      </p:sp>
      <p:sp>
        <p:nvSpPr>
          <p:cNvPr id="4" name="スライド番号プレースホルダー 3"/>
          <p:cNvSpPr>
            <a:spLocks noGrp="1"/>
          </p:cNvSpPr>
          <p:nvPr>
            <p:ph type="sldNum" sz="quarter" idx="10"/>
          </p:nvPr>
        </p:nvSpPr>
        <p:spPr/>
        <p:txBody>
          <a:bodyPr/>
          <a:lstStyle/>
          <a:p>
            <a:fld id="{8AFB2B19-2213-4B06-9122-430E4115A3D2}" type="slidenum">
              <a:rPr kumimoji="1" lang="ja-JP" altLang="en-US" smtClean="0"/>
              <a:t>54</a:t>
            </a:fld>
            <a:endParaRPr kumimoji="1" lang="ja-JP" altLang="en-US"/>
          </a:p>
        </p:txBody>
      </p:sp>
    </p:spTree>
    <p:extLst>
      <p:ext uri="{BB962C8B-B14F-4D97-AF65-F5344CB8AC3E}">
        <p14:creationId xmlns:p14="http://schemas.microsoft.com/office/powerpoint/2010/main" val="252886310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png"/><Relationship Id="rId1" Type="http://schemas.openxmlformats.org/officeDocument/2006/relationships/slideMaster" Target="../slideMasters/slideMaster2.xml"/><Relationship Id="rId4" Type="http://schemas.openxmlformats.org/officeDocument/2006/relationships/image" Target="../media/image3.png"/></Relationships>
</file>

<file path=ppt/slideLayouts/_rels/slideLayout4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Master" Target="../slideMasters/slideMaster2.xml"/><Relationship Id="rId4" Type="http://schemas.openxmlformats.org/officeDocument/2006/relationships/image" Target="../media/image5.png"/></Relationships>
</file>

<file path=ppt/slideLayouts/_rels/slideLayout4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6.png"/><Relationship Id="rId1" Type="http://schemas.openxmlformats.org/officeDocument/2006/relationships/slideMaster" Target="../slideMasters/slideMaster2.xml"/><Relationship Id="rId5" Type="http://schemas.openxmlformats.org/officeDocument/2006/relationships/image" Target="../media/image2.png"/><Relationship Id="rId4" Type="http://schemas.openxmlformats.org/officeDocument/2006/relationships/image" Target="../media/image3.png"/></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5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6.png"/><Relationship Id="rId1" Type="http://schemas.openxmlformats.org/officeDocument/2006/relationships/slideMaster" Target="../slideMasters/slideMaster3.xml"/><Relationship Id="rId4" Type="http://schemas.openxmlformats.org/officeDocument/2006/relationships/image" Target="../media/image7.png"/></Relationships>
</file>

<file path=ppt/slideLayouts/_rels/slideLayout6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3.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a:xfrm>
            <a:off x="914320" y="3889829"/>
            <a:ext cx="16457772" cy="1717694"/>
          </a:xfrm>
          <a:prstGeom prst="rect">
            <a:avLst/>
          </a:prstGeom>
        </p:spPr>
        <p:txBody>
          <a:bodyPr anchor="b">
            <a:noAutofit/>
          </a:bodyPr>
          <a:lstStyle>
            <a:lvl1pPr algn="ctr">
              <a:defRPr sz="9600" kern="0" spc="300" baseline="0">
                <a:solidFill>
                  <a:schemeClr val="bg1"/>
                </a:solidFill>
                <a:effectLst>
                  <a:innerShdw blurRad="63500" dist="50800">
                    <a:prstClr val="black">
                      <a:alpha val="50000"/>
                    </a:prstClr>
                  </a:innerShdw>
                </a:effectLst>
              </a:defRPr>
            </a:lvl1pPr>
          </a:lstStyle>
          <a:p>
            <a:r>
              <a:rPr kumimoji="1" lang="en-US" altLang="ja-JP" dirty="0" smtClean="0"/>
              <a:t>TITLE</a:t>
            </a:r>
            <a:endParaRPr kumimoji="1" lang="ja-JP" altLang="en-US" dirty="0"/>
          </a:p>
        </p:txBody>
      </p:sp>
      <p:sp>
        <p:nvSpPr>
          <p:cNvPr id="6" name="テキスト プレースホルダー 5"/>
          <p:cNvSpPr>
            <a:spLocks noGrp="1"/>
          </p:cNvSpPr>
          <p:nvPr>
            <p:ph type="body" sz="quarter" idx="12" hasCustomPrompt="1"/>
          </p:nvPr>
        </p:nvSpPr>
        <p:spPr>
          <a:xfrm>
            <a:off x="908590" y="5376424"/>
            <a:ext cx="16469233" cy="763122"/>
          </a:xfrm>
        </p:spPr>
        <p:txBody>
          <a:bodyPr>
            <a:noAutofit/>
          </a:bodyPr>
          <a:lstStyle>
            <a:lvl1pPr algn="ctr">
              <a:spcBef>
                <a:spcPts val="0"/>
              </a:spcBef>
              <a:defRPr sz="3600" i="1" spc="0" baseline="0">
                <a:solidFill>
                  <a:schemeClr val="bg1"/>
                </a:solidFill>
                <a:effectLst/>
              </a:defRPr>
            </a:lvl1pPr>
          </a:lstStyle>
          <a:p>
            <a:pPr lvl="0"/>
            <a:r>
              <a:rPr kumimoji="1" lang="en-US" altLang="ja-JP" dirty="0" smtClean="0"/>
              <a:t>Subtitle Goes Here</a:t>
            </a:r>
            <a:endParaRPr kumimoji="1" lang="ja-JP" altLang="en-US" dirty="0" smtClean="0"/>
          </a:p>
        </p:txBody>
      </p:sp>
      <p:sp>
        <p:nvSpPr>
          <p:cNvPr id="8" name="テキスト プレースホルダー 5"/>
          <p:cNvSpPr>
            <a:spLocks noGrp="1"/>
          </p:cNvSpPr>
          <p:nvPr>
            <p:ph type="body" sz="quarter" idx="13" hasCustomPrompt="1"/>
          </p:nvPr>
        </p:nvSpPr>
        <p:spPr>
          <a:xfrm>
            <a:off x="908590" y="8026400"/>
            <a:ext cx="16469233" cy="2040663"/>
          </a:xfrm>
        </p:spPr>
        <p:txBody>
          <a:bodyPr anchor="b">
            <a:noAutofit/>
          </a:bodyPr>
          <a:lstStyle>
            <a:lvl1pPr algn="ctr">
              <a:spcBef>
                <a:spcPts val="0"/>
              </a:spcBef>
              <a:defRPr sz="2800" i="0" spc="0" baseline="0">
                <a:solidFill>
                  <a:schemeClr val="accent2"/>
                </a:solidFill>
                <a:effectLst/>
              </a:defRPr>
            </a:lvl1pPr>
          </a:lstStyle>
          <a:p>
            <a:pPr lvl="0"/>
            <a:r>
              <a:rPr kumimoji="1" lang="en-US" altLang="ja-JP" dirty="0" smtClean="0"/>
              <a:t>Author</a:t>
            </a:r>
            <a:endParaRPr kumimoji="1" lang="ja-JP" altLang="en-US" dirty="0" smtClean="0"/>
          </a:p>
        </p:txBody>
      </p:sp>
      <p:pic>
        <p:nvPicPr>
          <p:cNvPr id="3" name="図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031432" y="3512504"/>
            <a:ext cx="8125477" cy="594080"/>
          </a:xfrm>
          <a:prstGeom prst="rect">
            <a:avLst/>
          </a:prstGeom>
        </p:spPr>
      </p:pic>
      <p:pic>
        <p:nvPicPr>
          <p:cNvPr id="10" name="図 9"/>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221774" y="6073810"/>
            <a:ext cx="8125477" cy="594080"/>
          </a:xfrm>
          <a:prstGeom prst="rect">
            <a:avLst/>
          </a:prstGeom>
        </p:spPr>
      </p:pic>
    </p:spTree>
    <p:extLst>
      <p:ext uri="{BB962C8B-B14F-4D97-AF65-F5344CB8AC3E}">
        <p14:creationId xmlns:p14="http://schemas.microsoft.com/office/powerpoint/2010/main" val="13683405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6" presetClass="entr" presetSubtype="0" fill="hold" grpId="0" nodeType="afterEffect">
                                  <p:stCondLst>
                                    <p:cond delay="0"/>
                                  </p:stCondLst>
                                  <p:iterate type="lt">
                                    <p:tmPct val="10000"/>
                                  </p:iterate>
                                  <p:childTnLst>
                                    <p:set>
                                      <p:cBhvr>
                                        <p:cTn id="6" dur="1" fill="hold">
                                          <p:stCondLst>
                                            <p:cond delay="0"/>
                                          </p:stCondLst>
                                        </p:cTn>
                                        <p:tgtEl>
                                          <p:spTgt spid="2"/>
                                        </p:tgtEl>
                                        <p:attrNameLst>
                                          <p:attrName>style.visibility</p:attrName>
                                        </p:attrNameLst>
                                      </p:cBhvr>
                                      <p:to>
                                        <p:strVal val="visible"/>
                                      </p:to>
                                    </p:set>
                                    <p:anim by="(-#ppt_w*2)" calcmode="lin" valueType="num">
                                      <p:cBhvr rctx="PPT">
                                        <p:cTn id="7" dur="500" autoRev="1" fill="hold">
                                          <p:stCondLst>
                                            <p:cond delay="0"/>
                                          </p:stCondLst>
                                        </p:cTn>
                                        <p:tgtEl>
                                          <p:spTgt spid="2"/>
                                        </p:tgtEl>
                                        <p:attrNameLst>
                                          <p:attrName>ppt_w</p:attrName>
                                        </p:attrNameLst>
                                      </p:cBhvr>
                                    </p:anim>
                                    <p:anim by="(#ppt_w*0.50)" calcmode="lin" valueType="num">
                                      <p:cBhvr>
                                        <p:cTn id="8" dur="500" decel="50000" autoRev="1" fill="hold">
                                          <p:stCondLst>
                                            <p:cond delay="0"/>
                                          </p:stCondLst>
                                        </p:cTn>
                                        <p:tgtEl>
                                          <p:spTgt spid="2"/>
                                        </p:tgtEl>
                                        <p:attrNameLst>
                                          <p:attrName>ppt_x</p:attrName>
                                        </p:attrNameLst>
                                      </p:cBhvr>
                                    </p:anim>
                                    <p:anim from="(-#ppt_h/2)" to="(#ppt_y)" calcmode="lin" valueType="num">
                                      <p:cBhvr>
                                        <p:cTn id="9" dur="1000" fill="hold">
                                          <p:stCondLst>
                                            <p:cond delay="0"/>
                                          </p:stCondLst>
                                        </p:cTn>
                                        <p:tgtEl>
                                          <p:spTgt spid="2"/>
                                        </p:tgtEl>
                                        <p:attrNameLst>
                                          <p:attrName>ppt_y</p:attrName>
                                        </p:attrNameLst>
                                      </p:cBhvr>
                                    </p:anim>
                                    <p:animRot by="21600000">
                                      <p:cBhvr>
                                        <p:cTn id="10" dur="1000" fill="hold">
                                          <p:stCondLst>
                                            <p:cond delay="0"/>
                                          </p:stCondLst>
                                        </p:cTn>
                                        <p:tgtEl>
                                          <p:spTgt spid="2"/>
                                        </p:tgtEl>
                                        <p:attrNameLst>
                                          <p:attrName>r</p:attrName>
                                        </p:attrNameLst>
                                      </p:cBhvr>
                                    </p:animRot>
                                  </p:childTnLst>
                                </p:cTn>
                              </p:par>
                              <p:par>
                                <p:cTn id="11" presetID="56" presetClass="entr" presetSubtype="0" fill="hold" grpId="0" nodeType="withEffect">
                                  <p:stCondLst>
                                    <p:cond delay="500"/>
                                  </p:stCondLst>
                                  <p:iterate type="lt">
                                    <p:tmPct val="4000"/>
                                  </p:iterate>
                                  <p:childTnLst>
                                    <p:set>
                                      <p:cBhvr>
                                        <p:cTn id="12" dur="1" fill="hold">
                                          <p:stCondLst>
                                            <p:cond delay="0"/>
                                          </p:stCondLst>
                                        </p:cTn>
                                        <p:tgtEl>
                                          <p:spTgt spid="6">
                                            <p:txEl>
                                              <p:pRg st="0" end="0"/>
                                            </p:txEl>
                                          </p:spTgt>
                                        </p:tgtEl>
                                        <p:attrNameLst>
                                          <p:attrName>style.visibility</p:attrName>
                                        </p:attrNameLst>
                                      </p:cBhvr>
                                      <p:to>
                                        <p:strVal val="visible"/>
                                      </p:to>
                                    </p:set>
                                    <p:anim by="(-#ppt_w*2)" calcmode="lin" valueType="num">
                                      <p:cBhvr rctx="PPT">
                                        <p:cTn id="13" dur="500" autoRev="1" fill="hold">
                                          <p:stCondLst>
                                            <p:cond delay="0"/>
                                          </p:stCondLst>
                                        </p:cTn>
                                        <p:tgtEl>
                                          <p:spTgt spid="6">
                                            <p:txEl>
                                              <p:pRg st="0" end="0"/>
                                            </p:txEl>
                                          </p:spTgt>
                                        </p:tgtEl>
                                        <p:attrNameLst>
                                          <p:attrName>ppt_w</p:attrName>
                                        </p:attrNameLst>
                                      </p:cBhvr>
                                    </p:anim>
                                    <p:anim by="(#ppt_w*0.50)" calcmode="lin" valueType="num">
                                      <p:cBhvr>
                                        <p:cTn id="14" dur="500" decel="50000" autoRev="1" fill="hold">
                                          <p:stCondLst>
                                            <p:cond delay="0"/>
                                          </p:stCondLst>
                                        </p:cTn>
                                        <p:tgtEl>
                                          <p:spTgt spid="6">
                                            <p:txEl>
                                              <p:pRg st="0" end="0"/>
                                            </p:txEl>
                                          </p:spTgt>
                                        </p:tgtEl>
                                        <p:attrNameLst>
                                          <p:attrName>ppt_x</p:attrName>
                                        </p:attrNameLst>
                                      </p:cBhvr>
                                    </p:anim>
                                    <p:anim from="(-#ppt_h/2)" to="(#ppt_y)" calcmode="lin" valueType="num">
                                      <p:cBhvr>
                                        <p:cTn id="15" dur="1000" fill="hold">
                                          <p:stCondLst>
                                            <p:cond delay="0"/>
                                          </p:stCondLst>
                                        </p:cTn>
                                        <p:tgtEl>
                                          <p:spTgt spid="6">
                                            <p:txEl>
                                              <p:pRg st="0" end="0"/>
                                            </p:txEl>
                                          </p:spTgt>
                                        </p:tgtEl>
                                        <p:attrNameLst>
                                          <p:attrName>ppt_y</p:attrName>
                                        </p:attrNameLst>
                                      </p:cBhvr>
                                    </p:anim>
                                    <p:animRot by="21600000">
                                      <p:cBhvr>
                                        <p:cTn id="16" dur="1000" fill="hold">
                                          <p:stCondLst>
                                            <p:cond delay="0"/>
                                          </p:stCondLst>
                                        </p:cTn>
                                        <p:tgtEl>
                                          <p:spTgt spid="6">
                                            <p:txEl>
                                              <p:pRg st="0" end="0"/>
                                            </p:txEl>
                                          </p:spTgt>
                                        </p:tgtEl>
                                        <p:attrNameLst>
                                          <p:attrName>r</p:attrName>
                                        </p:attrNameLst>
                                      </p:cBhvr>
                                    </p:animRot>
                                  </p:childTnLst>
                                </p:cTn>
                              </p:par>
                              <p:par>
                                <p:cTn id="17" presetID="22" presetClass="entr" presetSubtype="8" fill="hold" nodeType="withEffect">
                                  <p:stCondLst>
                                    <p:cond delay="500"/>
                                  </p:stCondLst>
                                  <p:childTnLst>
                                    <p:set>
                                      <p:cBhvr>
                                        <p:cTn id="18" dur="1" fill="hold">
                                          <p:stCondLst>
                                            <p:cond delay="0"/>
                                          </p:stCondLst>
                                        </p:cTn>
                                        <p:tgtEl>
                                          <p:spTgt spid="3"/>
                                        </p:tgtEl>
                                        <p:attrNameLst>
                                          <p:attrName>style.visibility</p:attrName>
                                        </p:attrNameLst>
                                      </p:cBhvr>
                                      <p:to>
                                        <p:strVal val="visible"/>
                                      </p:to>
                                    </p:set>
                                    <p:animEffect transition="in" filter="wipe(left)">
                                      <p:cBhvr>
                                        <p:cTn id="19" dur="1000"/>
                                        <p:tgtEl>
                                          <p:spTgt spid="3"/>
                                        </p:tgtEl>
                                      </p:cBhvr>
                                    </p:animEffect>
                                  </p:childTnLst>
                                </p:cTn>
                              </p:par>
                              <p:par>
                                <p:cTn id="20" presetID="22" presetClass="entr" presetSubtype="2" fill="hold" nodeType="withEffect">
                                  <p:stCondLst>
                                    <p:cond delay="500"/>
                                  </p:stCondLst>
                                  <p:childTnLst>
                                    <p:set>
                                      <p:cBhvr>
                                        <p:cTn id="21" dur="1" fill="hold">
                                          <p:stCondLst>
                                            <p:cond delay="0"/>
                                          </p:stCondLst>
                                        </p:cTn>
                                        <p:tgtEl>
                                          <p:spTgt spid="10"/>
                                        </p:tgtEl>
                                        <p:attrNameLst>
                                          <p:attrName>style.visibility</p:attrName>
                                        </p:attrNameLst>
                                      </p:cBhvr>
                                      <p:to>
                                        <p:strVal val="visible"/>
                                      </p:to>
                                    </p:set>
                                    <p:animEffect transition="in" filter="wipe(right)">
                                      <p:cBhvr>
                                        <p:cTn id="22" dur="1000"/>
                                        <p:tgtEl>
                                          <p:spTgt spid="10"/>
                                        </p:tgtEl>
                                      </p:cBhvr>
                                    </p:animEffect>
                                  </p:childTnLst>
                                </p:cTn>
                              </p:par>
                            </p:childTnLst>
                          </p:cTn>
                        </p:par>
                        <p:par>
                          <p:cTn id="23" fill="hold">
                            <p:stCondLst>
                              <p:cond delay="2100"/>
                            </p:stCondLst>
                            <p:childTnLst>
                              <p:par>
                                <p:cTn id="24" presetID="14" presetClass="entr" presetSubtype="10" fill="hold" grpId="0" nodeType="afterEffect">
                                  <p:stCondLst>
                                    <p:cond delay="500"/>
                                  </p:stCondLst>
                                  <p:iterate type="lt">
                                    <p:tmPct val="10000"/>
                                  </p:iterate>
                                  <p:childTnLst>
                                    <p:set>
                                      <p:cBhvr>
                                        <p:cTn id="25" dur="1" fill="hold">
                                          <p:stCondLst>
                                            <p:cond delay="0"/>
                                          </p:stCondLst>
                                        </p:cTn>
                                        <p:tgtEl>
                                          <p:spTgt spid="8"/>
                                        </p:tgtEl>
                                        <p:attrNameLst>
                                          <p:attrName>style.visibility</p:attrName>
                                        </p:attrNameLst>
                                      </p:cBhvr>
                                      <p:to>
                                        <p:strVal val="visible"/>
                                      </p:to>
                                    </p:set>
                                    <p:animEffect transition="in" filter="randombar(horizontal)">
                                      <p:cBhvr>
                                        <p:cTn id="26"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6" grpId="0" build="p">
        <p:tmplLst>
          <p:tmpl lvl="1">
            <p:tnLst>
              <p:par>
                <p:cTn presetID="56" presetClass="entr" presetSubtype="0" fill="hold" nodeType="withEffect">
                  <p:stCondLst>
                    <p:cond delay="500"/>
                  </p:stCondLst>
                  <p:iterate type="lt">
                    <p:tmPct val="4000"/>
                  </p:iterate>
                  <p:childTnLst>
                    <p:set>
                      <p:cBhvr>
                        <p:cTn dur="1" fill="hold">
                          <p:stCondLst>
                            <p:cond delay="0"/>
                          </p:stCondLst>
                        </p:cTn>
                        <p:tgtEl>
                          <p:spTgt spid="6"/>
                        </p:tgtEl>
                        <p:attrNameLst>
                          <p:attrName>style.visibility</p:attrName>
                        </p:attrNameLst>
                      </p:cBhvr>
                      <p:to>
                        <p:strVal val="visible"/>
                      </p:to>
                    </p:set>
                    <p:anim by="(-#ppt_w*2)" calcmode="lin" valueType="num">
                      <p:cBhvr rctx="PPT">
                        <p:cTn dur="500" autoRev="1" fill="hold">
                          <p:stCondLst>
                            <p:cond delay="0"/>
                          </p:stCondLst>
                        </p:cTn>
                        <p:tgtEl>
                          <p:spTgt spid="6"/>
                        </p:tgtEl>
                        <p:attrNameLst>
                          <p:attrName>ppt_w</p:attrName>
                        </p:attrNameLst>
                      </p:cBhvr>
                    </p:anim>
                    <p:anim by="(#ppt_w*0.50)" calcmode="lin" valueType="num">
                      <p:cBhvr>
                        <p:cTn dur="500" decel="50000" autoRev="1" fill="hold">
                          <p:stCondLst>
                            <p:cond delay="0"/>
                          </p:stCondLst>
                        </p:cTn>
                        <p:tgtEl>
                          <p:spTgt spid="6"/>
                        </p:tgtEl>
                        <p:attrNameLst>
                          <p:attrName>ppt_x</p:attrName>
                        </p:attrNameLst>
                      </p:cBhvr>
                    </p:anim>
                    <p:anim from="(-#ppt_h/2)" to="(#ppt_y)" calcmode="lin" valueType="num">
                      <p:cBhvr>
                        <p:cTn dur="1000" fill="hold">
                          <p:stCondLst>
                            <p:cond delay="0"/>
                          </p:stCondLst>
                        </p:cTn>
                        <p:tgtEl>
                          <p:spTgt spid="6"/>
                        </p:tgtEl>
                        <p:attrNameLst>
                          <p:attrName>ppt_y</p:attrName>
                        </p:attrNameLst>
                      </p:cBhvr>
                    </p:anim>
                    <p:animRot by="21600000">
                      <p:cBhvr>
                        <p:cTn dur="1000" fill="hold">
                          <p:stCondLst>
                            <p:cond delay="0"/>
                          </p:stCondLst>
                        </p:cTn>
                        <p:tgtEl>
                          <p:spTgt spid="6"/>
                        </p:tgtEl>
                        <p:attrNameLst>
                          <p:attrName>r</p:attrName>
                        </p:attrNameLst>
                      </p:cBhvr>
                    </p:animRot>
                  </p:childTnLst>
                </p:cTn>
              </p:par>
            </p:tnLst>
          </p:tmpl>
        </p:tmplLst>
      </p:bldP>
      <p:bldP spid="8" grpId="0">
        <p:tmplLst>
          <p:tmpl>
            <p:tnLst>
              <p:par>
                <p:cTn presetID="14" presetClass="entr" presetSubtype="10" fill="hold" nodeType="afterEffect">
                  <p:stCondLst>
                    <p:cond delay="500"/>
                  </p:stCondLst>
                  <p:iterate type="lt">
                    <p:tmPct val="10000"/>
                  </p:iterate>
                  <p:childTnLst>
                    <p:set>
                      <p:cBhvr>
                        <p:cTn dur="1" fill="hold">
                          <p:stCondLst>
                            <p:cond delay="0"/>
                          </p:stCondLst>
                        </p:cTn>
                        <p:tgtEl>
                          <p:spTgt spid="8"/>
                        </p:tgtEl>
                        <p:attrNameLst>
                          <p:attrName>style.visibility</p:attrName>
                        </p:attrNameLst>
                      </p:cBhvr>
                      <p:to>
                        <p:strVal val="visible"/>
                      </p:to>
                    </p:set>
                    <p:animEffect transition="in" filter="randombar(horizontal)">
                      <p:cBhvr>
                        <p:cTn dur="500"/>
                        <p:tgtEl>
                          <p:spTgt spid="8"/>
                        </p:tgtEl>
                      </p:cBhvr>
                    </p:animEffect>
                  </p:childTnLst>
                </p:cTn>
              </p:par>
            </p:tnLst>
          </p:tmpl>
        </p:tmplLst>
      </p:bldP>
    </p:bld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Section Break 7">
    <p:spTree>
      <p:nvGrpSpPr>
        <p:cNvPr id="1" name=""/>
        <p:cNvGrpSpPr/>
        <p:nvPr/>
      </p:nvGrpSpPr>
      <p:grpSpPr>
        <a:xfrm>
          <a:off x="0" y="0"/>
          <a:ext cx="0" cy="0"/>
          <a:chOff x="0" y="0"/>
          <a:chExt cx="0" cy="0"/>
        </a:xfrm>
      </p:grpSpPr>
      <p:sp>
        <p:nvSpPr>
          <p:cNvPr id="4" name="図プレースホルダー 3"/>
          <p:cNvSpPr>
            <a:spLocks noGrp="1"/>
          </p:cNvSpPr>
          <p:nvPr>
            <p:ph type="pic" sz="quarter" idx="10" hasCustomPrompt="1"/>
          </p:nvPr>
        </p:nvSpPr>
        <p:spPr>
          <a:xfrm>
            <a:off x="0" y="0"/>
            <a:ext cx="18286413" cy="10287000"/>
          </a:xfrm>
        </p:spPr>
        <p:txBody>
          <a:bodyPr/>
          <a:lstStyle>
            <a:lvl1pPr>
              <a:defRPr baseline="0"/>
            </a:lvl1pPr>
          </a:lstStyle>
          <a:p>
            <a:r>
              <a:rPr kumimoji="1" lang="en-US" altLang="ja-JP" dirty="0" smtClean="0"/>
              <a:t>Add a full screen image here</a:t>
            </a:r>
            <a:endParaRPr kumimoji="1" lang="ja-JP" altLang="en-US" dirty="0"/>
          </a:p>
        </p:txBody>
      </p:sp>
      <p:sp>
        <p:nvSpPr>
          <p:cNvPr id="9" name="テキスト プレースホルダー 7"/>
          <p:cNvSpPr>
            <a:spLocks noGrp="1"/>
          </p:cNvSpPr>
          <p:nvPr>
            <p:ph type="body" sz="quarter" idx="12" hasCustomPrompt="1"/>
          </p:nvPr>
        </p:nvSpPr>
        <p:spPr>
          <a:xfrm>
            <a:off x="900548" y="1777409"/>
            <a:ext cx="7550728" cy="7550127"/>
          </a:xfrm>
          <a:prstGeom prst="ellipse">
            <a:avLst/>
          </a:prstGeom>
          <a:gradFill>
            <a:gsLst>
              <a:gs pos="0">
                <a:schemeClr val="tx2"/>
              </a:gs>
              <a:gs pos="31000">
                <a:srgbClr val="FFFFFF">
                  <a:alpha val="70000"/>
                </a:srgbClr>
              </a:gs>
              <a:gs pos="88000">
                <a:srgbClr val="FFFFFF">
                  <a:alpha val="48000"/>
                </a:srgbClr>
              </a:gs>
              <a:gs pos="67000">
                <a:schemeClr val="tx2">
                  <a:alpha val="2000"/>
                </a:schemeClr>
              </a:gs>
              <a:gs pos="100000">
                <a:schemeClr val="tx2"/>
              </a:gs>
            </a:gsLst>
            <a:path path="circle">
              <a:fillToRect r="100000" b="100000"/>
            </a:path>
          </a:gradFill>
        </p:spPr>
        <p:txBody>
          <a:bodyPr/>
          <a:lstStyle/>
          <a:p>
            <a:pPr lvl="0"/>
            <a:r>
              <a:rPr kumimoji="1" lang="en-US" altLang="ja-JP" dirty="0" smtClean="0"/>
              <a:t> </a:t>
            </a:r>
            <a:endParaRPr kumimoji="1" lang="ja-JP" altLang="en-US" dirty="0"/>
          </a:p>
        </p:txBody>
      </p:sp>
      <p:sp>
        <p:nvSpPr>
          <p:cNvPr id="8" name="テキスト プレースホルダー 7"/>
          <p:cNvSpPr>
            <a:spLocks noGrp="1"/>
          </p:cNvSpPr>
          <p:nvPr>
            <p:ph type="body" sz="quarter" idx="11" hasCustomPrompt="1"/>
          </p:nvPr>
        </p:nvSpPr>
        <p:spPr>
          <a:xfrm>
            <a:off x="1814289" y="2691077"/>
            <a:ext cx="5723247" cy="5722791"/>
          </a:xfrm>
          <a:prstGeom prst="ellipse">
            <a:avLst/>
          </a:prstGeom>
          <a:gradFill>
            <a:gsLst>
              <a:gs pos="0">
                <a:schemeClr val="tx2"/>
              </a:gs>
              <a:gs pos="31000">
                <a:srgbClr val="FFFFFF">
                  <a:alpha val="78000"/>
                </a:srgbClr>
              </a:gs>
              <a:gs pos="88000">
                <a:srgbClr val="FFFFFF">
                  <a:alpha val="48000"/>
                </a:srgbClr>
              </a:gs>
              <a:gs pos="67000">
                <a:schemeClr val="tx2">
                  <a:alpha val="17000"/>
                </a:schemeClr>
              </a:gs>
              <a:gs pos="100000">
                <a:schemeClr val="tx2"/>
              </a:gs>
            </a:gsLst>
            <a:path path="circle">
              <a:fillToRect r="100000" b="100000"/>
            </a:path>
          </a:gradFill>
        </p:spPr>
        <p:txBody>
          <a:bodyPr/>
          <a:lstStyle/>
          <a:p>
            <a:pPr lvl="0"/>
            <a:r>
              <a:rPr kumimoji="1" lang="en-US" altLang="ja-JP" dirty="0" smtClean="0"/>
              <a:t> </a:t>
            </a:r>
            <a:endParaRPr kumimoji="1" lang="ja-JP" altLang="en-US" dirty="0"/>
          </a:p>
        </p:txBody>
      </p:sp>
      <p:sp>
        <p:nvSpPr>
          <p:cNvPr id="10" name="タイトル 1"/>
          <p:cNvSpPr>
            <a:spLocks noGrp="1"/>
          </p:cNvSpPr>
          <p:nvPr>
            <p:ph type="title" hasCustomPrompt="1"/>
          </p:nvPr>
        </p:nvSpPr>
        <p:spPr>
          <a:xfrm>
            <a:off x="1849585" y="4153390"/>
            <a:ext cx="5652654" cy="1717694"/>
          </a:xfrm>
          <a:prstGeom prst="rect">
            <a:avLst/>
          </a:prstGeom>
        </p:spPr>
        <p:txBody>
          <a:bodyPr anchor="b">
            <a:noAutofit/>
          </a:bodyPr>
          <a:lstStyle>
            <a:lvl1pPr algn="ctr">
              <a:defRPr sz="7200" kern="0" spc="300" baseline="0">
                <a:solidFill>
                  <a:schemeClr val="bg1"/>
                </a:solidFill>
                <a:effectLst>
                  <a:innerShdw blurRad="63500" dist="50800">
                    <a:prstClr val="black">
                      <a:alpha val="50000"/>
                    </a:prstClr>
                  </a:innerShdw>
                </a:effectLst>
                <a:latin typeface="Bebas Neue Regular" pitchFamily="50" charset="0"/>
              </a:defRPr>
            </a:lvl1pPr>
          </a:lstStyle>
          <a:p>
            <a:r>
              <a:rPr kumimoji="1" lang="en-US" altLang="ja-JP" dirty="0" smtClean="0"/>
              <a:t>SECTION NAME</a:t>
            </a:r>
            <a:endParaRPr kumimoji="1" lang="ja-JP" altLang="en-US" dirty="0"/>
          </a:p>
        </p:txBody>
      </p:sp>
      <p:sp>
        <p:nvSpPr>
          <p:cNvPr id="11" name="テキスト プレースホルダー 5"/>
          <p:cNvSpPr>
            <a:spLocks noGrp="1"/>
          </p:cNvSpPr>
          <p:nvPr>
            <p:ph type="body" sz="quarter" idx="13" hasCustomPrompt="1"/>
          </p:nvPr>
        </p:nvSpPr>
        <p:spPr>
          <a:xfrm>
            <a:off x="1856512" y="5639985"/>
            <a:ext cx="5638800" cy="763122"/>
          </a:xfrm>
        </p:spPr>
        <p:txBody>
          <a:bodyPr>
            <a:noAutofit/>
          </a:bodyPr>
          <a:lstStyle>
            <a:lvl1pPr algn="ctr">
              <a:spcBef>
                <a:spcPts val="0"/>
              </a:spcBef>
              <a:defRPr sz="3200" i="1" spc="0" baseline="0">
                <a:solidFill>
                  <a:schemeClr val="bg1"/>
                </a:solidFill>
                <a:effectLst/>
              </a:defRPr>
            </a:lvl1pPr>
          </a:lstStyle>
          <a:p>
            <a:pPr lvl="0"/>
            <a:r>
              <a:rPr kumimoji="1" lang="en-US" altLang="ja-JP" dirty="0" smtClean="0"/>
              <a:t>Short Description</a:t>
            </a:r>
            <a:endParaRPr kumimoji="1" lang="ja-JP" altLang="en-US" dirty="0" smtClean="0"/>
          </a:p>
        </p:txBody>
      </p:sp>
    </p:spTree>
    <p:extLst>
      <p:ext uri="{BB962C8B-B14F-4D97-AF65-F5344CB8AC3E}">
        <p14:creationId xmlns:p14="http://schemas.microsoft.com/office/powerpoint/2010/main" val="33876040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par>
                          <p:cTn id="8" fill="hold">
                            <p:stCondLst>
                              <p:cond delay="500"/>
                            </p:stCondLst>
                            <p:childTnLst>
                              <p:par>
                                <p:cTn id="9" presetID="56" presetClass="entr" presetSubtype="0" fill="hold" grpId="0" nodeType="afterEffect">
                                  <p:stCondLst>
                                    <p:cond delay="500"/>
                                  </p:stCondLst>
                                  <p:iterate type="lt">
                                    <p:tmPct val="10000"/>
                                  </p:iterate>
                                  <p:childTnLst>
                                    <p:set>
                                      <p:cBhvr>
                                        <p:cTn id="10" dur="1" fill="hold">
                                          <p:stCondLst>
                                            <p:cond delay="0"/>
                                          </p:stCondLst>
                                        </p:cTn>
                                        <p:tgtEl>
                                          <p:spTgt spid="10"/>
                                        </p:tgtEl>
                                        <p:attrNameLst>
                                          <p:attrName>style.visibility</p:attrName>
                                        </p:attrNameLst>
                                      </p:cBhvr>
                                      <p:to>
                                        <p:strVal val="visible"/>
                                      </p:to>
                                    </p:set>
                                    <p:anim by="(-#ppt_w*2)" calcmode="lin" valueType="num">
                                      <p:cBhvr rctx="PPT">
                                        <p:cTn id="11" dur="375" autoRev="1" fill="hold">
                                          <p:stCondLst>
                                            <p:cond delay="0"/>
                                          </p:stCondLst>
                                        </p:cTn>
                                        <p:tgtEl>
                                          <p:spTgt spid="10"/>
                                        </p:tgtEl>
                                        <p:attrNameLst>
                                          <p:attrName>ppt_w</p:attrName>
                                        </p:attrNameLst>
                                      </p:cBhvr>
                                    </p:anim>
                                    <p:anim by="(#ppt_w*0.50)" calcmode="lin" valueType="num">
                                      <p:cBhvr>
                                        <p:cTn id="12" dur="375" decel="50000" autoRev="1" fill="hold">
                                          <p:stCondLst>
                                            <p:cond delay="0"/>
                                          </p:stCondLst>
                                        </p:cTn>
                                        <p:tgtEl>
                                          <p:spTgt spid="10"/>
                                        </p:tgtEl>
                                        <p:attrNameLst>
                                          <p:attrName>ppt_x</p:attrName>
                                        </p:attrNameLst>
                                      </p:cBhvr>
                                    </p:anim>
                                    <p:anim from="(-#ppt_h/2)" to="(#ppt_y)" calcmode="lin" valueType="num">
                                      <p:cBhvr>
                                        <p:cTn id="13" dur="750" fill="hold">
                                          <p:stCondLst>
                                            <p:cond delay="0"/>
                                          </p:stCondLst>
                                        </p:cTn>
                                        <p:tgtEl>
                                          <p:spTgt spid="10"/>
                                        </p:tgtEl>
                                        <p:attrNameLst>
                                          <p:attrName>ppt_y</p:attrName>
                                        </p:attrNameLst>
                                      </p:cBhvr>
                                    </p:anim>
                                    <p:animRot by="21600000">
                                      <p:cBhvr>
                                        <p:cTn id="14" dur="750" fill="hold">
                                          <p:stCondLst>
                                            <p:cond delay="0"/>
                                          </p:stCondLst>
                                        </p:cTn>
                                        <p:tgtEl>
                                          <p:spTgt spid="10"/>
                                        </p:tgtEl>
                                        <p:attrNameLst>
                                          <p:attrName>r</p:attrName>
                                        </p:attrNameLst>
                                      </p:cBhvr>
                                    </p:animRot>
                                  </p:childTnLst>
                                </p:cTn>
                              </p:par>
                              <p:par>
                                <p:cTn id="15" presetID="56" presetClass="entr" presetSubtype="0" fill="hold" grpId="0" nodeType="withEffect">
                                  <p:stCondLst>
                                    <p:cond delay="750"/>
                                  </p:stCondLst>
                                  <p:iterate type="lt">
                                    <p:tmPct val="4000"/>
                                  </p:iterate>
                                  <p:childTnLst>
                                    <p:set>
                                      <p:cBhvr>
                                        <p:cTn id="16" dur="1" fill="hold">
                                          <p:stCondLst>
                                            <p:cond delay="0"/>
                                          </p:stCondLst>
                                        </p:cTn>
                                        <p:tgtEl>
                                          <p:spTgt spid="11">
                                            <p:txEl>
                                              <p:pRg st="0" end="0"/>
                                            </p:txEl>
                                          </p:spTgt>
                                        </p:tgtEl>
                                        <p:attrNameLst>
                                          <p:attrName>style.visibility</p:attrName>
                                        </p:attrNameLst>
                                      </p:cBhvr>
                                      <p:to>
                                        <p:strVal val="visible"/>
                                      </p:to>
                                    </p:set>
                                    <p:anim by="(-#ppt_w*2)" calcmode="lin" valueType="num">
                                      <p:cBhvr rctx="PPT">
                                        <p:cTn id="17" dur="375" autoRev="1" fill="hold">
                                          <p:stCondLst>
                                            <p:cond delay="0"/>
                                          </p:stCondLst>
                                        </p:cTn>
                                        <p:tgtEl>
                                          <p:spTgt spid="11">
                                            <p:txEl>
                                              <p:pRg st="0" end="0"/>
                                            </p:txEl>
                                          </p:spTgt>
                                        </p:tgtEl>
                                        <p:attrNameLst>
                                          <p:attrName>ppt_w</p:attrName>
                                        </p:attrNameLst>
                                      </p:cBhvr>
                                    </p:anim>
                                    <p:anim by="(#ppt_w*0.50)" calcmode="lin" valueType="num">
                                      <p:cBhvr>
                                        <p:cTn id="18" dur="375" decel="50000" autoRev="1" fill="hold">
                                          <p:stCondLst>
                                            <p:cond delay="0"/>
                                          </p:stCondLst>
                                        </p:cTn>
                                        <p:tgtEl>
                                          <p:spTgt spid="11">
                                            <p:txEl>
                                              <p:pRg st="0" end="0"/>
                                            </p:txEl>
                                          </p:spTgt>
                                        </p:tgtEl>
                                        <p:attrNameLst>
                                          <p:attrName>ppt_x</p:attrName>
                                        </p:attrNameLst>
                                      </p:cBhvr>
                                    </p:anim>
                                    <p:anim from="(-#ppt_h/2)" to="(#ppt_y)" calcmode="lin" valueType="num">
                                      <p:cBhvr>
                                        <p:cTn id="19" dur="750" fill="hold">
                                          <p:stCondLst>
                                            <p:cond delay="0"/>
                                          </p:stCondLst>
                                        </p:cTn>
                                        <p:tgtEl>
                                          <p:spTgt spid="11">
                                            <p:txEl>
                                              <p:pRg st="0" end="0"/>
                                            </p:txEl>
                                          </p:spTgt>
                                        </p:tgtEl>
                                        <p:attrNameLst>
                                          <p:attrName>ppt_y</p:attrName>
                                        </p:attrNameLst>
                                      </p:cBhvr>
                                    </p:anim>
                                    <p:animRot by="21600000">
                                      <p:cBhvr>
                                        <p:cTn id="20" dur="750" fill="hold">
                                          <p:stCondLst>
                                            <p:cond delay="0"/>
                                          </p:stCondLst>
                                        </p:cTn>
                                        <p:tgtEl>
                                          <p:spTgt spid="11">
                                            <p:txEl>
                                              <p:pRg st="0" end="0"/>
                                            </p:txEl>
                                          </p:spTgt>
                                        </p:tgtEl>
                                        <p:attrNameLst>
                                          <p:attrName>r</p:attrName>
                                        </p:attrNameLst>
                                      </p:cBhvr>
                                    </p:animRot>
                                  </p:childTnLst>
                                </p:cTn>
                              </p:par>
                              <p:par>
                                <p:cTn id="21" presetID="2" presetClass="entr" presetSubtype="9" decel="100000" fill="hold" grpId="0" nodeType="withEffect">
                                  <p:stCondLst>
                                    <p:cond delay="250"/>
                                  </p:stCondLst>
                                  <p:childTnLst>
                                    <p:set>
                                      <p:cBhvr>
                                        <p:cTn id="22" dur="1" fill="hold">
                                          <p:stCondLst>
                                            <p:cond delay="0"/>
                                          </p:stCondLst>
                                        </p:cTn>
                                        <p:tgtEl>
                                          <p:spTgt spid="8"/>
                                        </p:tgtEl>
                                        <p:attrNameLst>
                                          <p:attrName>style.visibility</p:attrName>
                                        </p:attrNameLst>
                                      </p:cBhvr>
                                      <p:to>
                                        <p:strVal val="visible"/>
                                      </p:to>
                                    </p:set>
                                    <p:anim calcmode="lin" valueType="num">
                                      <p:cBhvr additive="base">
                                        <p:cTn id="23" dur="750" fill="hold"/>
                                        <p:tgtEl>
                                          <p:spTgt spid="8"/>
                                        </p:tgtEl>
                                        <p:attrNameLst>
                                          <p:attrName>ppt_x</p:attrName>
                                        </p:attrNameLst>
                                      </p:cBhvr>
                                      <p:tavLst>
                                        <p:tav tm="0">
                                          <p:val>
                                            <p:strVal val="0-#ppt_w/2"/>
                                          </p:val>
                                        </p:tav>
                                        <p:tav tm="100000">
                                          <p:val>
                                            <p:strVal val="#ppt_x"/>
                                          </p:val>
                                        </p:tav>
                                      </p:tavLst>
                                    </p:anim>
                                    <p:anim calcmode="lin" valueType="num">
                                      <p:cBhvr additive="base">
                                        <p:cTn id="24" dur="750" fill="hold"/>
                                        <p:tgtEl>
                                          <p:spTgt spid="8"/>
                                        </p:tgtEl>
                                        <p:attrNameLst>
                                          <p:attrName>ppt_y</p:attrName>
                                        </p:attrNameLst>
                                      </p:cBhvr>
                                      <p:tavLst>
                                        <p:tav tm="0">
                                          <p:val>
                                            <p:strVal val="0-#ppt_h/2"/>
                                          </p:val>
                                        </p:tav>
                                        <p:tav tm="100000">
                                          <p:val>
                                            <p:strVal val="#ppt_y"/>
                                          </p:val>
                                        </p:tav>
                                      </p:tavLst>
                                    </p:anim>
                                  </p:childTnLst>
                                </p:cTn>
                              </p:par>
                              <p:par>
                                <p:cTn id="25" presetID="2" presetClass="entr" presetSubtype="8" decel="100000" fill="hold" grpId="0" nodeType="withEffect">
                                  <p:stCondLst>
                                    <p:cond delay="250"/>
                                  </p:stCondLst>
                                  <p:childTnLst>
                                    <p:set>
                                      <p:cBhvr>
                                        <p:cTn id="26" dur="1" fill="hold">
                                          <p:stCondLst>
                                            <p:cond delay="0"/>
                                          </p:stCondLst>
                                        </p:cTn>
                                        <p:tgtEl>
                                          <p:spTgt spid="9"/>
                                        </p:tgtEl>
                                        <p:attrNameLst>
                                          <p:attrName>style.visibility</p:attrName>
                                        </p:attrNameLst>
                                      </p:cBhvr>
                                      <p:to>
                                        <p:strVal val="visible"/>
                                      </p:to>
                                    </p:set>
                                    <p:anim calcmode="lin" valueType="num">
                                      <p:cBhvr additive="base">
                                        <p:cTn id="27" dur="750" fill="hold"/>
                                        <p:tgtEl>
                                          <p:spTgt spid="9"/>
                                        </p:tgtEl>
                                        <p:attrNameLst>
                                          <p:attrName>ppt_x</p:attrName>
                                        </p:attrNameLst>
                                      </p:cBhvr>
                                      <p:tavLst>
                                        <p:tav tm="0">
                                          <p:val>
                                            <p:strVal val="0-#ppt_w/2"/>
                                          </p:val>
                                        </p:tav>
                                        <p:tav tm="100000">
                                          <p:val>
                                            <p:strVal val="#ppt_x"/>
                                          </p:val>
                                        </p:tav>
                                      </p:tavLst>
                                    </p:anim>
                                    <p:anim calcmode="lin" valueType="num">
                                      <p:cBhvr additive="base">
                                        <p:cTn id="28" dur="75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9" grpId="0" animBg="1">
        <p:tmplLst>
          <p:tmpl>
            <p:tnLst>
              <p:par>
                <p:cTn presetID="2" presetClass="entr" presetSubtype="8" decel="100000" fill="hold" nodeType="withEffect">
                  <p:stCondLst>
                    <p:cond delay="250"/>
                  </p:stCondLst>
                  <p:childTnLst>
                    <p:set>
                      <p:cBhvr>
                        <p:cTn dur="1" fill="hold">
                          <p:stCondLst>
                            <p:cond delay="0"/>
                          </p:stCondLst>
                        </p:cTn>
                        <p:tgtEl>
                          <p:spTgt spid="9"/>
                        </p:tgtEl>
                        <p:attrNameLst>
                          <p:attrName>style.visibility</p:attrName>
                        </p:attrNameLst>
                      </p:cBhvr>
                      <p:to>
                        <p:strVal val="visible"/>
                      </p:to>
                    </p:set>
                    <p:anim calcmode="lin" valueType="num">
                      <p:cBhvr additive="base">
                        <p:cTn dur="750" fill="hold"/>
                        <p:tgtEl>
                          <p:spTgt spid="9"/>
                        </p:tgtEl>
                        <p:attrNameLst>
                          <p:attrName>ppt_x</p:attrName>
                        </p:attrNameLst>
                      </p:cBhvr>
                      <p:tavLst>
                        <p:tav tm="0">
                          <p:val>
                            <p:strVal val="0-#ppt_w/2"/>
                          </p:val>
                        </p:tav>
                        <p:tav tm="100000">
                          <p:val>
                            <p:strVal val="#ppt_x"/>
                          </p:val>
                        </p:tav>
                      </p:tavLst>
                    </p:anim>
                    <p:anim calcmode="lin" valueType="num">
                      <p:cBhvr additive="base">
                        <p:cTn dur="750" fill="hold"/>
                        <p:tgtEl>
                          <p:spTgt spid="9"/>
                        </p:tgtEl>
                        <p:attrNameLst>
                          <p:attrName>ppt_y</p:attrName>
                        </p:attrNameLst>
                      </p:cBhvr>
                      <p:tavLst>
                        <p:tav tm="0">
                          <p:val>
                            <p:strVal val="#ppt_y"/>
                          </p:val>
                        </p:tav>
                        <p:tav tm="100000">
                          <p:val>
                            <p:strVal val="#ppt_y"/>
                          </p:val>
                        </p:tav>
                      </p:tavLst>
                    </p:anim>
                  </p:childTnLst>
                </p:cTn>
              </p:par>
            </p:tnLst>
          </p:tmpl>
        </p:tmplLst>
      </p:bldP>
      <p:bldP spid="8" grpId="0" animBg="1">
        <p:tmplLst>
          <p:tmpl>
            <p:tnLst>
              <p:par>
                <p:cTn presetID="2" presetClass="entr" presetSubtype="9" decel="100000" fill="hold" nodeType="withEffect">
                  <p:stCondLst>
                    <p:cond delay="250"/>
                  </p:stCondLst>
                  <p:childTnLst>
                    <p:set>
                      <p:cBhvr>
                        <p:cTn dur="1" fill="hold">
                          <p:stCondLst>
                            <p:cond delay="0"/>
                          </p:stCondLst>
                        </p:cTn>
                        <p:tgtEl>
                          <p:spTgt spid="8"/>
                        </p:tgtEl>
                        <p:attrNameLst>
                          <p:attrName>style.visibility</p:attrName>
                        </p:attrNameLst>
                      </p:cBhvr>
                      <p:to>
                        <p:strVal val="visible"/>
                      </p:to>
                    </p:set>
                    <p:anim calcmode="lin" valueType="num">
                      <p:cBhvr additive="base">
                        <p:cTn dur="750" fill="hold"/>
                        <p:tgtEl>
                          <p:spTgt spid="8"/>
                        </p:tgtEl>
                        <p:attrNameLst>
                          <p:attrName>ppt_x</p:attrName>
                        </p:attrNameLst>
                      </p:cBhvr>
                      <p:tavLst>
                        <p:tav tm="0">
                          <p:val>
                            <p:strVal val="0-#ppt_w/2"/>
                          </p:val>
                        </p:tav>
                        <p:tav tm="100000">
                          <p:val>
                            <p:strVal val="#ppt_x"/>
                          </p:val>
                        </p:tav>
                      </p:tavLst>
                    </p:anim>
                    <p:anim calcmode="lin" valueType="num">
                      <p:cBhvr additive="base">
                        <p:cTn dur="750" fill="hold"/>
                        <p:tgtEl>
                          <p:spTgt spid="8"/>
                        </p:tgtEl>
                        <p:attrNameLst>
                          <p:attrName>ppt_y</p:attrName>
                        </p:attrNameLst>
                      </p:cBhvr>
                      <p:tavLst>
                        <p:tav tm="0">
                          <p:val>
                            <p:strVal val="0-#ppt_h/2"/>
                          </p:val>
                        </p:tav>
                        <p:tav tm="100000">
                          <p:val>
                            <p:strVal val="#ppt_y"/>
                          </p:val>
                        </p:tav>
                      </p:tavLst>
                    </p:anim>
                  </p:childTnLst>
                </p:cTn>
              </p:par>
            </p:tnLst>
          </p:tmpl>
        </p:tmplLst>
      </p:bldP>
      <p:bldP spid="10" grpId="0"/>
      <p:bldP spid="11" grpId="0" build="p">
        <p:tmplLst>
          <p:tmpl lvl="1">
            <p:tnLst>
              <p:par>
                <p:cTn presetID="56" presetClass="entr" presetSubtype="0" fill="hold" nodeType="withEffect">
                  <p:stCondLst>
                    <p:cond delay="750"/>
                  </p:stCondLst>
                  <p:iterate type="lt">
                    <p:tmPct val="4000"/>
                  </p:iterate>
                  <p:childTnLst>
                    <p:set>
                      <p:cBhvr>
                        <p:cTn dur="1" fill="hold">
                          <p:stCondLst>
                            <p:cond delay="0"/>
                          </p:stCondLst>
                        </p:cTn>
                        <p:tgtEl>
                          <p:spTgt spid="11"/>
                        </p:tgtEl>
                        <p:attrNameLst>
                          <p:attrName>style.visibility</p:attrName>
                        </p:attrNameLst>
                      </p:cBhvr>
                      <p:to>
                        <p:strVal val="visible"/>
                      </p:to>
                    </p:set>
                    <p:anim by="(-#ppt_w*2)" calcmode="lin" valueType="num">
                      <p:cBhvr rctx="PPT">
                        <p:cTn dur="375" autoRev="1" fill="hold">
                          <p:stCondLst>
                            <p:cond delay="0"/>
                          </p:stCondLst>
                        </p:cTn>
                        <p:tgtEl>
                          <p:spTgt spid="11"/>
                        </p:tgtEl>
                        <p:attrNameLst>
                          <p:attrName>ppt_w</p:attrName>
                        </p:attrNameLst>
                      </p:cBhvr>
                    </p:anim>
                    <p:anim by="(#ppt_w*0.50)" calcmode="lin" valueType="num">
                      <p:cBhvr>
                        <p:cTn dur="375" decel="50000" autoRev="1" fill="hold">
                          <p:stCondLst>
                            <p:cond delay="0"/>
                          </p:stCondLst>
                        </p:cTn>
                        <p:tgtEl>
                          <p:spTgt spid="11"/>
                        </p:tgtEl>
                        <p:attrNameLst>
                          <p:attrName>ppt_x</p:attrName>
                        </p:attrNameLst>
                      </p:cBhvr>
                    </p:anim>
                    <p:anim from="(-#ppt_h/2)" to="(#ppt_y)" calcmode="lin" valueType="num">
                      <p:cBhvr>
                        <p:cTn dur="750" fill="hold">
                          <p:stCondLst>
                            <p:cond delay="0"/>
                          </p:stCondLst>
                        </p:cTn>
                        <p:tgtEl>
                          <p:spTgt spid="11"/>
                        </p:tgtEl>
                        <p:attrNameLst>
                          <p:attrName>ppt_y</p:attrName>
                        </p:attrNameLst>
                      </p:cBhvr>
                    </p:anim>
                    <p:animRot by="21600000">
                      <p:cBhvr>
                        <p:cTn dur="750" fill="hold">
                          <p:stCondLst>
                            <p:cond delay="0"/>
                          </p:stCondLst>
                        </p:cTn>
                        <p:tgtEl>
                          <p:spTgt spid="11"/>
                        </p:tgtEl>
                        <p:attrNameLst>
                          <p:attrName>r</p:attrName>
                        </p:attrNameLst>
                      </p:cBhvr>
                    </p:animRot>
                  </p:childTnLst>
                </p:cTn>
              </p:par>
            </p:tnLst>
          </p:tmpl>
        </p:tmplLst>
      </p:bldP>
    </p:bld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Image and Text">
    <p:spTree>
      <p:nvGrpSpPr>
        <p:cNvPr id="1" name=""/>
        <p:cNvGrpSpPr/>
        <p:nvPr/>
      </p:nvGrpSpPr>
      <p:grpSpPr>
        <a:xfrm>
          <a:off x="0" y="0"/>
          <a:ext cx="0" cy="0"/>
          <a:chOff x="0" y="0"/>
          <a:chExt cx="0" cy="0"/>
        </a:xfrm>
      </p:grpSpPr>
      <p:sp>
        <p:nvSpPr>
          <p:cNvPr id="3" name="図プレースホルダー 3"/>
          <p:cNvSpPr>
            <a:spLocks noGrp="1"/>
          </p:cNvSpPr>
          <p:nvPr>
            <p:ph type="pic" sz="quarter" idx="10" hasCustomPrompt="1"/>
          </p:nvPr>
        </p:nvSpPr>
        <p:spPr>
          <a:xfrm>
            <a:off x="0" y="0"/>
            <a:ext cx="18286413" cy="10287000"/>
          </a:xfrm>
        </p:spPr>
        <p:txBody>
          <a:bodyPr/>
          <a:lstStyle>
            <a:lvl1pPr>
              <a:defRPr baseline="0"/>
            </a:lvl1pPr>
          </a:lstStyle>
          <a:p>
            <a:r>
              <a:rPr kumimoji="1" lang="en-US" altLang="ja-JP" dirty="0" smtClean="0"/>
              <a:t>Add a full screen image here</a:t>
            </a:r>
            <a:endParaRPr kumimoji="1" lang="ja-JP" altLang="en-US" dirty="0"/>
          </a:p>
        </p:txBody>
      </p:sp>
      <p:sp>
        <p:nvSpPr>
          <p:cNvPr id="5" name="テキスト プレースホルダー 7"/>
          <p:cNvSpPr>
            <a:spLocks noGrp="1"/>
          </p:cNvSpPr>
          <p:nvPr>
            <p:ph type="body" sz="quarter" idx="12" hasCustomPrompt="1"/>
          </p:nvPr>
        </p:nvSpPr>
        <p:spPr>
          <a:xfrm>
            <a:off x="0" y="7573770"/>
            <a:ext cx="18286413" cy="1754945"/>
          </a:xfrm>
          <a:prstGeom prst="rect">
            <a:avLst/>
          </a:prstGeom>
          <a:gradFill>
            <a:gsLst>
              <a:gs pos="0">
                <a:schemeClr val="tx2">
                  <a:alpha val="70000"/>
                </a:schemeClr>
              </a:gs>
              <a:gs pos="29000">
                <a:srgbClr val="FFFFFF">
                  <a:alpha val="42000"/>
                </a:srgbClr>
              </a:gs>
              <a:gs pos="62000">
                <a:schemeClr val="tx2">
                  <a:alpha val="2000"/>
                </a:schemeClr>
              </a:gs>
              <a:gs pos="100000">
                <a:schemeClr val="tx2">
                  <a:alpha val="26000"/>
                </a:schemeClr>
              </a:gs>
            </a:gsLst>
            <a:lin ang="5400000" scaled="0"/>
          </a:gradFill>
        </p:spPr>
        <p:txBody>
          <a:bodyPr anchor="ctr"/>
          <a:lstStyle/>
          <a:p>
            <a:pPr lvl="0"/>
            <a:r>
              <a:rPr kumimoji="1" lang="en-US" altLang="ja-JP" dirty="0" smtClean="0"/>
              <a:t> </a:t>
            </a:r>
            <a:endParaRPr kumimoji="1" lang="ja-JP" altLang="en-US" dirty="0"/>
          </a:p>
        </p:txBody>
      </p:sp>
      <p:sp>
        <p:nvSpPr>
          <p:cNvPr id="4" name="タイトル 1"/>
          <p:cNvSpPr>
            <a:spLocks noGrp="1"/>
          </p:cNvSpPr>
          <p:nvPr>
            <p:ph type="title" hasCustomPrompt="1"/>
          </p:nvPr>
        </p:nvSpPr>
        <p:spPr>
          <a:xfrm>
            <a:off x="790786" y="7573521"/>
            <a:ext cx="16704840" cy="1755506"/>
          </a:xfrm>
          <a:prstGeom prst="rect">
            <a:avLst/>
          </a:prstGeom>
          <a:effectLst/>
        </p:spPr>
        <p:txBody>
          <a:bodyPr anchor="ctr">
            <a:noAutofit/>
          </a:bodyPr>
          <a:lstStyle>
            <a:lvl1pPr algn="ctr">
              <a:defRPr sz="8000" kern="0" spc="300" baseline="0">
                <a:solidFill>
                  <a:schemeClr val="tx1"/>
                </a:solidFill>
                <a:effectLst>
                  <a:outerShdw blurRad="50800" dist="38100" dir="2700000" algn="tl" rotWithShape="0">
                    <a:prstClr val="black">
                      <a:alpha val="40000"/>
                    </a:prstClr>
                  </a:outerShdw>
                </a:effectLst>
                <a:latin typeface="Bebas Neue Regular" pitchFamily="50" charset="0"/>
              </a:defRPr>
            </a:lvl1pPr>
          </a:lstStyle>
          <a:p>
            <a:r>
              <a:rPr kumimoji="1" lang="en-US" altLang="ja-JP" dirty="0" smtClean="0"/>
              <a:t>TEXT HERE</a:t>
            </a:r>
            <a:endParaRPr kumimoji="1" lang="ja-JP" altLang="en-US" dirty="0"/>
          </a:p>
        </p:txBody>
      </p:sp>
    </p:spTree>
    <p:extLst>
      <p:ext uri="{BB962C8B-B14F-4D97-AF65-F5344CB8AC3E}">
        <p14:creationId xmlns:p14="http://schemas.microsoft.com/office/powerpoint/2010/main" val="20378723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500"/>
                                        <p:tgtEl>
                                          <p:spTgt spid="3"/>
                                        </p:tgtEl>
                                      </p:cBhvr>
                                    </p:animEffect>
                                  </p:childTnLst>
                                </p:cTn>
                              </p:par>
                            </p:childTnLst>
                          </p:cTn>
                        </p:par>
                        <p:par>
                          <p:cTn id="8" fill="hold">
                            <p:stCondLst>
                              <p:cond delay="500"/>
                            </p:stCondLst>
                            <p:childTnLst>
                              <p:par>
                                <p:cTn id="9" presetID="16" presetClass="entr" presetSubtype="37"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barn(outVertical)">
                                      <p:cBhvr>
                                        <p:cTn id="11" dur="500"/>
                                        <p:tgtEl>
                                          <p:spTgt spid="5"/>
                                        </p:tgtEl>
                                      </p:cBhvr>
                                    </p:animEffect>
                                  </p:childTnLst>
                                </p:cTn>
                              </p:par>
                            </p:childTnLst>
                          </p:cTn>
                        </p:par>
                        <p:par>
                          <p:cTn id="12" fill="hold">
                            <p:stCondLst>
                              <p:cond delay="1000"/>
                            </p:stCondLst>
                            <p:childTnLst>
                              <p:par>
                                <p:cTn id="13" presetID="2" presetClass="entr" presetSubtype="9" decel="100000" fill="hold" grpId="0" nodeType="afterEffect">
                                  <p:stCondLst>
                                    <p:cond delay="0"/>
                                  </p:stCondLst>
                                  <p:iterate type="lt">
                                    <p:tmPct val="10000"/>
                                  </p:iterate>
                                  <p:childTnLst>
                                    <p:set>
                                      <p:cBhvr>
                                        <p:cTn id="14" dur="1" fill="hold">
                                          <p:stCondLst>
                                            <p:cond delay="0"/>
                                          </p:stCondLst>
                                        </p:cTn>
                                        <p:tgtEl>
                                          <p:spTgt spid="4"/>
                                        </p:tgtEl>
                                        <p:attrNameLst>
                                          <p:attrName>style.visibility</p:attrName>
                                        </p:attrNameLst>
                                      </p:cBhvr>
                                      <p:to>
                                        <p:strVal val="visible"/>
                                      </p:to>
                                    </p:set>
                                    <p:anim calcmode="lin" valueType="num">
                                      <p:cBhvr additive="base">
                                        <p:cTn id="15" dur="500" fill="hold"/>
                                        <p:tgtEl>
                                          <p:spTgt spid="4"/>
                                        </p:tgtEl>
                                        <p:attrNameLst>
                                          <p:attrName>ppt_x</p:attrName>
                                        </p:attrNameLst>
                                      </p:cBhvr>
                                      <p:tavLst>
                                        <p:tav tm="0">
                                          <p:val>
                                            <p:strVal val="0-#ppt_w/2"/>
                                          </p:val>
                                        </p:tav>
                                        <p:tav tm="100000">
                                          <p:val>
                                            <p:strVal val="#ppt_x"/>
                                          </p:val>
                                        </p:tav>
                                      </p:tavLst>
                                    </p:anim>
                                    <p:anim calcmode="lin" valueType="num">
                                      <p:cBhvr additive="base">
                                        <p:cTn id="16" dur="500" fill="hold"/>
                                        <p:tgtEl>
                                          <p:spTgt spid="4"/>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animBg="1">
        <p:tmplLst>
          <p:tmpl>
            <p:tnLst>
              <p:par>
                <p:cTn presetID="16" presetClass="entr" presetSubtype="37" fill="hold" nodeType="afterEffect">
                  <p:stCondLst>
                    <p:cond delay="0"/>
                  </p:stCondLst>
                  <p:childTnLst>
                    <p:set>
                      <p:cBhvr>
                        <p:cTn dur="1" fill="hold">
                          <p:stCondLst>
                            <p:cond delay="0"/>
                          </p:stCondLst>
                        </p:cTn>
                        <p:tgtEl>
                          <p:spTgt spid="5"/>
                        </p:tgtEl>
                        <p:attrNameLst>
                          <p:attrName>style.visibility</p:attrName>
                        </p:attrNameLst>
                      </p:cBhvr>
                      <p:to>
                        <p:strVal val="visible"/>
                      </p:to>
                    </p:set>
                    <p:animEffect transition="in" filter="barn(outVertical)">
                      <p:cBhvr>
                        <p:cTn dur="500"/>
                        <p:tgtEl>
                          <p:spTgt spid="5"/>
                        </p:tgtEl>
                      </p:cBhvr>
                    </p:animEffect>
                  </p:childTnLst>
                </p:cTn>
              </p:par>
            </p:tnLst>
          </p:tmpl>
        </p:tmplLst>
      </p:bldP>
      <p:bldP spid="4" grpId="0"/>
    </p:bld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Image and Text - Black">
    <p:spTree>
      <p:nvGrpSpPr>
        <p:cNvPr id="1" name=""/>
        <p:cNvGrpSpPr/>
        <p:nvPr/>
      </p:nvGrpSpPr>
      <p:grpSpPr>
        <a:xfrm>
          <a:off x="0" y="0"/>
          <a:ext cx="0" cy="0"/>
          <a:chOff x="0" y="0"/>
          <a:chExt cx="0" cy="0"/>
        </a:xfrm>
      </p:grpSpPr>
      <p:sp>
        <p:nvSpPr>
          <p:cNvPr id="3" name="図プレースホルダー 3"/>
          <p:cNvSpPr>
            <a:spLocks noGrp="1"/>
          </p:cNvSpPr>
          <p:nvPr>
            <p:ph type="pic" sz="quarter" idx="10" hasCustomPrompt="1"/>
          </p:nvPr>
        </p:nvSpPr>
        <p:spPr>
          <a:xfrm>
            <a:off x="0" y="0"/>
            <a:ext cx="18286413" cy="10287000"/>
          </a:xfrm>
        </p:spPr>
        <p:txBody>
          <a:bodyPr/>
          <a:lstStyle>
            <a:lvl1pPr>
              <a:defRPr baseline="0"/>
            </a:lvl1pPr>
          </a:lstStyle>
          <a:p>
            <a:r>
              <a:rPr kumimoji="1" lang="en-US" altLang="ja-JP" dirty="0" smtClean="0"/>
              <a:t>Add a full screen image here</a:t>
            </a:r>
            <a:endParaRPr kumimoji="1" lang="ja-JP" altLang="en-US" dirty="0"/>
          </a:p>
        </p:txBody>
      </p:sp>
      <p:sp>
        <p:nvSpPr>
          <p:cNvPr id="5" name="テキスト プレースホルダー 7"/>
          <p:cNvSpPr>
            <a:spLocks noGrp="1"/>
          </p:cNvSpPr>
          <p:nvPr>
            <p:ph type="body" sz="quarter" idx="12" hasCustomPrompt="1"/>
          </p:nvPr>
        </p:nvSpPr>
        <p:spPr>
          <a:xfrm>
            <a:off x="0" y="7573770"/>
            <a:ext cx="18286413" cy="1754945"/>
          </a:xfrm>
          <a:prstGeom prst="rect">
            <a:avLst/>
          </a:prstGeom>
          <a:gradFill>
            <a:gsLst>
              <a:gs pos="0">
                <a:schemeClr val="tx2">
                  <a:alpha val="70000"/>
                </a:schemeClr>
              </a:gs>
              <a:gs pos="29000">
                <a:srgbClr val="FFFFFF">
                  <a:alpha val="42000"/>
                </a:srgbClr>
              </a:gs>
              <a:gs pos="62000">
                <a:schemeClr val="tx2">
                  <a:alpha val="2000"/>
                </a:schemeClr>
              </a:gs>
              <a:gs pos="100000">
                <a:schemeClr val="tx2">
                  <a:alpha val="26000"/>
                </a:schemeClr>
              </a:gs>
            </a:gsLst>
            <a:lin ang="5400000" scaled="0"/>
          </a:gradFill>
        </p:spPr>
        <p:txBody>
          <a:bodyPr anchor="ctr"/>
          <a:lstStyle/>
          <a:p>
            <a:pPr lvl="0"/>
            <a:r>
              <a:rPr kumimoji="1" lang="en-US" altLang="ja-JP" dirty="0" smtClean="0"/>
              <a:t> </a:t>
            </a:r>
            <a:endParaRPr kumimoji="1" lang="ja-JP" altLang="en-US" dirty="0"/>
          </a:p>
        </p:txBody>
      </p:sp>
      <p:sp>
        <p:nvSpPr>
          <p:cNvPr id="4" name="タイトル 1"/>
          <p:cNvSpPr>
            <a:spLocks noGrp="1"/>
          </p:cNvSpPr>
          <p:nvPr>
            <p:ph type="title" hasCustomPrompt="1"/>
          </p:nvPr>
        </p:nvSpPr>
        <p:spPr>
          <a:xfrm>
            <a:off x="790786" y="7573521"/>
            <a:ext cx="16704840" cy="1755506"/>
          </a:xfrm>
          <a:prstGeom prst="rect">
            <a:avLst/>
          </a:prstGeom>
          <a:effectLst/>
        </p:spPr>
        <p:txBody>
          <a:bodyPr anchor="ctr">
            <a:noAutofit/>
          </a:bodyPr>
          <a:lstStyle>
            <a:lvl1pPr algn="ctr">
              <a:defRPr sz="8000" kern="0" spc="300" baseline="0">
                <a:solidFill>
                  <a:schemeClr val="accent2"/>
                </a:solidFill>
                <a:effectLst>
                  <a:innerShdw blurRad="63500" dist="50800">
                    <a:prstClr val="black">
                      <a:alpha val="50000"/>
                    </a:prstClr>
                  </a:innerShdw>
                </a:effectLst>
                <a:latin typeface="Bebas Neue Regular" pitchFamily="50" charset="0"/>
              </a:defRPr>
            </a:lvl1pPr>
          </a:lstStyle>
          <a:p>
            <a:r>
              <a:rPr kumimoji="1" lang="en-US" altLang="ja-JP" dirty="0" smtClean="0"/>
              <a:t>TEXT HERE</a:t>
            </a:r>
            <a:endParaRPr kumimoji="1" lang="ja-JP" altLang="en-US" dirty="0"/>
          </a:p>
        </p:txBody>
      </p:sp>
    </p:spTree>
    <p:extLst>
      <p:ext uri="{BB962C8B-B14F-4D97-AF65-F5344CB8AC3E}">
        <p14:creationId xmlns:p14="http://schemas.microsoft.com/office/powerpoint/2010/main" val="6208787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500"/>
                                        <p:tgtEl>
                                          <p:spTgt spid="3"/>
                                        </p:tgtEl>
                                      </p:cBhvr>
                                    </p:animEffect>
                                  </p:childTnLst>
                                </p:cTn>
                              </p:par>
                            </p:childTnLst>
                          </p:cTn>
                        </p:par>
                        <p:par>
                          <p:cTn id="8" fill="hold">
                            <p:stCondLst>
                              <p:cond delay="500"/>
                            </p:stCondLst>
                            <p:childTnLst>
                              <p:par>
                                <p:cTn id="9" presetID="16" presetClass="entr" presetSubtype="37"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barn(outVertical)">
                                      <p:cBhvr>
                                        <p:cTn id="11" dur="500"/>
                                        <p:tgtEl>
                                          <p:spTgt spid="5"/>
                                        </p:tgtEl>
                                      </p:cBhvr>
                                    </p:animEffect>
                                  </p:childTnLst>
                                </p:cTn>
                              </p:par>
                            </p:childTnLst>
                          </p:cTn>
                        </p:par>
                        <p:par>
                          <p:cTn id="12" fill="hold">
                            <p:stCondLst>
                              <p:cond delay="1000"/>
                            </p:stCondLst>
                            <p:childTnLst>
                              <p:par>
                                <p:cTn id="13" presetID="2" presetClass="entr" presetSubtype="9" decel="100000" fill="hold" grpId="0" nodeType="afterEffect">
                                  <p:stCondLst>
                                    <p:cond delay="0"/>
                                  </p:stCondLst>
                                  <p:iterate type="lt">
                                    <p:tmPct val="10000"/>
                                  </p:iterate>
                                  <p:childTnLst>
                                    <p:set>
                                      <p:cBhvr>
                                        <p:cTn id="14" dur="1" fill="hold">
                                          <p:stCondLst>
                                            <p:cond delay="0"/>
                                          </p:stCondLst>
                                        </p:cTn>
                                        <p:tgtEl>
                                          <p:spTgt spid="4"/>
                                        </p:tgtEl>
                                        <p:attrNameLst>
                                          <p:attrName>style.visibility</p:attrName>
                                        </p:attrNameLst>
                                      </p:cBhvr>
                                      <p:to>
                                        <p:strVal val="visible"/>
                                      </p:to>
                                    </p:set>
                                    <p:anim calcmode="lin" valueType="num">
                                      <p:cBhvr additive="base">
                                        <p:cTn id="15" dur="500" fill="hold"/>
                                        <p:tgtEl>
                                          <p:spTgt spid="4"/>
                                        </p:tgtEl>
                                        <p:attrNameLst>
                                          <p:attrName>ppt_x</p:attrName>
                                        </p:attrNameLst>
                                      </p:cBhvr>
                                      <p:tavLst>
                                        <p:tav tm="0">
                                          <p:val>
                                            <p:strVal val="0-#ppt_w/2"/>
                                          </p:val>
                                        </p:tav>
                                        <p:tav tm="100000">
                                          <p:val>
                                            <p:strVal val="#ppt_x"/>
                                          </p:val>
                                        </p:tav>
                                      </p:tavLst>
                                    </p:anim>
                                    <p:anim calcmode="lin" valueType="num">
                                      <p:cBhvr additive="base">
                                        <p:cTn id="16" dur="500" fill="hold"/>
                                        <p:tgtEl>
                                          <p:spTgt spid="4"/>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animBg="1">
        <p:tmplLst>
          <p:tmpl>
            <p:tnLst>
              <p:par>
                <p:cTn presetID="16" presetClass="entr" presetSubtype="37" fill="hold" nodeType="afterEffect">
                  <p:stCondLst>
                    <p:cond delay="0"/>
                  </p:stCondLst>
                  <p:childTnLst>
                    <p:set>
                      <p:cBhvr>
                        <p:cTn dur="1" fill="hold">
                          <p:stCondLst>
                            <p:cond delay="0"/>
                          </p:stCondLst>
                        </p:cTn>
                        <p:tgtEl>
                          <p:spTgt spid="5"/>
                        </p:tgtEl>
                        <p:attrNameLst>
                          <p:attrName>style.visibility</p:attrName>
                        </p:attrNameLst>
                      </p:cBhvr>
                      <p:to>
                        <p:strVal val="visible"/>
                      </p:to>
                    </p:set>
                    <p:animEffect transition="in" filter="barn(outVertical)">
                      <p:cBhvr>
                        <p:cTn dur="500"/>
                        <p:tgtEl>
                          <p:spTgt spid="5"/>
                        </p:tgtEl>
                      </p:cBhvr>
                    </p:animEffect>
                  </p:childTnLst>
                </p:cTn>
              </p:par>
            </p:tnLst>
          </p:tmpl>
        </p:tmplLst>
      </p:bldP>
      <p:bldP spid="4" grpId="0"/>
    </p:bld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hank You">
    <p:spTree>
      <p:nvGrpSpPr>
        <p:cNvPr id="1" name=""/>
        <p:cNvGrpSpPr/>
        <p:nvPr/>
      </p:nvGrpSpPr>
      <p:grpSpPr>
        <a:xfrm>
          <a:off x="0" y="0"/>
          <a:ext cx="0" cy="0"/>
          <a:chOff x="0" y="0"/>
          <a:chExt cx="0" cy="0"/>
        </a:xfrm>
      </p:grpSpPr>
      <p:sp>
        <p:nvSpPr>
          <p:cNvPr id="8" name="正方形/長方形 7"/>
          <p:cNvSpPr/>
          <p:nvPr userDrawn="1"/>
        </p:nvSpPr>
        <p:spPr>
          <a:xfrm>
            <a:off x="-1" y="3600450"/>
            <a:ext cx="18286413" cy="3086100"/>
          </a:xfrm>
          <a:prstGeom prst="rect">
            <a:avLst/>
          </a:prstGeom>
          <a:gradFill>
            <a:gsLst>
              <a:gs pos="51000">
                <a:srgbClr val="FFFFFF">
                  <a:alpha val="0"/>
                </a:srgbClr>
              </a:gs>
              <a:gs pos="0">
                <a:schemeClr val="tx2">
                  <a:alpha val="91000"/>
                </a:schemeClr>
              </a:gs>
              <a:gs pos="25000">
                <a:srgbClr val="FFFFFF">
                  <a:alpha val="42000"/>
                </a:srgbClr>
              </a:gs>
              <a:gs pos="80000">
                <a:schemeClr val="tx2">
                  <a:alpha val="2000"/>
                </a:schemeClr>
              </a:gs>
              <a:gs pos="100000">
                <a:schemeClr val="tx2">
                  <a:alpha val="51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タイトル 1"/>
          <p:cNvSpPr>
            <a:spLocks noGrp="1"/>
          </p:cNvSpPr>
          <p:nvPr>
            <p:ph type="title" hasCustomPrompt="1"/>
          </p:nvPr>
        </p:nvSpPr>
        <p:spPr>
          <a:xfrm>
            <a:off x="1088491" y="3928365"/>
            <a:ext cx="16457772" cy="1717694"/>
          </a:xfrm>
          <a:prstGeom prst="rect">
            <a:avLst/>
          </a:prstGeom>
        </p:spPr>
        <p:txBody>
          <a:bodyPr anchor="b">
            <a:noAutofit/>
          </a:bodyPr>
          <a:lstStyle>
            <a:lvl1pPr algn="l">
              <a:defRPr sz="9600" kern="0" spc="300" baseline="0">
                <a:solidFill>
                  <a:schemeClr val="bg1"/>
                </a:solidFill>
                <a:effectLst>
                  <a:innerShdw blurRad="63500" dist="50800">
                    <a:prstClr val="black">
                      <a:alpha val="50000"/>
                    </a:prstClr>
                  </a:innerShdw>
                </a:effectLst>
              </a:defRPr>
            </a:lvl1pPr>
          </a:lstStyle>
          <a:p>
            <a:r>
              <a:rPr kumimoji="1" lang="en-US" altLang="ja-JP" dirty="0" smtClean="0"/>
              <a:t>SECTION NAME</a:t>
            </a:r>
            <a:endParaRPr kumimoji="1" lang="ja-JP" altLang="en-US" dirty="0"/>
          </a:p>
        </p:txBody>
      </p:sp>
      <p:sp>
        <p:nvSpPr>
          <p:cNvPr id="10" name="テキスト プレースホルダー 5"/>
          <p:cNvSpPr>
            <a:spLocks noGrp="1"/>
          </p:cNvSpPr>
          <p:nvPr>
            <p:ph type="body" sz="quarter" idx="12" hasCustomPrompt="1"/>
          </p:nvPr>
        </p:nvSpPr>
        <p:spPr>
          <a:xfrm>
            <a:off x="995677" y="5414960"/>
            <a:ext cx="16469233" cy="763122"/>
          </a:xfrm>
        </p:spPr>
        <p:txBody>
          <a:bodyPr>
            <a:noAutofit/>
          </a:bodyPr>
          <a:lstStyle>
            <a:lvl1pPr algn="l">
              <a:spcBef>
                <a:spcPts val="0"/>
              </a:spcBef>
              <a:defRPr sz="3600" i="1" spc="0" baseline="0">
                <a:solidFill>
                  <a:schemeClr val="bg1"/>
                </a:solidFill>
                <a:effectLst/>
              </a:defRPr>
            </a:lvl1pPr>
          </a:lstStyle>
          <a:p>
            <a:pPr lvl="0"/>
            <a:r>
              <a:rPr kumimoji="1" lang="en-US" altLang="ja-JP" dirty="0" smtClean="0"/>
              <a:t>Short Description</a:t>
            </a:r>
            <a:endParaRPr kumimoji="1" lang="ja-JP" altLang="en-US" dirty="0" smtClean="0"/>
          </a:p>
        </p:txBody>
      </p:sp>
      <p:sp>
        <p:nvSpPr>
          <p:cNvPr id="6" name="テキスト プレースホルダー 5"/>
          <p:cNvSpPr>
            <a:spLocks noGrp="1"/>
          </p:cNvSpPr>
          <p:nvPr>
            <p:ph type="body" sz="quarter" idx="13" hasCustomPrompt="1"/>
          </p:nvPr>
        </p:nvSpPr>
        <p:spPr>
          <a:xfrm>
            <a:off x="1267331" y="7843800"/>
            <a:ext cx="16469233" cy="2040663"/>
          </a:xfrm>
        </p:spPr>
        <p:txBody>
          <a:bodyPr anchor="b">
            <a:noAutofit/>
          </a:bodyPr>
          <a:lstStyle>
            <a:lvl1pPr algn="r">
              <a:lnSpc>
                <a:spcPct val="120000"/>
              </a:lnSpc>
              <a:spcBef>
                <a:spcPts val="0"/>
              </a:spcBef>
              <a:defRPr sz="2400" i="0" spc="0" baseline="0">
                <a:solidFill>
                  <a:schemeClr val="accent2"/>
                </a:solidFill>
                <a:effectLst/>
              </a:defRPr>
            </a:lvl1pPr>
          </a:lstStyle>
          <a:p>
            <a:pPr lvl="0"/>
            <a:r>
              <a:rPr kumimoji="1" lang="en-US" altLang="ja-JP" dirty="0" smtClean="0"/>
              <a:t>Information</a:t>
            </a:r>
            <a:endParaRPr kumimoji="1" lang="ja-JP" altLang="en-US" dirty="0" smtClean="0"/>
          </a:p>
        </p:txBody>
      </p:sp>
    </p:spTree>
    <p:extLst>
      <p:ext uri="{BB962C8B-B14F-4D97-AF65-F5344CB8AC3E}">
        <p14:creationId xmlns:p14="http://schemas.microsoft.com/office/powerpoint/2010/main" val="31057796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barn(outVertical)">
                                      <p:cBhvr>
                                        <p:cTn id="7" dur="1000"/>
                                        <p:tgtEl>
                                          <p:spTgt spid="8"/>
                                        </p:tgtEl>
                                      </p:cBhvr>
                                    </p:animEffect>
                                  </p:childTnLst>
                                </p:cTn>
                              </p:par>
                              <p:par>
                                <p:cTn id="8" presetID="56" presetClass="entr" presetSubtype="0" fill="hold" grpId="0" nodeType="withEffect">
                                  <p:stCondLst>
                                    <p:cond delay="250"/>
                                  </p:stCondLst>
                                  <p:iterate type="lt">
                                    <p:tmPct val="10000"/>
                                  </p:iterate>
                                  <p:childTnLst>
                                    <p:set>
                                      <p:cBhvr>
                                        <p:cTn id="9" dur="1" fill="hold">
                                          <p:stCondLst>
                                            <p:cond delay="0"/>
                                          </p:stCondLst>
                                        </p:cTn>
                                        <p:tgtEl>
                                          <p:spTgt spid="9"/>
                                        </p:tgtEl>
                                        <p:attrNameLst>
                                          <p:attrName>style.visibility</p:attrName>
                                        </p:attrNameLst>
                                      </p:cBhvr>
                                      <p:to>
                                        <p:strVal val="visible"/>
                                      </p:to>
                                    </p:set>
                                    <p:anim by="(-#ppt_w*2)" calcmode="lin" valueType="num">
                                      <p:cBhvr rctx="PPT">
                                        <p:cTn id="10" dur="375" autoRev="1" fill="hold">
                                          <p:stCondLst>
                                            <p:cond delay="0"/>
                                          </p:stCondLst>
                                        </p:cTn>
                                        <p:tgtEl>
                                          <p:spTgt spid="9"/>
                                        </p:tgtEl>
                                        <p:attrNameLst>
                                          <p:attrName>ppt_w</p:attrName>
                                        </p:attrNameLst>
                                      </p:cBhvr>
                                    </p:anim>
                                    <p:anim by="(#ppt_w*0.50)" calcmode="lin" valueType="num">
                                      <p:cBhvr>
                                        <p:cTn id="11" dur="375" decel="50000" autoRev="1" fill="hold">
                                          <p:stCondLst>
                                            <p:cond delay="0"/>
                                          </p:stCondLst>
                                        </p:cTn>
                                        <p:tgtEl>
                                          <p:spTgt spid="9"/>
                                        </p:tgtEl>
                                        <p:attrNameLst>
                                          <p:attrName>ppt_x</p:attrName>
                                        </p:attrNameLst>
                                      </p:cBhvr>
                                    </p:anim>
                                    <p:anim from="(-#ppt_h/2)" to="(#ppt_y)" calcmode="lin" valueType="num">
                                      <p:cBhvr>
                                        <p:cTn id="12" dur="750" fill="hold">
                                          <p:stCondLst>
                                            <p:cond delay="0"/>
                                          </p:stCondLst>
                                        </p:cTn>
                                        <p:tgtEl>
                                          <p:spTgt spid="9"/>
                                        </p:tgtEl>
                                        <p:attrNameLst>
                                          <p:attrName>ppt_y</p:attrName>
                                        </p:attrNameLst>
                                      </p:cBhvr>
                                    </p:anim>
                                    <p:animRot by="21600000">
                                      <p:cBhvr>
                                        <p:cTn id="13" dur="750" fill="hold">
                                          <p:stCondLst>
                                            <p:cond delay="0"/>
                                          </p:stCondLst>
                                        </p:cTn>
                                        <p:tgtEl>
                                          <p:spTgt spid="9"/>
                                        </p:tgtEl>
                                        <p:attrNameLst>
                                          <p:attrName>r</p:attrName>
                                        </p:attrNameLst>
                                      </p:cBhvr>
                                    </p:animRot>
                                  </p:childTnLst>
                                </p:cTn>
                              </p:par>
                              <p:par>
                                <p:cTn id="14" presetID="56" presetClass="entr" presetSubtype="0" fill="hold" grpId="0" nodeType="withEffect">
                                  <p:stCondLst>
                                    <p:cond delay="750"/>
                                  </p:stCondLst>
                                  <p:iterate type="lt">
                                    <p:tmPct val="4000"/>
                                  </p:iterate>
                                  <p:childTnLst>
                                    <p:set>
                                      <p:cBhvr>
                                        <p:cTn id="15" dur="1" fill="hold">
                                          <p:stCondLst>
                                            <p:cond delay="0"/>
                                          </p:stCondLst>
                                        </p:cTn>
                                        <p:tgtEl>
                                          <p:spTgt spid="10">
                                            <p:txEl>
                                              <p:pRg st="0" end="0"/>
                                            </p:txEl>
                                          </p:spTgt>
                                        </p:tgtEl>
                                        <p:attrNameLst>
                                          <p:attrName>style.visibility</p:attrName>
                                        </p:attrNameLst>
                                      </p:cBhvr>
                                      <p:to>
                                        <p:strVal val="visible"/>
                                      </p:to>
                                    </p:set>
                                    <p:anim by="(-#ppt_w*2)" calcmode="lin" valueType="num">
                                      <p:cBhvr rctx="PPT">
                                        <p:cTn id="16" dur="375" autoRev="1" fill="hold">
                                          <p:stCondLst>
                                            <p:cond delay="0"/>
                                          </p:stCondLst>
                                        </p:cTn>
                                        <p:tgtEl>
                                          <p:spTgt spid="10">
                                            <p:txEl>
                                              <p:pRg st="0" end="0"/>
                                            </p:txEl>
                                          </p:spTgt>
                                        </p:tgtEl>
                                        <p:attrNameLst>
                                          <p:attrName>ppt_w</p:attrName>
                                        </p:attrNameLst>
                                      </p:cBhvr>
                                    </p:anim>
                                    <p:anim by="(#ppt_w*0.50)" calcmode="lin" valueType="num">
                                      <p:cBhvr>
                                        <p:cTn id="17" dur="375" decel="50000" autoRev="1" fill="hold">
                                          <p:stCondLst>
                                            <p:cond delay="0"/>
                                          </p:stCondLst>
                                        </p:cTn>
                                        <p:tgtEl>
                                          <p:spTgt spid="10">
                                            <p:txEl>
                                              <p:pRg st="0" end="0"/>
                                            </p:txEl>
                                          </p:spTgt>
                                        </p:tgtEl>
                                        <p:attrNameLst>
                                          <p:attrName>ppt_x</p:attrName>
                                        </p:attrNameLst>
                                      </p:cBhvr>
                                    </p:anim>
                                    <p:anim from="(-#ppt_h/2)" to="(#ppt_y)" calcmode="lin" valueType="num">
                                      <p:cBhvr>
                                        <p:cTn id="18" dur="750" fill="hold">
                                          <p:stCondLst>
                                            <p:cond delay="0"/>
                                          </p:stCondLst>
                                        </p:cTn>
                                        <p:tgtEl>
                                          <p:spTgt spid="10">
                                            <p:txEl>
                                              <p:pRg st="0" end="0"/>
                                            </p:txEl>
                                          </p:spTgt>
                                        </p:tgtEl>
                                        <p:attrNameLst>
                                          <p:attrName>ppt_y</p:attrName>
                                        </p:attrNameLst>
                                      </p:cBhvr>
                                    </p:anim>
                                    <p:animRot by="21600000">
                                      <p:cBhvr>
                                        <p:cTn id="19" dur="750" fill="hold">
                                          <p:stCondLst>
                                            <p:cond delay="0"/>
                                          </p:stCondLst>
                                        </p:cTn>
                                        <p:tgtEl>
                                          <p:spTgt spid="10">
                                            <p:txEl>
                                              <p:pRg st="0" end="0"/>
                                            </p:txEl>
                                          </p:spTgt>
                                        </p:tgtEl>
                                        <p:attrNameLst>
                                          <p:attrName>r</p:attrName>
                                        </p:attrNameLst>
                                      </p:cBhvr>
                                    </p:animRot>
                                  </p:childTnLst>
                                </p:cTn>
                              </p:par>
                            </p:childTnLst>
                          </p:cTn>
                        </p:par>
                        <p:par>
                          <p:cTn id="20" fill="hold">
                            <p:stCondLst>
                              <p:cond delay="1950"/>
                            </p:stCondLst>
                            <p:childTnLst>
                              <p:par>
                                <p:cTn id="21" presetID="14" presetClass="entr" presetSubtype="10" fill="hold" grpId="0" nodeType="afterEffect">
                                  <p:stCondLst>
                                    <p:cond delay="0"/>
                                  </p:stCondLst>
                                  <p:iterate type="lt">
                                    <p:tmPct val="5000"/>
                                  </p:iterate>
                                  <p:childTnLst>
                                    <p:set>
                                      <p:cBhvr>
                                        <p:cTn id="22" dur="1" fill="hold">
                                          <p:stCondLst>
                                            <p:cond delay="0"/>
                                          </p:stCondLst>
                                        </p:cTn>
                                        <p:tgtEl>
                                          <p:spTgt spid="6">
                                            <p:txEl>
                                              <p:pRg st="0" end="0"/>
                                            </p:txEl>
                                          </p:spTgt>
                                        </p:tgtEl>
                                        <p:attrNameLst>
                                          <p:attrName>style.visibility</p:attrName>
                                        </p:attrNameLst>
                                      </p:cBhvr>
                                      <p:to>
                                        <p:strVal val="visible"/>
                                      </p:to>
                                    </p:set>
                                    <p:animEffect transition="in" filter="randombar(horizontal)">
                                      <p:cBhvr>
                                        <p:cTn id="23" dur="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8" grpId="1" animBg="1"/>
      <p:bldP spid="9" grpId="0"/>
      <p:bldP spid="10" grpId="0" build="p">
        <p:tmplLst>
          <p:tmpl lvl="1">
            <p:tnLst>
              <p:par>
                <p:cTn presetID="56" presetClass="entr" presetSubtype="0" fill="hold" nodeType="withEffect">
                  <p:stCondLst>
                    <p:cond delay="750"/>
                  </p:stCondLst>
                  <p:iterate type="lt">
                    <p:tmPct val="4000"/>
                  </p:iterate>
                  <p:childTnLst>
                    <p:set>
                      <p:cBhvr>
                        <p:cTn dur="1" fill="hold">
                          <p:stCondLst>
                            <p:cond delay="0"/>
                          </p:stCondLst>
                        </p:cTn>
                        <p:tgtEl>
                          <p:spTgt spid="10"/>
                        </p:tgtEl>
                        <p:attrNameLst>
                          <p:attrName>style.visibility</p:attrName>
                        </p:attrNameLst>
                      </p:cBhvr>
                      <p:to>
                        <p:strVal val="visible"/>
                      </p:to>
                    </p:set>
                    <p:anim by="(-#ppt_w*2)" calcmode="lin" valueType="num">
                      <p:cBhvr rctx="PPT">
                        <p:cTn dur="375" autoRev="1" fill="hold">
                          <p:stCondLst>
                            <p:cond delay="0"/>
                          </p:stCondLst>
                        </p:cTn>
                        <p:tgtEl>
                          <p:spTgt spid="10"/>
                        </p:tgtEl>
                        <p:attrNameLst>
                          <p:attrName>ppt_w</p:attrName>
                        </p:attrNameLst>
                      </p:cBhvr>
                    </p:anim>
                    <p:anim by="(#ppt_w*0.50)" calcmode="lin" valueType="num">
                      <p:cBhvr>
                        <p:cTn dur="375" decel="50000" autoRev="1" fill="hold">
                          <p:stCondLst>
                            <p:cond delay="0"/>
                          </p:stCondLst>
                        </p:cTn>
                        <p:tgtEl>
                          <p:spTgt spid="10"/>
                        </p:tgtEl>
                        <p:attrNameLst>
                          <p:attrName>ppt_x</p:attrName>
                        </p:attrNameLst>
                      </p:cBhvr>
                    </p:anim>
                    <p:anim from="(-#ppt_h/2)" to="(#ppt_y)" calcmode="lin" valueType="num">
                      <p:cBhvr>
                        <p:cTn dur="750" fill="hold">
                          <p:stCondLst>
                            <p:cond delay="0"/>
                          </p:stCondLst>
                        </p:cTn>
                        <p:tgtEl>
                          <p:spTgt spid="10"/>
                        </p:tgtEl>
                        <p:attrNameLst>
                          <p:attrName>ppt_y</p:attrName>
                        </p:attrNameLst>
                      </p:cBhvr>
                    </p:anim>
                    <p:animRot by="21600000">
                      <p:cBhvr>
                        <p:cTn dur="750" fill="hold">
                          <p:stCondLst>
                            <p:cond delay="0"/>
                          </p:stCondLst>
                        </p:cTn>
                        <p:tgtEl>
                          <p:spTgt spid="10"/>
                        </p:tgtEl>
                        <p:attrNameLst>
                          <p:attrName>r</p:attrName>
                        </p:attrNameLst>
                      </p:cBhvr>
                    </p:animRot>
                  </p:childTnLst>
                </p:cTn>
              </p:par>
            </p:tnLst>
          </p:tmpl>
        </p:tmplLst>
      </p:bldP>
      <p:bldP spid="6" grpId="0" build="p">
        <p:tmplLst>
          <p:tmpl lvl="1">
            <p:tnLst>
              <p:par>
                <p:cTn presetID="14" presetClass="entr" presetSubtype="10" fill="hold" nodeType="afterEffect">
                  <p:stCondLst>
                    <p:cond delay="0"/>
                  </p:stCondLst>
                  <p:iterate type="lt">
                    <p:tmPct val="5000"/>
                  </p:iterate>
                  <p:childTnLst>
                    <p:set>
                      <p:cBhvr>
                        <p:cTn dur="1" fill="hold">
                          <p:stCondLst>
                            <p:cond delay="0"/>
                          </p:stCondLst>
                        </p:cTn>
                        <p:tgtEl>
                          <p:spTgt spid="6"/>
                        </p:tgtEl>
                        <p:attrNameLst>
                          <p:attrName>style.visibility</p:attrName>
                        </p:attrNameLst>
                      </p:cBhvr>
                      <p:to>
                        <p:strVal val="visible"/>
                      </p:to>
                    </p:set>
                    <p:animEffect transition="in" filter="randombar(horizontal)">
                      <p:cBhvr>
                        <p:cTn dur="500"/>
                        <p:tgtEl>
                          <p:spTgt spid="6"/>
                        </p:tgtEl>
                      </p:cBhvr>
                    </p:animEffect>
                  </p:childTnLst>
                </p:cTn>
              </p:par>
            </p:tnLst>
          </p:tmpl>
        </p:tmplLst>
      </p:bldP>
    </p:bld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List">
    <p:spTree>
      <p:nvGrpSpPr>
        <p:cNvPr id="1" name=""/>
        <p:cNvGrpSpPr/>
        <p:nvPr/>
      </p:nvGrpSpPr>
      <p:grpSpPr>
        <a:xfrm>
          <a:off x="0" y="0"/>
          <a:ext cx="0" cy="0"/>
          <a:chOff x="0" y="0"/>
          <a:chExt cx="0" cy="0"/>
        </a:xfrm>
      </p:grpSpPr>
      <p:sp>
        <p:nvSpPr>
          <p:cNvPr id="7" name="正方形/長方形 6"/>
          <p:cNvSpPr/>
          <p:nvPr userDrawn="1"/>
        </p:nvSpPr>
        <p:spPr>
          <a:xfrm>
            <a:off x="-2865" y="2826187"/>
            <a:ext cx="18313507" cy="1264075"/>
          </a:xfrm>
          <a:prstGeom prst="rect">
            <a:avLst/>
          </a:prstGeom>
          <a:gradFill>
            <a:gsLst>
              <a:gs pos="0">
                <a:schemeClr val="tx2">
                  <a:alpha val="46000"/>
                </a:schemeClr>
              </a:gs>
              <a:gs pos="29000">
                <a:srgbClr val="FFFFFF">
                  <a:alpha val="20000"/>
                </a:srgbClr>
              </a:gs>
              <a:gs pos="62000">
                <a:schemeClr val="tx2">
                  <a:alpha val="2000"/>
                </a:schemeClr>
              </a:gs>
              <a:gs pos="100000">
                <a:schemeClr val="tx2">
                  <a:alpha val="9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 name="円/楕円 3"/>
          <p:cNvSpPr/>
          <p:nvPr userDrawn="1"/>
        </p:nvSpPr>
        <p:spPr>
          <a:xfrm>
            <a:off x="3130425" y="3132758"/>
            <a:ext cx="650932" cy="650932"/>
          </a:xfrm>
          <a:prstGeom prst="ellipse">
            <a:avLst/>
          </a:prstGeom>
          <a:gradFill flip="none" rotWithShape="1">
            <a:gsLst>
              <a:gs pos="0">
                <a:schemeClr val="tx2"/>
              </a:gs>
              <a:gs pos="21000">
                <a:srgbClr val="FFFFFF"/>
              </a:gs>
              <a:gs pos="88000">
                <a:srgbClr val="FFFFFF">
                  <a:alpha val="48000"/>
                </a:srgbClr>
              </a:gs>
              <a:gs pos="67000">
                <a:schemeClr val="tx2">
                  <a:alpha val="2000"/>
                </a:schemeClr>
              </a:gs>
              <a:gs pos="100000">
                <a:schemeClr val="tx2"/>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smtClean="0">
                <a:solidFill>
                  <a:schemeClr val="tx1"/>
                </a:solidFill>
              </a:rPr>
              <a:t>2</a:t>
            </a:r>
            <a:endParaRPr kumimoji="1" lang="ja-JP" altLang="en-US" dirty="0">
              <a:solidFill>
                <a:schemeClr val="tx1"/>
              </a:solidFill>
            </a:endParaRPr>
          </a:p>
        </p:txBody>
      </p:sp>
      <p:sp>
        <p:nvSpPr>
          <p:cNvPr id="6" name="テキスト プレースホルダー 5"/>
          <p:cNvSpPr>
            <a:spLocks noGrp="1"/>
          </p:cNvSpPr>
          <p:nvPr>
            <p:ph type="body" sz="quarter" idx="10" hasCustomPrompt="1"/>
          </p:nvPr>
        </p:nvSpPr>
        <p:spPr>
          <a:xfrm>
            <a:off x="3940847" y="2947406"/>
            <a:ext cx="11385550" cy="1125538"/>
          </a:xfrm>
        </p:spPr>
        <p:txBody>
          <a:bodyPr anchor="ctr"/>
          <a:lstStyle>
            <a:lvl1pPr>
              <a:defRPr/>
            </a:lvl1pPr>
          </a:lstStyle>
          <a:p>
            <a:pPr lvl="0"/>
            <a:r>
              <a:rPr lang="en-US" dirty="0" smtClean="0"/>
              <a:t>Text</a:t>
            </a:r>
            <a:endParaRPr lang="en-US" dirty="0"/>
          </a:p>
        </p:txBody>
      </p:sp>
      <p:sp>
        <p:nvSpPr>
          <p:cNvPr id="8" name="正方形/長方形 7"/>
          <p:cNvSpPr/>
          <p:nvPr userDrawn="1"/>
        </p:nvSpPr>
        <p:spPr>
          <a:xfrm>
            <a:off x="-2865" y="4603737"/>
            <a:ext cx="18313507" cy="1264075"/>
          </a:xfrm>
          <a:prstGeom prst="rect">
            <a:avLst/>
          </a:prstGeom>
          <a:gradFill>
            <a:gsLst>
              <a:gs pos="0">
                <a:schemeClr val="tx2">
                  <a:alpha val="46000"/>
                </a:schemeClr>
              </a:gs>
              <a:gs pos="29000">
                <a:srgbClr val="FFFFFF">
                  <a:alpha val="20000"/>
                </a:srgbClr>
              </a:gs>
              <a:gs pos="62000">
                <a:schemeClr val="tx2">
                  <a:alpha val="2000"/>
                </a:schemeClr>
              </a:gs>
              <a:gs pos="100000">
                <a:schemeClr val="tx2">
                  <a:alpha val="9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円/楕円 8"/>
          <p:cNvSpPr/>
          <p:nvPr userDrawn="1"/>
        </p:nvSpPr>
        <p:spPr>
          <a:xfrm>
            <a:off x="3130425" y="4910308"/>
            <a:ext cx="650932" cy="650932"/>
          </a:xfrm>
          <a:prstGeom prst="ellipse">
            <a:avLst/>
          </a:prstGeom>
          <a:gradFill flip="none" rotWithShape="1">
            <a:gsLst>
              <a:gs pos="0">
                <a:schemeClr val="tx2"/>
              </a:gs>
              <a:gs pos="21000">
                <a:srgbClr val="FFFFFF"/>
              </a:gs>
              <a:gs pos="88000">
                <a:srgbClr val="FFFFFF">
                  <a:alpha val="48000"/>
                </a:srgbClr>
              </a:gs>
              <a:gs pos="67000">
                <a:schemeClr val="tx2">
                  <a:alpha val="2000"/>
                </a:schemeClr>
              </a:gs>
              <a:gs pos="100000">
                <a:schemeClr val="tx2"/>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smtClean="0">
                <a:solidFill>
                  <a:schemeClr val="tx1"/>
                </a:solidFill>
              </a:rPr>
              <a:t>3</a:t>
            </a:r>
            <a:endParaRPr kumimoji="1" lang="ja-JP" altLang="en-US" dirty="0">
              <a:solidFill>
                <a:schemeClr val="tx1"/>
              </a:solidFill>
            </a:endParaRPr>
          </a:p>
        </p:txBody>
      </p:sp>
      <p:sp>
        <p:nvSpPr>
          <p:cNvPr id="10" name="テキスト プレースホルダー 5"/>
          <p:cNvSpPr>
            <a:spLocks noGrp="1"/>
          </p:cNvSpPr>
          <p:nvPr>
            <p:ph type="body" sz="quarter" idx="11" hasCustomPrompt="1"/>
          </p:nvPr>
        </p:nvSpPr>
        <p:spPr>
          <a:xfrm>
            <a:off x="3940847" y="4707638"/>
            <a:ext cx="11385550" cy="1125538"/>
          </a:xfrm>
        </p:spPr>
        <p:txBody>
          <a:bodyPr anchor="ctr"/>
          <a:lstStyle>
            <a:lvl1pPr>
              <a:defRPr/>
            </a:lvl1pPr>
          </a:lstStyle>
          <a:p>
            <a:pPr lvl="0"/>
            <a:r>
              <a:rPr lang="en-US" dirty="0" smtClean="0"/>
              <a:t>Text</a:t>
            </a:r>
            <a:endParaRPr lang="en-US" dirty="0"/>
          </a:p>
        </p:txBody>
      </p:sp>
      <p:sp>
        <p:nvSpPr>
          <p:cNvPr id="11" name="正方形/長方形 10"/>
          <p:cNvSpPr/>
          <p:nvPr userDrawn="1"/>
        </p:nvSpPr>
        <p:spPr>
          <a:xfrm>
            <a:off x="0" y="6381287"/>
            <a:ext cx="18313507" cy="1264075"/>
          </a:xfrm>
          <a:prstGeom prst="rect">
            <a:avLst/>
          </a:prstGeom>
          <a:gradFill>
            <a:gsLst>
              <a:gs pos="0">
                <a:schemeClr val="tx2">
                  <a:alpha val="46000"/>
                </a:schemeClr>
              </a:gs>
              <a:gs pos="29000">
                <a:srgbClr val="FFFFFF">
                  <a:alpha val="20000"/>
                </a:srgbClr>
              </a:gs>
              <a:gs pos="62000">
                <a:schemeClr val="tx2">
                  <a:alpha val="2000"/>
                </a:schemeClr>
              </a:gs>
              <a:gs pos="100000">
                <a:schemeClr val="tx2">
                  <a:alpha val="9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円/楕円 11"/>
          <p:cNvSpPr/>
          <p:nvPr userDrawn="1"/>
        </p:nvSpPr>
        <p:spPr>
          <a:xfrm>
            <a:off x="3133290" y="6687858"/>
            <a:ext cx="650932" cy="650932"/>
          </a:xfrm>
          <a:prstGeom prst="ellipse">
            <a:avLst/>
          </a:prstGeom>
          <a:gradFill flip="none" rotWithShape="1">
            <a:gsLst>
              <a:gs pos="0">
                <a:schemeClr val="tx2"/>
              </a:gs>
              <a:gs pos="21000">
                <a:srgbClr val="FFFFFF"/>
              </a:gs>
              <a:gs pos="88000">
                <a:srgbClr val="FFFFFF">
                  <a:alpha val="48000"/>
                </a:srgbClr>
              </a:gs>
              <a:gs pos="67000">
                <a:schemeClr val="tx2">
                  <a:alpha val="2000"/>
                </a:schemeClr>
              </a:gs>
              <a:gs pos="100000">
                <a:schemeClr val="tx2"/>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smtClean="0">
                <a:solidFill>
                  <a:schemeClr val="tx1"/>
                </a:solidFill>
              </a:rPr>
              <a:t>4</a:t>
            </a:r>
            <a:endParaRPr kumimoji="1" lang="ja-JP" altLang="en-US" dirty="0">
              <a:solidFill>
                <a:schemeClr val="tx1"/>
              </a:solidFill>
            </a:endParaRPr>
          </a:p>
        </p:txBody>
      </p:sp>
      <p:sp>
        <p:nvSpPr>
          <p:cNvPr id="13" name="テキスト プレースホルダー 5"/>
          <p:cNvSpPr>
            <a:spLocks noGrp="1"/>
          </p:cNvSpPr>
          <p:nvPr>
            <p:ph type="body" sz="quarter" idx="12" hasCustomPrompt="1"/>
          </p:nvPr>
        </p:nvSpPr>
        <p:spPr>
          <a:xfrm>
            <a:off x="3943712" y="6467870"/>
            <a:ext cx="11385550" cy="1125538"/>
          </a:xfrm>
        </p:spPr>
        <p:txBody>
          <a:bodyPr anchor="ctr"/>
          <a:lstStyle>
            <a:lvl1pPr>
              <a:defRPr/>
            </a:lvl1pPr>
          </a:lstStyle>
          <a:p>
            <a:pPr lvl="0"/>
            <a:r>
              <a:rPr lang="en-US" dirty="0" smtClean="0"/>
              <a:t>Text</a:t>
            </a:r>
            <a:endParaRPr lang="en-US" dirty="0"/>
          </a:p>
        </p:txBody>
      </p:sp>
      <p:sp>
        <p:nvSpPr>
          <p:cNvPr id="14" name="正方形/長方形 13"/>
          <p:cNvSpPr/>
          <p:nvPr userDrawn="1"/>
        </p:nvSpPr>
        <p:spPr>
          <a:xfrm>
            <a:off x="-2865" y="8158835"/>
            <a:ext cx="18313507" cy="1264075"/>
          </a:xfrm>
          <a:prstGeom prst="rect">
            <a:avLst/>
          </a:prstGeom>
          <a:gradFill>
            <a:gsLst>
              <a:gs pos="0">
                <a:schemeClr val="tx2">
                  <a:alpha val="46000"/>
                </a:schemeClr>
              </a:gs>
              <a:gs pos="29000">
                <a:srgbClr val="FFFFFF">
                  <a:alpha val="20000"/>
                </a:srgbClr>
              </a:gs>
              <a:gs pos="62000">
                <a:schemeClr val="tx2">
                  <a:alpha val="2000"/>
                </a:schemeClr>
              </a:gs>
              <a:gs pos="100000">
                <a:schemeClr val="tx2">
                  <a:alpha val="9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円/楕円 14"/>
          <p:cNvSpPr/>
          <p:nvPr userDrawn="1"/>
        </p:nvSpPr>
        <p:spPr>
          <a:xfrm>
            <a:off x="3130425" y="8465406"/>
            <a:ext cx="650932" cy="650932"/>
          </a:xfrm>
          <a:prstGeom prst="ellipse">
            <a:avLst/>
          </a:prstGeom>
          <a:gradFill flip="none" rotWithShape="1">
            <a:gsLst>
              <a:gs pos="0">
                <a:schemeClr val="tx2"/>
              </a:gs>
              <a:gs pos="21000">
                <a:srgbClr val="FFFFFF"/>
              </a:gs>
              <a:gs pos="88000">
                <a:srgbClr val="FFFFFF">
                  <a:alpha val="48000"/>
                </a:srgbClr>
              </a:gs>
              <a:gs pos="67000">
                <a:schemeClr val="tx2">
                  <a:alpha val="2000"/>
                </a:schemeClr>
              </a:gs>
              <a:gs pos="100000">
                <a:schemeClr val="tx2"/>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smtClean="0">
                <a:solidFill>
                  <a:schemeClr val="tx1"/>
                </a:solidFill>
              </a:rPr>
              <a:t>5</a:t>
            </a:r>
            <a:endParaRPr kumimoji="1" lang="ja-JP" altLang="en-US" dirty="0">
              <a:solidFill>
                <a:schemeClr val="tx1"/>
              </a:solidFill>
            </a:endParaRPr>
          </a:p>
        </p:txBody>
      </p:sp>
      <p:sp>
        <p:nvSpPr>
          <p:cNvPr id="16" name="テキスト プレースホルダー 5"/>
          <p:cNvSpPr>
            <a:spLocks noGrp="1"/>
          </p:cNvSpPr>
          <p:nvPr>
            <p:ph type="body" sz="quarter" idx="13" hasCustomPrompt="1"/>
          </p:nvPr>
        </p:nvSpPr>
        <p:spPr>
          <a:xfrm>
            <a:off x="3940847" y="8228103"/>
            <a:ext cx="11385550" cy="1125538"/>
          </a:xfrm>
        </p:spPr>
        <p:txBody>
          <a:bodyPr anchor="ctr"/>
          <a:lstStyle>
            <a:lvl1pPr>
              <a:defRPr/>
            </a:lvl1pPr>
          </a:lstStyle>
          <a:p>
            <a:pPr lvl="0"/>
            <a:r>
              <a:rPr lang="en-US" dirty="0" smtClean="0"/>
              <a:t>Text</a:t>
            </a:r>
            <a:endParaRPr lang="en-US" dirty="0"/>
          </a:p>
        </p:txBody>
      </p:sp>
      <p:sp>
        <p:nvSpPr>
          <p:cNvPr id="17" name="正方形/長方形 16"/>
          <p:cNvSpPr/>
          <p:nvPr userDrawn="1"/>
        </p:nvSpPr>
        <p:spPr>
          <a:xfrm>
            <a:off x="1" y="1048637"/>
            <a:ext cx="18310642" cy="1264075"/>
          </a:xfrm>
          <a:prstGeom prst="rect">
            <a:avLst/>
          </a:prstGeom>
          <a:gradFill>
            <a:gsLst>
              <a:gs pos="0">
                <a:schemeClr val="tx2">
                  <a:alpha val="46000"/>
                </a:schemeClr>
              </a:gs>
              <a:gs pos="29000">
                <a:srgbClr val="FFFFFF">
                  <a:alpha val="20000"/>
                </a:srgbClr>
              </a:gs>
              <a:gs pos="62000">
                <a:schemeClr val="tx2">
                  <a:alpha val="2000"/>
                </a:schemeClr>
              </a:gs>
              <a:gs pos="100000">
                <a:schemeClr val="tx2">
                  <a:alpha val="9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 name="円/楕円 17"/>
          <p:cNvSpPr/>
          <p:nvPr userDrawn="1"/>
        </p:nvSpPr>
        <p:spPr>
          <a:xfrm>
            <a:off x="3154655" y="1355208"/>
            <a:ext cx="650932" cy="650932"/>
          </a:xfrm>
          <a:prstGeom prst="ellipse">
            <a:avLst/>
          </a:prstGeom>
          <a:gradFill flip="none" rotWithShape="1">
            <a:gsLst>
              <a:gs pos="0">
                <a:schemeClr val="tx2"/>
              </a:gs>
              <a:gs pos="21000">
                <a:srgbClr val="FFFFFF"/>
              </a:gs>
              <a:gs pos="88000">
                <a:srgbClr val="FFFFFF">
                  <a:alpha val="48000"/>
                </a:srgbClr>
              </a:gs>
              <a:gs pos="67000">
                <a:schemeClr val="tx2">
                  <a:alpha val="2000"/>
                </a:schemeClr>
              </a:gs>
              <a:gs pos="100000">
                <a:schemeClr val="tx2"/>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smtClean="0">
                <a:solidFill>
                  <a:schemeClr val="tx1"/>
                </a:solidFill>
              </a:rPr>
              <a:t>1</a:t>
            </a:r>
            <a:endParaRPr kumimoji="1" lang="ja-JP" altLang="en-US" dirty="0">
              <a:solidFill>
                <a:schemeClr val="tx1"/>
              </a:solidFill>
            </a:endParaRPr>
          </a:p>
        </p:txBody>
      </p:sp>
      <p:sp>
        <p:nvSpPr>
          <p:cNvPr id="19" name="テキスト プレースホルダー 5"/>
          <p:cNvSpPr>
            <a:spLocks noGrp="1"/>
          </p:cNvSpPr>
          <p:nvPr>
            <p:ph type="body" sz="quarter" idx="14" hasCustomPrompt="1"/>
          </p:nvPr>
        </p:nvSpPr>
        <p:spPr>
          <a:xfrm>
            <a:off x="3977619" y="1116361"/>
            <a:ext cx="11385550" cy="1125538"/>
          </a:xfrm>
        </p:spPr>
        <p:txBody>
          <a:bodyPr anchor="ctr"/>
          <a:lstStyle>
            <a:lvl1pPr>
              <a:defRPr/>
            </a:lvl1pPr>
          </a:lstStyle>
          <a:p>
            <a:pPr lvl="0"/>
            <a:r>
              <a:rPr lang="en-US" dirty="0" smtClean="0"/>
              <a:t>Text</a:t>
            </a:r>
            <a:endParaRPr lang="en-US" dirty="0"/>
          </a:p>
        </p:txBody>
      </p:sp>
    </p:spTree>
    <p:extLst>
      <p:ext uri="{BB962C8B-B14F-4D97-AF65-F5344CB8AC3E}">
        <p14:creationId xmlns:p14="http://schemas.microsoft.com/office/powerpoint/2010/main" val="1057839551"/>
      </p:ext>
    </p:extLst>
  </p:cSld>
  <p:clrMapOvr>
    <a:masterClrMapping/>
  </p:clrMapOvr>
  <p:timing>
    <p:tnLst>
      <p:par>
        <p:cTn id="1" dur="indefinite" restart="never" nodeType="tmRoot"/>
      </p:par>
    </p:tnLst>
    <p:bldLst>
      <p:bldP spid="7" grpId="1" animBg="1"/>
      <p:bldP spid="8" grpId="0" animBg="1"/>
      <p:bldP spid="11" grpId="0" animBg="1"/>
      <p:bldP spid="14" grpId="0" animBg="1"/>
      <p:bldP spid="17" grpId="0" animBg="1"/>
    </p:bld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No Content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smtClean="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F95F845C-B07D-424A-A6EA-96D8F4A7E4C5}" type="slidenum">
              <a:rPr lang="ja-JP" altLang="en-US" smtClean="0"/>
              <a:pPr/>
              <a:t>‹#›</a:t>
            </a:fld>
            <a:endParaRPr lang="ja-JP" altLang="en-US"/>
          </a:p>
        </p:txBody>
      </p:sp>
      <p:sp>
        <p:nvSpPr>
          <p:cNvPr id="6" name="テキスト プレースホルダー 5"/>
          <p:cNvSpPr>
            <a:spLocks noGrp="1"/>
          </p:cNvSpPr>
          <p:nvPr>
            <p:ph type="body" sz="quarter" idx="12" hasCustomPrompt="1"/>
          </p:nvPr>
        </p:nvSpPr>
        <p:spPr>
          <a:xfrm>
            <a:off x="1237456" y="1803400"/>
            <a:ext cx="15811500" cy="617976"/>
          </a:xfrm>
        </p:spPr>
        <p:txBody>
          <a:bodyPr anchor="ctr">
            <a:noAutofit/>
          </a:bodyPr>
          <a:lstStyle>
            <a:lvl1pPr algn="ctr">
              <a:spcBef>
                <a:spcPts val="0"/>
              </a:spcBef>
              <a:defRPr sz="3200" i="1" spc="0" baseline="0">
                <a:solidFill>
                  <a:schemeClr val="bg1"/>
                </a:solidFill>
                <a:effectLst/>
              </a:defRPr>
            </a:lvl1pPr>
          </a:lstStyle>
          <a:p>
            <a:pPr lvl="0"/>
            <a:r>
              <a:rPr kumimoji="1" lang="en-US" altLang="ja-JP" dirty="0" smtClean="0"/>
              <a:t>Subtitle Goes Here</a:t>
            </a:r>
            <a:endParaRPr kumimoji="1" lang="ja-JP" altLang="en-US" dirty="0" smtClean="0"/>
          </a:p>
        </p:txBody>
      </p:sp>
    </p:spTree>
    <p:extLst>
      <p:ext uri="{BB962C8B-B14F-4D97-AF65-F5344CB8AC3E}">
        <p14:creationId xmlns:p14="http://schemas.microsoft.com/office/powerpoint/2010/main" val="11413229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iterate type="lt">
                                    <p:tmPct val="5000"/>
                                  </p:iterate>
                                  <p:childTnLst>
                                    <p:set>
                                      <p:cBhvr>
                                        <p:cTn id="6" dur="1" fill="hold">
                                          <p:stCondLst>
                                            <p:cond delay="0"/>
                                          </p:stCondLst>
                                        </p:cTn>
                                        <p:tgtEl>
                                          <p:spTgt spid="6">
                                            <p:txEl>
                                              <p:pRg st="0" end="0"/>
                                            </p:txEl>
                                          </p:spTgt>
                                        </p:tgtEl>
                                        <p:attrNameLst>
                                          <p:attrName>style.visibility</p:attrName>
                                        </p:attrNameLst>
                                      </p:cBhvr>
                                      <p:to>
                                        <p:strVal val="visible"/>
                                      </p:to>
                                    </p:set>
                                    <p:animEffect transition="in" filter="randombar(horizontal)">
                                      <p:cBhvr>
                                        <p:cTn id="7" dur="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tmplLst>
          <p:tmpl lvl="1">
            <p:tnLst>
              <p:par>
                <p:cTn presetID="14" presetClass="entr" presetSubtype="10" fill="hold" nodeType="afterEffect">
                  <p:stCondLst>
                    <p:cond delay="0"/>
                  </p:stCondLst>
                  <p:iterate type="lt">
                    <p:tmPct val="5000"/>
                  </p:iterate>
                  <p:childTnLst>
                    <p:set>
                      <p:cBhvr>
                        <p:cTn dur="1" fill="hold">
                          <p:stCondLst>
                            <p:cond delay="0"/>
                          </p:stCondLst>
                        </p:cTn>
                        <p:tgtEl>
                          <p:spTgt spid="6"/>
                        </p:tgtEl>
                        <p:attrNameLst>
                          <p:attrName>style.visibility</p:attrName>
                        </p:attrNameLst>
                      </p:cBhvr>
                      <p:to>
                        <p:strVal val="visible"/>
                      </p:to>
                    </p:set>
                    <p:animEffect transition="in" filter="randombar(horizontal)">
                      <p:cBhvr>
                        <p:cTn dur="500"/>
                        <p:tgtEl>
                          <p:spTgt spid="6"/>
                        </p:tgtEl>
                      </p:cBhvr>
                    </p:animEffect>
                  </p:childTnLst>
                </p:cTn>
              </p:par>
            </p:tnLst>
          </p:tmpl>
        </p:tmplLst>
      </p:bldP>
    </p:bld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 Column">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smtClean="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F95F845C-B07D-424A-A6EA-96D8F4A7E4C5}" type="slidenum">
              <a:rPr lang="ja-JP" altLang="en-US" smtClean="0"/>
              <a:pPr/>
              <a:t>‹#›</a:t>
            </a:fld>
            <a:endParaRPr lang="ja-JP" altLang="en-US"/>
          </a:p>
        </p:txBody>
      </p:sp>
      <p:sp>
        <p:nvSpPr>
          <p:cNvPr id="6" name="テキスト プレースホルダー 5"/>
          <p:cNvSpPr>
            <a:spLocks noGrp="1"/>
          </p:cNvSpPr>
          <p:nvPr>
            <p:ph type="body" sz="quarter" idx="12" hasCustomPrompt="1"/>
          </p:nvPr>
        </p:nvSpPr>
        <p:spPr>
          <a:xfrm>
            <a:off x="1237456" y="1803400"/>
            <a:ext cx="15811500" cy="617976"/>
          </a:xfrm>
        </p:spPr>
        <p:txBody>
          <a:bodyPr anchor="ctr">
            <a:noAutofit/>
          </a:bodyPr>
          <a:lstStyle>
            <a:lvl1pPr algn="ctr">
              <a:spcBef>
                <a:spcPts val="0"/>
              </a:spcBef>
              <a:defRPr sz="3200" i="1" spc="0" baseline="0">
                <a:solidFill>
                  <a:schemeClr val="bg1"/>
                </a:solidFill>
                <a:effectLst/>
              </a:defRPr>
            </a:lvl1pPr>
          </a:lstStyle>
          <a:p>
            <a:pPr lvl="0"/>
            <a:r>
              <a:rPr kumimoji="1" lang="en-US" altLang="ja-JP" dirty="0" smtClean="0"/>
              <a:t>Subtitle Goes Here</a:t>
            </a:r>
            <a:endParaRPr kumimoji="1" lang="ja-JP" altLang="en-US" dirty="0" smtClean="0"/>
          </a:p>
        </p:txBody>
      </p:sp>
      <p:sp>
        <p:nvSpPr>
          <p:cNvPr id="7" name="テキスト プレースホルダー 5"/>
          <p:cNvSpPr>
            <a:spLocks noGrp="1"/>
          </p:cNvSpPr>
          <p:nvPr>
            <p:ph type="body" sz="quarter" idx="13" hasCustomPrompt="1"/>
          </p:nvPr>
        </p:nvSpPr>
        <p:spPr>
          <a:xfrm>
            <a:off x="1237456" y="4203700"/>
            <a:ext cx="15811500" cy="846576"/>
          </a:xfrm>
        </p:spPr>
        <p:txBody>
          <a:bodyPr anchor="b">
            <a:noAutofit/>
          </a:bodyPr>
          <a:lstStyle>
            <a:lvl1pPr algn="ctr">
              <a:spcBef>
                <a:spcPts val="0"/>
              </a:spcBef>
              <a:defRPr sz="4800" i="0" spc="300" baseline="0">
                <a:solidFill>
                  <a:schemeClr val="accent2"/>
                </a:solidFill>
                <a:effectLst>
                  <a:innerShdw blurRad="63500" dist="50800">
                    <a:prstClr val="black">
                      <a:alpha val="50000"/>
                    </a:prstClr>
                  </a:innerShdw>
                </a:effectLst>
                <a:latin typeface="+mj-lt"/>
              </a:defRPr>
            </a:lvl1pPr>
          </a:lstStyle>
          <a:p>
            <a:pPr lvl="0"/>
            <a:r>
              <a:rPr kumimoji="1" lang="en-US" altLang="ja-JP" dirty="0" smtClean="0"/>
              <a:t>TEXT HERE</a:t>
            </a:r>
            <a:endParaRPr kumimoji="1" lang="ja-JP" altLang="en-US" dirty="0" smtClean="0"/>
          </a:p>
        </p:txBody>
      </p:sp>
      <p:sp>
        <p:nvSpPr>
          <p:cNvPr id="8" name="テキスト プレースホルダー 5"/>
          <p:cNvSpPr>
            <a:spLocks noGrp="1"/>
          </p:cNvSpPr>
          <p:nvPr>
            <p:ph type="body" sz="quarter" idx="14" hasCustomPrompt="1"/>
          </p:nvPr>
        </p:nvSpPr>
        <p:spPr>
          <a:xfrm>
            <a:off x="1231900" y="5016500"/>
            <a:ext cx="15811500" cy="2768600"/>
          </a:xfrm>
        </p:spPr>
        <p:txBody>
          <a:bodyPr anchor="t">
            <a:noAutofit/>
          </a:bodyPr>
          <a:lstStyle>
            <a:lvl1pPr algn="ctr">
              <a:lnSpc>
                <a:spcPct val="120000"/>
              </a:lnSpc>
              <a:spcBef>
                <a:spcPts val="0"/>
              </a:spcBef>
              <a:defRPr sz="2400" i="0" spc="0" baseline="0">
                <a:solidFill>
                  <a:schemeClr val="bg1"/>
                </a:solidFill>
                <a:effectLst/>
                <a:latin typeface="+mn-lt"/>
              </a:defRPr>
            </a:lvl1pPr>
          </a:lstStyle>
          <a:p>
            <a:pPr lvl="0"/>
            <a:r>
              <a:rPr kumimoji="1" lang="en-US" altLang="ja-JP" dirty="0" smtClean="0"/>
              <a:t>Text Here</a:t>
            </a:r>
            <a:endParaRPr kumimoji="1" lang="ja-JP" altLang="en-US" dirty="0" smtClean="0"/>
          </a:p>
        </p:txBody>
      </p:sp>
      <p:pic>
        <p:nvPicPr>
          <p:cNvPr id="9" name="図 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031431" y="3809544"/>
            <a:ext cx="8125477" cy="594080"/>
          </a:xfrm>
          <a:prstGeom prst="rect">
            <a:avLst/>
          </a:prstGeom>
        </p:spPr>
      </p:pic>
      <p:pic>
        <p:nvPicPr>
          <p:cNvPr id="10" name="図 9"/>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526577" y="4757627"/>
            <a:ext cx="8125477" cy="594080"/>
          </a:xfrm>
          <a:prstGeom prst="rect">
            <a:avLst/>
          </a:prstGeom>
        </p:spPr>
      </p:pic>
    </p:spTree>
    <p:extLst>
      <p:ext uri="{BB962C8B-B14F-4D97-AF65-F5344CB8AC3E}">
        <p14:creationId xmlns:p14="http://schemas.microsoft.com/office/powerpoint/2010/main" val="7588450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iterate type="lt">
                                    <p:tmPct val="5000"/>
                                  </p:iterate>
                                  <p:childTnLst>
                                    <p:set>
                                      <p:cBhvr>
                                        <p:cTn id="6" dur="1" fill="hold">
                                          <p:stCondLst>
                                            <p:cond delay="0"/>
                                          </p:stCondLst>
                                        </p:cTn>
                                        <p:tgtEl>
                                          <p:spTgt spid="6">
                                            <p:txEl>
                                              <p:pRg st="0" end="0"/>
                                            </p:txEl>
                                          </p:spTgt>
                                        </p:tgtEl>
                                        <p:attrNameLst>
                                          <p:attrName>style.visibility</p:attrName>
                                        </p:attrNameLst>
                                      </p:cBhvr>
                                      <p:to>
                                        <p:strVal val="visible"/>
                                      </p:to>
                                    </p:set>
                                    <p:animEffect transition="in" filter="randombar(horizontal)">
                                      <p:cBhvr>
                                        <p:cTn id="7" dur="500"/>
                                        <p:tgtEl>
                                          <p:spTgt spid="6">
                                            <p:txEl>
                                              <p:pRg st="0" end="0"/>
                                            </p:txEl>
                                          </p:spTgt>
                                        </p:tgtEl>
                                      </p:cBhvr>
                                    </p:animEffect>
                                  </p:childTnLst>
                                </p:cTn>
                              </p:par>
                            </p:childTnLst>
                          </p:cTn>
                        </p:par>
                        <p:par>
                          <p:cTn id="8" fill="hold">
                            <p:stCondLst>
                              <p:cond delay="875"/>
                            </p:stCondLst>
                            <p:childTnLst>
                              <p:par>
                                <p:cTn id="9" presetID="14" presetClass="entr" presetSubtype="10" fill="hold" grpId="0" nodeType="afterEffect">
                                  <p:stCondLst>
                                    <p:cond delay="0"/>
                                  </p:stCondLst>
                                  <p:iterate type="lt">
                                    <p:tmPct val="5000"/>
                                  </p:iterate>
                                  <p:childTnLst>
                                    <p:set>
                                      <p:cBhvr>
                                        <p:cTn id="10" dur="1" fill="hold">
                                          <p:stCondLst>
                                            <p:cond delay="0"/>
                                          </p:stCondLst>
                                        </p:cTn>
                                        <p:tgtEl>
                                          <p:spTgt spid="7">
                                            <p:txEl>
                                              <p:pRg st="0" end="0"/>
                                            </p:txEl>
                                          </p:spTgt>
                                        </p:tgtEl>
                                        <p:attrNameLst>
                                          <p:attrName>style.visibility</p:attrName>
                                        </p:attrNameLst>
                                      </p:cBhvr>
                                      <p:to>
                                        <p:strVal val="visible"/>
                                      </p:to>
                                    </p:set>
                                    <p:animEffect transition="in" filter="randombar(horizontal)">
                                      <p:cBhvr>
                                        <p:cTn id="11" dur="500"/>
                                        <p:tgtEl>
                                          <p:spTgt spid="7">
                                            <p:txEl>
                                              <p:pRg st="0" end="0"/>
                                            </p:txEl>
                                          </p:spTgt>
                                        </p:tgtEl>
                                      </p:cBhvr>
                                    </p:animEffect>
                                  </p:childTnLst>
                                </p:cTn>
                              </p:par>
                              <p:par>
                                <p:cTn id="12" presetID="22" presetClass="entr" presetSubtype="8" fill="hold" nodeType="withEffect">
                                  <p:stCondLst>
                                    <p:cond delay="0"/>
                                  </p:stCondLst>
                                  <p:childTnLst>
                                    <p:set>
                                      <p:cBhvr>
                                        <p:cTn id="13" dur="1" fill="hold">
                                          <p:stCondLst>
                                            <p:cond delay="0"/>
                                          </p:stCondLst>
                                        </p:cTn>
                                        <p:tgtEl>
                                          <p:spTgt spid="9"/>
                                        </p:tgtEl>
                                        <p:attrNameLst>
                                          <p:attrName>style.visibility</p:attrName>
                                        </p:attrNameLst>
                                      </p:cBhvr>
                                      <p:to>
                                        <p:strVal val="visible"/>
                                      </p:to>
                                    </p:set>
                                    <p:animEffect transition="in" filter="wipe(left)">
                                      <p:cBhvr>
                                        <p:cTn id="14" dur="1000"/>
                                        <p:tgtEl>
                                          <p:spTgt spid="9"/>
                                        </p:tgtEl>
                                      </p:cBhvr>
                                    </p:animEffect>
                                  </p:childTnLst>
                                </p:cTn>
                              </p:par>
                              <p:par>
                                <p:cTn id="15" presetID="22" presetClass="entr" presetSubtype="2" fill="hold" nodeType="with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wipe(right)">
                                      <p:cBhvr>
                                        <p:cTn id="17" dur="1000"/>
                                        <p:tgtEl>
                                          <p:spTgt spid="10"/>
                                        </p:tgtEl>
                                      </p:cBhvr>
                                    </p:animEffect>
                                  </p:childTnLst>
                                </p:cTn>
                              </p:par>
                            </p:childTnLst>
                          </p:cTn>
                        </p:par>
                        <p:par>
                          <p:cTn id="18" fill="hold">
                            <p:stCondLst>
                              <p:cond delay="1875"/>
                            </p:stCondLst>
                            <p:childTnLst>
                              <p:par>
                                <p:cTn id="19" presetID="10" presetClass="entr" presetSubtype="0" fill="hold" grpId="0" nodeType="after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fade">
                                      <p:cBhvr>
                                        <p:cTn id="21" dur="75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tmplLst>
          <p:tmpl lvl="1">
            <p:tnLst>
              <p:par>
                <p:cTn presetID="14" presetClass="entr" presetSubtype="10" fill="hold" nodeType="afterEffect">
                  <p:stCondLst>
                    <p:cond delay="0"/>
                  </p:stCondLst>
                  <p:iterate type="lt">
                    <p:tmPct val="5000"/>
                  </p:iterate>
                  <p:childTnLst>
                    <p:set>
                      <p:cBhvr>
                        <p:cTn dur="1" fill="hold">
                          <p:stCondLst>
                            <p:cond delay="0"/>
                          </p:stCondLst>
                        </p:cTn>
                        <p:tgtEl>
                          <p:spTgt spid="6"/>
                        </p:tgtEl>
                        <p:attrNameLst>
                          <p:attrName>style.visibility</p:attrName>
                        </p:attrNameLst>
                      </p:cBhvr>
                      <p:to>
                        <p:strVal val="visible"/>
                      </p:to>
                    </p:set>
                    <p:animEffect transition="in" filter="randombar(horizontal)">
                      <p:cBhvr>
                        <p:cTn dur="500"/>
                        <p:tgtEl>
                          <p:spTgt spid="6"/>
                        </p:tgtEl>
                      </p:cBhvr>
                    </p:animEffect>
                  </p:childTnLst>
                </p:cTn>
              </p:par>
            </p:tnLst>
          </p:tmpl>
        </p:tmplLst>
      </p:bldP>
      <p:bldP spid="7" grpId="0" build="p">
        <p:tmplLst>
          <p:tmpl lvl="1">
            <p:tnLst>
              <p:par>
                <p:cTn presetID="14" presetClass="entr" presetSubtype="10" fill="hold" nodeType="afterEffect">
                  <p:stCondLst>
                    <p:cond delay="0"/>
                  </p:stCondLst>
                  <p:iterate type="lt">
                    <p:tmPct val="5000"/>
                  </p:iterate>
                  <p:childTnLst>
                    <p:set>
                      <p:cBhvr>
                        <p:cTn dur="1" fill="hold">
                          <p:stCondLst>
                            <p:cond delay="0"/>
                          </p:stCondLst>
                        </p:cTn>
                        <p:tgtEl>
                          <p:spTgt spid="7"/>
                        </p:tgtEl>
                        <p:attrNameLst>
                          <p:attrName>style.visibility</p:attrName>
                        </p:attrNameLst>
                      </p:cBhvr>
                      <p:to>
                        <p:strVal val="visible"/>
                      </p:to>
                    </p:set>
                    <p:animEffect transition="in" filter="randombar(horizontal)">
                      <p:cBhvr>
                        <p:cTn dur="500"/>
                        <p:tgtEl>
                          <p:spTgt spid="7"/>
                        </p:tgtEl>
                      </p:cBhvr>
                    </p:animEffect>
                  </p:childTnLst>
                </p:cTn>
              </p:par>
            </p:tnLst>
          </p:tmpl>
        </p:tmplLst>
      </p:bldP>
      <p:bldP spid="8" grpId="0">
        <p:tmplLst>
          <p:tmpl>
            <p:tnLst>
              <p:par>
                <p:cTn presetID="10" presetClass="entr" presetSubtype="0" fill="hold" nodeType="afterEffect">
                  <p:stCondLst>
                    <p:cond delay="0"/>
                  </p:stCondLst>
                  <p:childTnLst>
                    <p:set>
                      <p:cBhvr>
                        <p:cTn dur="1" fill="hold">
                          <p:stCondLst>
                            <p:cond delay="0"/>
                          </p:stCondLst>
                        </p:cTn>
                        <p:tgtEl>
                          <p:spTgt spid="8"/>
                        </p:tgtEl>
                        <p:attrNameLst>
                          <p:attrName>style.visibility</p:attrName>
                        </p:attrNameLst>
                      </p:cBhvr>
                      <p:to>
                        <p:strVal val="visible"/>
                      </p:to>
                    </p:set>
                    <p:animEffect transition="in" filter="fade">
                      <p:cBhvr>
                        <p:cTn dur="750"/>
                        <p:tgtEl>
                          <p:spTgt spid="8"/>
                        </p:tgtEl>
                      </p:cBhvr>
                    </p:animEffect>
                  </p:childTnLst>
                </p:cTn>
              </p:par>
            </p:tnLst>
          </p:tmpl>
        </p:tmplLst>
      </p:bldP>
    </p:bld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 Text">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smtClean="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F95F845C-B07D-424A-A6EA-96D8F4A7E4C5}" type="slidenum">
              <a:rPr lang="ja-JP" altLang="en-US" smtClean="0"/>
              <a:pPr/>
              <a:t>‹#›</a:t>
            </a:fld>
            <a:endParaRPr lang="ja-JP" altLang="en-US"/>
          </a:p>
        </p:txBody>
      </p:sp>
      <p:sp>
        <p:nvSpPr>
          <p:cNvPr id="6" name="テキスト プレースホルダー 5"/>
          <p:cNvSpPr>
            <a:spLocks noGrp="1"/>
          </p:cNvSpPr>
          <p:nvPr>
            <p:ph type="body" sz="quarter" idx="12" hasCustomPrompt="1"/>
          </p:nvPr>
        </p:nvSpPr>
        <p:spPr>
          <a:xfrm>
            <a:off x="1237456" y="1803400"/>
            <a:ext cx="15811500" cy="617976"/>
          </a:xfrm>
        </p:spPr>
        <p:txBody>
          <a:bodyPr anchor="ctr">
            <a:noAutofit/>
          </a:bodyPr>
          <a:lstStyle>
            <a:lvl1pPr algn="ctr">
              <a:spcBef>
                <a:spcPts val="0"/>
              </a:spcBef>
              <a:defRPr sz="3200" i="1" spc="0" baseline="0">
                <a:solidFill>
                  <a:schemeClr val="bg1"/>
                </a:solidFill>
                <a:effectLst/>
              </a:defRPr>
            </a:lvl1pPr>
          </a:lstStyle>
          <a:p>
            <a:pPr lvl="0"/>
            <a:r>
              <a:rPr kumimoji="1" lang="en-US" altLang="ja-JP" dirty="0" smtClean="0"/>
              <a:t>Subtitle Goes Here</a:t>
            </a:r>
            <a:endParaRPr kumimoji="1" lang="ja-JP" altLang="en-US" dirty="0" smtClean="0"/>
          </a:p>
        </p:txBody>
      </p:sp>
      <p:sp>
        <p:nvSpPr>
          <p:cNvPr id="8" name="テキスト プレースホルダー 5"/>
          <p:cNvSpPr>
            <a:spLocks noGrp="1"/>
          </p:cNvSpPr>
          <p:nvPr>
            <p:ph type="body" sz="quarter" idx="14" hasCustomPrompt="1"/>
          </p:nvPr>
        </p:nvSpPr>
        <p:spPr>
          <a:xfrm>
            <a:off x="1238250" y="3008668"/>
            <a:ext cx="15811500" cy="5029200"/>
          </a:xfrm>
        </p:spPr>
        <p:txBody>
          <a:bodyPr anchor="ctr">
            <a:noAutofit/>
          </a:bodyPr>
          <a:lstStyle>
            <a:lvl1pPr algn="l">
              <a:lnSpc>
                <a:spcPct val="120000"/>
              </a:lnSpc>
              <a:spcBef>
                <a:spcPts val="1200"/>
              </a:spcBef>
              <a:defRPr sz="2400" i="0" spc="0" baseline="0">
                <a:solidFill>
                  <a:schemeClr val="bg1"/>
                </a:solidFill>
                <a:effectLst/>
                <a:latin typeface="+mn-lt"/>
              </a:defRPr>
            </a:lvl1pPr>
          </a:lstStyle>
          <a:p>
            <a:pPr lvl="0"/>
            <a:r>
              <a:rPr kumimoji="1" lang="en-US" altLang="ja-JP" dirty="0" smtClean="0"/>
              <a:t>Text Here</a:t>
            </a:r>
            <a:endParaRPr kumimoji="1" lang="ja-JP" altLang="en-US" dirty="0" smtClean="0"/>
          </a:p>
        </p:txBody>
      </p:sp>
    </p:spTree>
    <p:extLst>
      <p:ext uri="{BB962C8B-B14F-4D97-AF65-F5344CB8AC3E}">
        <p14:creationId xmlns:p14="http://schemas.microsoft.com/office/powerpoint/2010/main" val="18591432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iterate type="lt">
                                    <p:tmPct val="5000"/>
                                  </p:iterate>
                                  <p:childTnLst>
                                    <p:set>
                                      <p:cBhvr>
                                        <p:cTn id="6" dur="1" fill="hold">
                                          <p:stCondLst>
                                            <p:cond delay="0"/>
                                          </p:stCondLst>
                                        </p:cTn>
                                        <p:tgtEl>
                                          <p:spTgt spid="6">
                                            <p:txEl>
                                              <p:pRg st="0" end="0"/>
                                            </p:txEl>
                                          </p:spTgt>
                                        </p:tgtEl>
                                        <p:attrNameLst>
                                          <p:attrName>style.visibility</p:attrName>
                                        </p:attrNameLst>
                                      </p:cBhvr>
                                      <p:to>
                                        <p:strVal val="visible"/>
                                      </p:to>
                                    </p:set>
                                    <p:animEffect transition="in" filter="randombar(horizontal)">
                                      <p:cBhvr>
                                        <p:cTn id="7" dur="500"/>
                                        <p:tgtEl>
                                          <p:spTgt spid="6">
                                            <p:txEl>
                                              <p:pRg st="0" end="0"/>
                                            </p:txEl>
                                          </p:spTgt>
                                        </p:tgtEl>
                                      </p:cBhvr>
                                    </p:animEffect>
                                  </p:childTnLst>
                                </p:cTn>
                              </p:par>
                            </p:childTnLst>
                          </p:cTn>
                        </p:par>
                        <p:par>
                          <p:cTn id="8" fill="hold">
                            <p:stCondLst>
                              <p:cond delay="875"/>
                            </p:stCondLst>
                            <p:childTnLst>
                              <p:par>
                                <p:cTn id="9" presetID="14" presetClass="entr" presetSubtype="10" fill="hold" grpId="0" nodeType="afterEffect">
                                  <p:stCondLst>
                                    <p:cond delay="0"/>
                                  </p:stCondLst>
                                  <p:iterate type="wd">
                                    <p:tmPct val="5000"/>
                                  </p:iterate>
                                  <p:childTnLst>
                                    <p:set>
                                      <p:cBhvr>
                                        <p:cTn id="10" dur="1" fill="hold">
                                          <p:stCondLst>
                                            <p:cond delay="0"/>
                                          </p:stCondLst>
                                        </p:cTn>
                                        <p:tgtEl>
                                          <p:spTgt spid="8"/>
                                        </p:tgtEl>
                                        <p:attrNameLst>
                                          <p:attrName>style.visibility</p:attrName>
                                        </p:attrNameLst>
                                      </p:cBhvr>
                                      <p:to>
                                        <p:strVal val="visible"/>
                                      </p:to>
                                    </p:set>
                                    <p:animEffect transition="in" filter="randombar(horizontal)">
                                      <p:cBhvr>
                                        <p:cTn id="11"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tmplLst>
          <p:tmpl lvl="1">
            <p:tnLst>
              <p:par>
                <p:cTn presetID="14" presetClass="entr" presetSubtype="10" fill="hold" nodeType="afterEffect">
                  <p:stCondLst>
                    <p:cond delay="0"/>
                  </p:stCondLst>
                  <p:iterate type="lt">
                    <p:tmPct val="5000"/>
                  </p:iterate>
                  <p:childTnLst>
                    <p:set>
                      <p:cBhvr>
                        <p:cTn dur="1" fill="hold">
                          <p:stCondLst>
                            <p:cond delay="0"/>
                          </p:stCondLst>
                        </p:cTn>
                        <p:tgtEl>
                          <p:spTgt spid="6"/>
                        </p:tgtEl>
                        <p:attrNameLst>
                          <p:attrName>style.visibility</p:attrName>
                        </p:attrNameLst>
                      </p:cBhvr>
                      <p:to>
                        <p:strVal val="visible"/>
                      </p:to>
                    </p:set>
                    <p:animEffect transition="in" filter="randombar(horizontal)">
                      <p:cBhvr>
                        <p:cTn dur="500"/>
                        <p:tgtEl>
                          <p:spTgt spid="6"/>
                        </p:tgtEl>
                      </p:cBhvr>
                    </p:animEffect>
                  </p:childTnLst>
                </p:cTn>
              </p:par>
            </p:tnLst>
          </p:tmpl>
        </p:tmplLst>
      </p:bldP>
      <p:bldP spid="8" grpId="0">
        <p:tmplLst>
          <p:tmpl>
            <p:tnLst>
              <p:par>
                <p:cTn presetID="14" presetClass="entr" presetSubtype="10" fill="hold" nodeType="afterEffect">
                  <p:stCondLst>
                    <p:cond delay="0"/>
                  </p:stCondLst>
                  <p:iterate type="wd">
                    <p:tmPct val="5000"/>
                  </p:iterate>
                  <p:childTnLst>
                    <p:set>
                      <p:cBhvr>
                        <p:cTn dur="1" fill="hold">
                          <p:stCondLst>
                            <p:cond delay="0"/>
                          </p:stCondLst>
                        </p:cTn>
                        <p:tgtEl>
                          <p:spTgt spid="8"/>
                        </p:tgtEl>
                        <p:attrNameLst>
                          <p:attrName>style.visibility</p:attrName>
                        </p:attrNameLst>
                      </p:cBhvr>
                      <p:to>
                        <p:strVal val="visible"/>
                      </p:to>
                    </p:set>
                    <p:animEffect transition="in" filter="randombar(horizontal)">
                      <p:cBhvr>
                        <p:cTn dur="500"/>
                        <p:tgtEl>
                          <p:spTgt spid="8"/>
                        </p:tgtEl>
                      </p:cBhvr>
                    </p:animEffect>
                  </p:childTnLst>
                </p:cTn>
              </p:par>
            </p:tnLst>
          </p:tmpl>
        </p:tmplLst>
      </p:bldP>
    </p:bld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2 Column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smtClean="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F95F845C-B07D-424A-A6EA-96D8F4A7E4C5}" type="slidenum">
              <a:rPr lang="ja-JP" altLang="en-US" smtClean="0"/>
              <a:pPr/>
              <a:t>‹#›</a:t>
            </a:fld>
            <a:endParaRPr lang="ja-JP" altLang="en-US"/>
          </a:p>
        </p:txBody>
      </p:sp>
      <p:sp>
        <p:nvSpPr>
          <p:cNvPr id="6" name="テキスト プレースホルダー 5"/>
          <p:cNvSpPr>
            <a:spLocks noGrp="1"/>
          </p:cNvSpPr>
          <p:nvPr>
            <p:ph type="body" sz="quarter" idx="12" hasCustomPrompt="1"/>
          </p:nvPr>
        </p:nvSpPr>
        <p:spPr>
          <a:xfrm>
            <a:off x="1237456" y="1803400"/>
            <a:ext cx="15811500" cy="617976"/>
          </a:xfrm>
        </p:spPr>
        <p:txBody>
          <a:bodyPr anchor="ctr">
            <a:noAutofit/>
          </a:bodyPr>
          <a:lstStyle>
            <a:lvl1pPr algn="ctr">
              <a:spcBef>
                <a:spcPts val="0"/>
              </a:spcBef>
              <a:defRPr sz="3200" i="1" spc="0" baseline="0">
                <a:solidFill>
                  <a:schemeClr val="bg1"/>
                </a:solidFill>
                <a:effectLst/>
              </a:defRPr>
            </a:lvl1pPr>
          </a:lstStyle>
          <a:p>
            <a:pPr lvl="0"/>
            <a:r>
              <a:rPr kumimoji="1" lang="en-US" altLang="ja-JP" dirty="0" smtClean="0"/>
              <a:t>Subtitle Goes Here</a:t>
            </a:r>
            <a:endParaRPr kumimoji="1" lang="ja-JP" altLang="en-US" dirty="0" smtClean="0"/>
          </a:p>
        </p:txBody>
      </p:sp>
      <p:sp>
        <p:nvSpPr>
          <p:cNvPr id="7" name="テキスト プレースホルダー 5"/>
          <p:cNvSpPr>
            <a:spLocks noGrp="1"/>
          </p:cNvSpPr>
          <p:nvPr>
            <p:ph type="body" sz="quarter" idx="13" hasCustomPrompt="1"/>
          </p:nvPr>
        </p:nvSpPr>
        <p:spPr>
          <a:xfrm>
            <a:off x="1237456" y="3911051"/>
            <a:ext cx="7593445" cy="846576"/>
          </a:xfrm>
        </p:spPr>
        <p:txBody>
          <a:bodyPr anchor="b">
            <a:noAutofit/>
          </a:bodyPr>
          <a:lstStyle>
            <a:lvl1pPr algn="l">
              <a:spcBef>
                <a:spcPts val="0"/>
              </a:spcBef>
              <a:defRPr sz="4800" i="0" spc="300" baseline="0">
                <a:solidFill>
                  <a:schemeClr val="accent2"/>
                </a:solidFill>
                <a:effectLst>
                  <a:innerShdw blurRad="63500" dist="50800">
                    <a:prstClr val="black">
                      <a:alpha val="50000"/>
                    </a:prstClr>
                  </a:innerShdw>
                </a:effectLst>
                <a:latin typeface="+mj-lt"/>
              </a:defRPr>
            </a:lvl1pPr>
          </a:lstStyle>
          <a:p>
            <a:pPr lvl="0"/>
            <a:r>
              <a:rPr kumimoji="1" lang="en-US" altLang="ja-JP" dirty="0" smtClean="0"/>
              <a:t>TEXT HERE</a:t>
            </a:r>
            <a:endParaRPr kumimoji="1" lang="ja-JP" altLang="en-US" dirty="0" smtClean="0"/>
          </a:p>
        </p:txBody>
      </p:sp>
      <p:sp>
        <p:nvSpPr>
          <p:cNvPr id="8" name="テキスト プレースホルダー 5"/>
          <p:cNvSpPr>
            <a:spLocks noGrp="1"/>
          </p:cNvSpPr>
          <p:nvPr>
            <p:ph type="body" sz="quarter" idx="14" hasCustomPrompt="1"/>
          </p:nvPr>
        </p:nvSpPr>
        <p:spPr>
          <a:xfrm>
            <a:off x="1231900" y="4723851"/>
            <a:ext cx="7593445" cy="3124200"/>
          </a:xfrm>
        </p:spPr>
        <p:txBody>
          <a:bodyPr anchor="t">
            <a:noAutofit/>
          </a:bodyPr>
          <a:lstStyle>
            <a:lvl1pPr algn="l">
              <a:lnSpc>
                <a:spcPct val="120000"/>
              </a:lnSpc>
              <a:spcBef>
                <a:spcPts val="0"/>
              </a:spcBef>
              <a:defRPr sz="2400" i="0" spc="0" baseline="0">
                <a:solidFill>
                  <a:schemeClr val="bg1"/>
                </a:solidFill>
                <a:effectLst/>
                <a:latin typeface="+mn-lt"/>
              </a:defRPr>
            </a:lvl1pPr>
          </a:lstStyle>
          <a:p>
            <a:pPr lvl="0"/>
            <a:r>
              <a:rPr kumimoji="1" lang="en-US" altLang="ja-JP" dirty="0" smtClean="0"/>
              <a:t>Text Here</a:t>
            </a:r>
            <a:endParaRPr kumimoji="1" lang="ja-JP" altLang="en-US" dirty="0" smtClean="0"/>
          </a:p>
        </p:txBody>
      </p:sp>
      <p:pic>
        <p:nvPicPr>
          <p:cNvPr id="9" name="図 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3516895"/>
            <a:ext cx="8125477" cy="594080"/>
          </a:xfrm>
          <a:prstGeom prst="rect">
            <a:avLst/>
          </a:prstGeom>
        </p:spPr>
      </p:pic>
      <p:pic>
        <p:nvPicPr>
          <p:cNvPr id="10" name="図 9"/>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160936" y="4464978"/>
            <a:ext cx="8125477" cy="594080"/>
          </a:xfrm>
          <a:prstGeom prst="rect">
            <a:avLst/>
          </a:prstGeom>
        </p:spPr>
      </p:pic>
      <p:sp>
        <p:nvSpPr>
          <p:cNvPr id="11" name="テキスト プレースホルダー 5"/>
          <p:cNvSpPr>
            <a:spLocks noGrp="1"/>
          </p:cNvSpPr>
          <p:nvPr>
            <p:ph type="body" sz="quarter" idx="15" hasCustomPrompt="1"/>
          </p:nvPr>
        </p:nvSpPr>
        <p:spPr>
          <a:xfrm>
            <a:off x="9455511" y="3911051"/>
            <a:ext cx="7593445" cy="846576"/>
          </a:xfrm>
        </p:spPr>
        <p:txBody>
          <a:bodyPr anchor="b">
            <a:noAutofit/>
          </a:bodyPr>
          <a:lstStyle>
            <a:lvl1pPr algn="l">
              <a:spcBef>
                <a:spcPts val="0"/>
              </a:spcBef>
              <a:defRPr sz="4800" i="0" spc="300" baseline="0">
                <a:solidFill>
                  <a:schemeClr val="accent2"/>
                </a:solidFill>
                <a:effectLst>
                  <a:innerShdw blurRad="63500" dist="50800">
                    <a:prstClr val="black">
                      <a:alpha val="50000"/>
                    </a:prstClr>
                  </a:innerShdw>
                </a:effectLst>
                <a:latin typeface="+mj-lt"/>
              </a:defRPr>
            </a:lvl1pPr>
          </a:lstStyle>
          <a:p>
            <a:pPr lvl="0"/>
            <a:r>
              <a:rPr kumimoji="1" lang="en-US" altLang="ja-JP" dirty="0" smtClean="0"/>
              <a:t>TEXT HERE</a:t>
            </a:r>
            <a:endParaRPr kumimoji="1" lang="ja-JP" altLang="en-US" dirty="0" smtClean="0"/>
          </a:p>
        </p:txBody>
      </p:sp>
      <p:sp>
        <p:nvSpPr>
          <p:cNvPr id="12" name="テキスト プレースホルダー 5"/>
          <p:cNvSpPr>
            <a:spLocks noGrp="1"/>
          </p:cNvSpPr>
          <p:nvPr>
            <p:ph type="body" sz="quarter" idx="16" hasCustomPrompt="1"/>
          </p:nvPr>
        </p:nvSpPr>
        <p:spPr>
          <a:xfrm>
            <a:off x="9449955" y="4723851"/>
            <a:ext cx="7593445" cy="3124200"/>
          </a:xfrm>
        </p:spPr>
        <p:txBody>
          <a:bodyPr anchor="t">
            <a:noAutofit/>
          </a:bodyPr>
          <a:lstStyle>
            <a:lvl1pPr algn="l">
              <a:lnSpc>
                <a:spcPct val="120000"/>
              </a:lnSpc>
              <a:spcBef>
                <a:spcPts val="0"/>
              </a:spcBef>
              <a:defRPr sz="2400" i="0" spc="0" baseline="0">
                <a:solidFill>
                  <a:schemeClr val="bg1"/>
                </a:solidFill>
                <a:effectLst/>
                <a:latin typeface="+mn-lt"/>
              </a:defRPr>
            </a:lvl1pPr>
          </a:lstStyle>
          <a:p>
            <a:pPr lvl="0"/>
            <a:r>
              <a:rPr kumimoji="1" lang="en-US" altLang="ja-JP" dirty="0" smtClean="0"/>
              <a:t>Text Here</a:t>
            </a:r>
            <a:endParaRPr kumimoji="1" lang="ja-JP" altLang="en-US" dirty="0" smtClean="0"/>
          </a:p>
        </p:txBody>
      </p:sp>
    </p:spTree>
    <p:extLst>
      <p:ext uri="{BB962C8B-B14F-4D97-AF65-F5344CB8AC3E}">
        <p14:creationId xmlns:p14="http://schemas.microsoft.com/office/powerpoint/2010/main" val="23046653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iterate type="lt">
                                    <p:tmPct val="5000"/>
                                  </p:iterate>
                                  <p:childTnLst>
                                    <p:set>
                                      <p:cBhvr>
                                        <p:cTn id="6" dur="1" fill="hold">
                                          <p:stCondLst>
                                            <p:cond delay="0"/>
                                          </p:stCondLst>
                                        </p:cTn>
                                        <p:tgtEl>
                                          <p:spTgt spid="6">
                                            <p:txEl>
                                              <p:pRg st="0" end="0"/>
                                            </p:txEl>
                                          </p:spTgt>
                                        </p:tgtEl>
                                        <p:attrNameLst>
                                          <p:attrName>style.visibility</p:attrName>
                                        </p:attrNameLst>
                                      </p:cBhvr>
                                      <p:to>
                                        <p:strVal val="visible"/>
                                      </p:to>
                                    </p:set>
                                    <p:animEffect transition="in" filter="randombar(horizontal)">
                                      <p:cBhvr>
                                        <p:cTn id="7" dur="500"/>
                                        <p:tgtEl>
                                          <p:spTgt spid="6">
                                            <p:txEl>
                                              <p:pRg st="0" end="0"/>
                                            </p:txEl>
                                          </p:spTgt>
                                        </p:tgtEl>
                                      </p:cBhvr>
                                    </p:animEffect>
                                  </p:childTnLst>
                                </p:cTn>
                              </p:par>
                            </p:childTnLst>
                          </p:cTn>
                        </p:par>
                        <p:par>
                          <p:cTn id="8" fill="hold">
                            <p:stCondLst>
                              <p:cond delay="875"/>
                            </p:stCondLst>
                            <p:childTnLst>
                              <p:par>
                                <p:cTn id="9" presetID="14" presetClass="entr" presetSubtype="10" fill="hold" grpId="0" nodeType="afterEffect">
                                  <p:stCondLst>
                                    <p:cond delay="0"/>
                                  </p:stCondLst>
                                  <p:iterate type="lt">
                                    <p:tmPct val="5000"/>
                                  </p:iterate>
                                  <p:childTnLst>
                                    <p:set>
                                      <p:cBhvr>
                                        <p:cTn id="10" dur="1" fill="hold">
                                          <p:stCondLst>
                                            <p:cond delay="0"/>
                                          </p:stCondLst>
                                        </p:cTn>
                                        <p:tgtEl>
                                          <p:spTgt spid="7">
                                            <p:txEl>
                                              <p:pRg st="0" end="0"/>
                                            </p:txEl>
                                          </p:spTgt>
                                        </p:tgtEl>
                                        <p:attrNameLst>
                                          <p:attrName>style.visibility</p:attrName>
                                        </p:attrNameLst>
                                      </p:cBhvr>
                                      <p:to>
                                        <p:strVal val="visible"/>
                                      </p:to>
                                    </p:set>
                                    <p:animEffect transition="in" filter="randombar(horizontal)">
                                      <p:cBhvr>
                                        <p:cTn id="11" dur="500"/>
                                        <p:tgtEl>
                                          <p:spTgt spid="7">
                                            <p:txEl>
                                              <p:pRg st="0" end="0"/>
                                            </p:txEl>
                                          </p:spTgt>
                                        </p:tgtEl>
                                      </p:cBhvr>
                                    </p:animEffect>
                                  </p:childTnLst>
                                </p:cTn>
                              </p:par>
                              <p:par>
                                <p:cTn id="12" presetID="22" presetClass="entr" presetSubtype="8" fill="hold" nodeType="withEffect">
                                  <p:stCondLst>
                                    <p:cond delay="0"/>
                                  </p:stCondLst>
                                  <p:childTnLst>
                                    <p:set>
                                      <p:cBhvr>
                                        <p:cTn id="13" dur="1" fill="hold">
                                          <p:stCondLst>
                                            <p:cond delay="0"/>
                                          </p:stCondLst>
                                        </p:cTn>
                                        <p:tgtEl>
                                          <p:spTgt spid="9"/>
                                        </p:tgtEl>
                                        <p:attrNameLst>
                                          <p:attrName>style.visibility</p:attrName>
                                        </p:attrNameLst>
                                      </p:cBhvr>
                                      <p:to>
                                        <p:strVal val="visible"/>
                                      </p:to>
                                    </p:set>
                                    <p:animEffect transition="in" filter="wipe(left)">
                                      <p:cBhvr>
                                        <p:cTn id="14" dur="1000"/>
                                        <p:tgtEl>
                                          <p:spTgt spid="9"/>
                                        </p:tgtEl>
                                      </p:cBhvr>
                                    </p:animEffect>
                                  </p:childTnLst>
                                </p:cTn>
                              </p:par>
                            </p:childTnLst>
                          </p:cTn>
                        </p:par>
                        <p:par>
                          <p:cTn id="15" fill="hold">
                            <p:stCondLst>
                              <p:cond delay="1875"/>
                            </p:stCondLst>
                            <p:childTnLst>
                              <p:par>
                                <p:cTn id="16" presetID="10" presetClass="entr" presetSubtype="0" fill="hold" grpId="0" nodeType="afterEffect">
                                  <p:stCondLst>
                                    <p:cond delay="0"/>
                                  </p:stCondLst>
                                  <p:childTnLst>
                                    <p:set>
                                      <p:cBhvr>
                                        <p:cTn id="17" dur="1" fill="hold">
                                          <p:stCondLst>
                                            <p:cond delay="0"/>
                                          </p:stCondLst>
                                        </p:cTn>
                                        <p:tgtEl>
                                          <p:spTgt spid="8">
                                            <p:txEl>
                                              <p:pRg st="0" end="0"/>
                                            </p:txEl>
                                          </p:spTgt>
                                        </p:tgtEl>
                                        <p:attrNameLst>
                                          <p:attrName>style.visibility</p:attrName>
                                        </p:attrNameLst>
                                      </p:cBhvr>
                                      <p:to>
                                        <p:strVal val="visible"/>
                                      </p:to>
                                    </p:set>
                                    <p:animEffect transition="in" filter="fade">
                                      <p:cBhvr>
                                        <p:cTn id="18" dur="750"/>
                                        <p:tgtEl>
                                          <p:spTgt spid="8">
                                            <p:txEl>
                                              <p:pRg st="0" end="0"/>
                                            </p:txEl>
                                          </p:spTgt>
                                        </p:tgtEl>
                                      </p:cBhvr>
                                    </p:animEffect>
                                  </p:childTnLst>
                                </p:cTn>
                              </p:par>
                            </p:childTnLst>
                          </p:cTn>
                        </p:par>
                        <p:par>
                          <p:cTn id="19" fill="hold">
                            <p:stCondLst>
                              <p:cond delay="2625"/>
                            </p:stCondLst>
                            <p:childTnLst>
                              <p:par>
                                <p:cTn id="20" presetID="14" presetClass="entr" presetSubtype="10" fill="hold" grpId="0" nodeType="afterEffect">
                                  <p:stCondLst>
                                    <p:cond delay="500"/>
                                  </p:stCondLst>
                                  <p:iterate type="lt">
                                    <p:tmPct val="5000"/>
                                  </p:iterate>
                                  <p:childTnLst>
                                    <p:set>
                                      <p:cBhvr>
                                        <p:cTn id="21" dur="1" fill="hold">
                                          <p:stCondLst>
                                            <p:cond delay="0"/>
                                          </p:stCondLst>
                                        </p:cTn>
                                        <p:tgtEl>
                                          <p:spTgt spid="11">
                                            <p:txEl>
                                              <p:pRg st="0" end="0"/>
                                            </p:txEl>
                                          </p:spTgt>
                                        </p:tgtEl>
                                        <p:attrNameLst>
                                          <p:attrName>style.visibility</p:attrName>
                                        </p:attrNameLst>
                                      </p:cBhvr>
                                      <p:to>
                                        <p:strVal val="visible"/>
                                      </p:to>
                                    </p:set>
                                    <p:animEffect transition="in" filter="randombar(horizontal)">
                                      <p:cBhvr>
                                        <p:cTn id="22" dur="500"/>
                                        <p:tgtEl>
                                          <p:spTgt spid="11">
                                            <p:txEl>
                                              <p:pRg st="0" end="0"/>
                                            </p:txEl>
                                          </p:spTgt>
                                        </p:tgtEl>
                                      </p:cBhvr>
                                    </p:animEffect>
                                  </p:childTnLst>
                                </p:cTn>
                              </p:par>
                              <p:par>
                                <p:cTn id="23" presetID="22" presetClass="entr" presetSubtype="2" fill="hold" nodeType="withEffect">
                                  <p:stCondLst>
                                    <p:cond delay="500"/>
                                  </p:stCondLst>
                                  <p:childTnLst>
                                    <p:set>
                                      <p:cBhvr>
                                        <p:cTn id="24" dur="1" fill="hold">
                                          <p:stCondLst>
                                            <p:cond delay="0"/>
                                          </p:stCondLst>
                                        </p:cTn>
                                        <p:tgtEl>
                                          <p:spTgt spid="10"/>
                                        </p:tgtEl>
                                        <p:attrNameLst>
                                          <p:attrName>style.visibility</p:attrName>
                                        </p:attrNameLst>
                                      </p:cBhvr>
                                      <p:to>
                                        <p:strVal val="visible"/>
                                      </p:to>
                                    </p:set>
                                    <p:animEffect transition="in" filter="wipe(right)">
                                      <p:cBhvr>
                                        <p:cTn id="25" dur="1000"/>
                                        <p:tgtEl>
                                          <p:spTgt spid="10"/>
                                        </p:tgtEl>
                                      </p:cBhvr>
                                    </p:animEffect>
                                  </p:childTnLst>
                                </p:cTn>
                              </p:par>
                            </p:childTnLst>
                          </p:cTn>
                        </p:par>
                        <p:par>
                          <p:cTn id="26" fill="hold">
                            <p:stCondLst>
                              <p:cond delay="4125"/>
                            </p:stCondLst>
                            <p:childTnLst>
                              <p:par>
                                <p:cTn id="27" presetID="10" presetClass="entr" presetSubtype="0" fill="hold" grpId="0" nodeType="afterEffect">
                                  <p:stCondLst>
                                    <p:cond delay="0"/>
                                  </p:stCondLst>
                                  <p:childTnLst>
                                    <p:set>
                                      <p:cBhvr>
                                        <p:cTn id="28" dur="1" fill="hold">
                                          <p:stCondLst>
                                            <p:cond delay="0"/>
                                          </p:stCondLst>
                                        </p:cTn>
                                        <p:tgtEl>
                                          <p:spTgt spid="12">
                                            <p:txEl>
                                              <p:pRg st="0" end="0"/>
                                            </p:txEl>
                                          </p:spTgt>
                                        </p:tgtEl>
                                        <p:attrNameLst>
                                          <p:attrName>style.visibility</p:attrName>
                                        </p:attrNameLst>
                                      </p:cBhvr>
                                      <p:to>
                                        <p:strVal val="visible"/>
                                      </p:to>
                                    </p:set>
                                    <p:animEffect transition="in" filter="fade">
                                      <p:cBhvr>
                                        <p:cTn id="29" dur="750"/>
                                        <p:tgtEl>
                                          <p:spTgt spid="1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tmplLst>
          <p:tmpl lvl="1">
            <p:tnLst>
              <p:par>
                <p:cTn presetID="14" presetClass="entr" presetSubtype="10" fill="hold" nodeType="afterEffect">
                  <p:stCondLst>
                    <p:cond delay="0"/>
                  </p:stCondLst>
                  <p:iterate type="lt">
                    <p:tmPct val="5000"/>
                  </p:iterate>
                  <p:childTnLst>
                    <p:set>
                      <p:cBhvr>
                        <p:cTn dur="1" fill="hold">
                          <p:stCondLst>
                            <p:cond delay="0"/>
                          </p:stCondLst>
                        </p:cTn>
                        <p:tgtEl>
                          <p:spTgt spid="6"/>
                        </p:tgtEl>
                        <p:attrNameLst>
                          <p:attrName>style.visibility</p:attrName>
                        </p:attrNameLst>
                      </p:cBhvr>
                      <p:to>
                        <p:strVal val="visible"/>
                      </p:to>
                    </p:set>
                    <p:animEffect transition="in" filter="randombar(horizontal)">
                      <p:cBhvr>
                        <p:cTn dur="500"/>
                        <p:tgtEl>
                          <p:spTgt spid="6"/>
                        </p:tgtEl>
                      </p:cBhvr>
                    </p:animEffect>
                  </p:childTnLst>
                </p:cTn>
              </p:par>
            </p:tnLst>
          </p:tmpl>
        </p:tmplLst>
      </p:bldP>
      <p:bldP spid="7" grpId="0" build="p">
        <p:tmplLst>
          <p:tmpl lvl="1">
            <p:tnLst>
              <p:par>
                <p:cTn presetID="14" presetClass="entr" presetSubtype="10" fill="hold" nodeType="afterEffect">
                  <p:stCondLst>
                    <p:cond delay="0"/>
                  </p:stCondLst>
                  <p:iterate type="lt">
                    <p:tmPct val="5000"/>
                  </p:iterate>
                  <p:childTnLst>
                    <p:set>
                      <p:cBhvr>
                        <p:cTn dur="1" fill="hold">
                          <p:stCondLst>
                            <p:cond delay="0"/>
                          </p:stCondLst>
                        </p:cTn>
                        <p:tgtEl>
                          <p:spTgt spid="7"/>
                        </p:tgtEl>
                        <p:attrNameLst>
                          <p:attrName>style.visibility</p:attrName>
                        </p:attrNameLst>
                      </p:cBhvr>
                      <p:to>
                        <p:strVal val="visible"/>
                      </p:to>
                    </p:set>
                    <p:animEffect transition="in" filter="randombar(horizontal)">
                      <p:cBhvr>
                        <p:cTn dur="500"/>
                        <p:tgtEl>
                          <p:spTgt spid="7"/>
                        </p:tgtEl>
                      </p:cBhvr>
                    </p:animEffect>
                  </p:childTnLst>
                </p:cTn>
              </p:par>
            </p:tnLst>
          </p:tmpl>
        </p:tmplLst>
      </p:bldP>
      <p:bldP spid="8" grpId="0" build="p">
        <p:tmplLst>
          <p:tmpl lvl="1">
            <p:tnLst>
              <p:par>
                <p:cTn presetID="10" presetClass="entr" presetSubtype="0" fill="hold" nodeType="afterEffect">
                  <p:stCondLst>
                    <p:cond delay="0"/>
                  </p:stCondLst>
                  <p:childTnLst>
                    <p:set>
                      <p:cBhvr>
                        <p:cTn dur="1" fill="hold">
                          <p:stCondLst>
                            <p:cond delay="0"/>
                          </p:stCondLst>
                        </p:cTn>
                        <p:tgtEl>
                          <p:spTgt spid="8"/>
                        </p:tgtEl>
                        <p:attrNameLst>
                          <p:attrName>style.visibility</p:attrName>
                        </p:attrNameLst>
                      </p:cBhvr>
                      <p:to>
                        <p:strVal val="visible"/>
                      </p:to>
                    </p:set>
                    <p:animEffect transition="in" filter="fade">
                      <p:cBhvr>
                        <p:cTn dur="750"/>
                        <p:tgtEl>
                          <p:spTgt spid="8"/>
                        </p:tgtEl>
                      </p:cBhvr>
                    </p:animEffect>
                  </p:childTnLst>
                </p:cTn>
              </p:par>
            </p:tnLst>
          </p:tmpl>
        </p:tmplLst>
      </p:bldP>
      <p:bldP spid="11" grpId="0" build="p">
        <p:tmplLst>
          <p:tmpl lvl="1">
            <p:tnLst>
              <p:par>
                <p:cTn presetID="14" presetClass="entr" presetSubtype="10" fill="hold" nodeType="afterEffect">
                  <p:stCondLst>
                    <p:cond delay="500"/>
                  </p:stCondLst>
                  <p:iterate type="lt">
                    <p:tmPct val="5000"/>
                  </p:iterate>
                  <p:childTnLst>
                    <p:set>
                      <p:cBhvr>
                        <p:cTn dur="1" fill="hold">
                          <p:stCondLst>
                            <p:cond delay="0"/>
                          </p:stCondLst>
                        </p:cTn>
                        <p:tgtEl>
                          <p:spTgt spid="11"/>
                        </p:tgtEl>
                        <p:attrNameLst>
                          <p:attrName>style.visibility</p:attrName>
                        </p:attrNameLst>
                      </p:cBhvr>
                      <p:to>
                        <p:strVal val="visible"/>
                      </p:to>
                    </p:set>
                    <p:animEffect transition="in" filter="randombar(horizontal)">
                      <p:cBhvr>
                        <p:cTn dur="500"/>
                        <p:tgtEl>
                          <p:spTgt spid="11"/>
                        </p:tgtEl>
                      </p:cBhvr>
                    </p:animEffect>
                  </p:childTnLst>
                </p:cTn>
              </p:par>
            </p:tnLst>
          </p:tmpl>
        </p:tmplLst>
      </p:bldP>
      <p:bldP spid="12" grpId="0" build="p">
        <p:tmplLst>
          <p:tmpl lvl="1">
            <p:tnLst>
              <p:par>
                <p:cTn presetID="10" presetClass="entr" presetSubtype="0" fill="hold" nodeType="afterEffect">
                  <p:stCondLst>
                    <p:cond delay="0"/>
                  </p:stCondLst>
                  <p:childTnLst>
                    <p:set>
                      <p:cBhvr>
                        <p:cTn dur="1" fill="hold">
                          <p:stCondLst>
                            <p:cond delay="0"/>
                          </p:stCondLst>
                        </p:cTn>
                        <p:tgtEl>
                          <p:spTgt spid="12"/>
                        </p:tgtEl>
                        <p:attrNameLst>
                          <p:attrName>style.visibility</p:attrName>
                        </p:attrNameLst>
                      </p:cBhvr>
                      <p:to>
                        <p:strVal val="visible"/>
                      </p:to>
                    </p:set>
                    <p:animEffect transition="in" filter="fade">
                      <p:cBhvr>
                        <p:cTn dur="750"/>
                        <p:tgtEl>
                          <p:spTgt spid="12"/>
                        </p:tgtEl>
                      </p:cBhvr>
                    </p:animEffect>
                  </p:childTnLst>
                </p:cTn>
              </p:par>
            </p:tnLst>
          </p:tmpl>
        </p:tmplLst>
      </p:bldP>
    </p:bld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 Image - 1 Column">
    <p:spTree>
      <p:nvGrpSpPr>
        <p:cNvPr id="1" name=""/>
        <p:cNvGrpSpPr/>
        <p:nvPr/>
      </p:nvGrpSpPr>
      <p:grpSpPr>
        <a:xfrm>
          <a:off x="0" y="0"/>
          <a:ext cx="0" cy="0"/>
          <a:chOff x="0" y="0"/>
          <a:chExt cx="0" cy="0"/>
        </a:xfrm>
      </p:grpSpPr>
      <p:sp>
        <p:nvSpPr>
          <p:cNvPr id="11" name="対角する 2 つの角を丸めた四角形 10"/>
          <p:cNvSpPr/>
          <p:nvPr userDrawn="1"/>
        </p:nvSpPr>
        <p:spPr>
          <a:xfrm>
            <a:off x="1237456" y="3435927"/>
            <a:ext cx="7393926" cy="5015346"/>
          </a:xfrm>
          <a:prstGeom prst="round2DiagRect">
            <a:avLst>
              <a:gd name="adj1" fmla="val 4236"/>
              <a:gd name="adj2" fmla="val 0"/>
            </a:avLst>
          </a:prstGeom>
          <a:solidFill>
            <a:schemeClr val="tx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タイトル 1"/>
          <p:cNvSpPr>
            <a:spLocks noGrp="1"/>
          </p:cNvSpPr>
          <p:nvPr>
            <p:ph type="title" hasCustomPrompt="1"/>
          </p:nvPr>
        </p:nvSpPr>
        <p:spPr/>
        <p:txBody>
          <a:bodyPr/>
          <a:lstStyle/>
          <a:p>
            <a:r>
              <a:rPr kumimoji="1" lang="en-US" altLang="ja-JP" dirty="0" smtClean="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F95F845C-B07D-424A-A6EA-96D8F4A7E4C5}" type="slidenum">
              <a:rPr lang="ja-JP" altLang="en-US" smtClean="0"/>
              <a:pPr/>
              <a:t>‹#›</a:t>
            </a:fld>
            <a:endParaRPr lang="ja-JP" altLang="en-US"/>
          </a:p>
        </p:txBody>
      </p:sp>
      <p:sp>
        <p:nvSpPr>
          <p:cNvPr id="6" name="テキスト プレースホルダー 5"/>
          <p:cNvSpPr>
            <a:spLocks noGrp="1"/>
          </p:cNvSpPr>
          <p:nvPr>
            <p:ph type="body" sz="quarter" idx="12" hasCustomPrompt="1"/>
          </p:nvPr>
        </p:nvSpPr>
        <p:spPr>
          <a:xfrm>
            <a:off x="1237456" y="1803400"/>
            <a:ext cx="15811500" cy="617976"/>
          </a:xfrm>
        </p:spPr>
        <p:txBody>
          <a:bodyPr anchor="ctr">
            <a:noAutofit/>
          </a:bodyPr>
          <a:lstStyle>
            <a:lvl1pPr algn="ctr">
              <a:spcBef>
                <a:spcPts val="0"/>
              </a:spcBef>
              <a:defRPr sz="3200" i="1" spc="0" baseline="0">
                <a:solidFill>
                  <a:schemeClr val="bg1"/>
                </a:solidFill>
                <a:effectLst/>
              </a:defRPr>
            </a:lvl1pPr>
          </a:lstStyle>
          <a:p>
            <a:pPr lvl="0"/>
            <a:r>
              <a:rPr kumimoji="1" lang="en-US" altLang="ja-JP" dirty="0" smtClean="0"/>
              <a:t>Subtitle Goes Here</a:t>
            </a:r>
            <a:endParaRPr kumimoji="1" lang="ja-JP" altLang="en-US" dirty="0" smtClean="0"/>
          </a:p>
        </p:txBody>
      </p:sp>
      <p:sp>
        <p:nvSpPr>
          <p:cNvPr id="7" name="テキスト プレースホルダー 5"/>
          <p:cNvSpPr>
            <a:spLocks noGrp="1"/>
          </p:cNvSpPr>
          <p:nvPr>
            <p:ph type="body" sz="quarter" idx="13" hasCustomPrompt="1"/>
          </p:nvPr>
        </p:nvSpPr>
        <p:spPr>
          <a:xfrm>
            <a:off x="8817047" y="4203700"/>
            <a:ext cx="8231909" cy="846576"/>
          </a:xfrm>
        </p:spPr>
        <p:txBody>
          <a:bodyPr anchor="b">
            <a:noAutofit/>
          </a:bodyPr>
          <a:lstStyle>
            <a:lvl1pPr algn="l">
              <a:spcBef>
                <a:spcPts val="0"/>
              </a:spcBef>
              <a:defRPr sz="4800" i="0" spc="300" baseline="0">
                <a:solidFill>
                  <a:schemeClr val="accent2"/>
                </a:solidFill>
                <a:effectLst>
                  <a:innerShdw blurRad="63500" dist="50800">
                    <a:prstClr val="black">
                      <a:alpha val="50000"/>
                    </a:prstClr>
                  </a:innerShdw>
                </a:effectLst>
                <a:latin typeface="+mj-lt"/>
              </a:defRPr>
            </a:lvl1pPr>
          </a:lstStyle>
          <a:p>
            <a:pPr lvl="0"/>
            <a:r>
              <a:rPr kumimoji="1" lang="en-US" altLang="ja-JP" dirty="0" smtClean="0"/>
              <a:t>TEXT HERE</a:t>
            </a:r>
            <a:endParaRPr kumimoji="1" lang="ja-JP" altLang="en-US" dirty="0" smtClean="0"/>
          </a:p>
        </p:txBody>
      </p:sp>
      <p:sp>
        <p:nvSpPr>
          <p:cNvPr id="8" name="テキスト プレースホルダー 5"/>
          <p:cNvSpPr>
            <a:spLocks noGrp="1"/>
          </p:cNvSpPr>
          <p:nvPr>
            <p:ph type="body" sz="quarter" idx="14" hasCustomPrompt="1"/>
          </p:nvPr>
        </p:nvSpPr>
        <p:spPr>
          <a:xfrm>
            <a:off x="8811491" y="5016500"/>
            <a:ext cx="8231909" cy="2768600"/>
          </a:xfrm>
        </p:spPr>
        <p:txBody>
          <a:bodyPr anchor="t">
            <a:noAutofit/>
          </a:bodyPr>
          <a:lstStyle>
            <a:lvl1pPr algn="l">
              <a:lnSpc>
                <a:spcPct val="120000"/>
              </a:lnSpc>
              <a:spcBef>
                <a:spcPts val="0"/>
              </a:spcBef>
              <a:defRPr sz="2400" i="0" spc="0" baseline="0">
                <a:solidFill>
                  <a:schemeClr val="bg1"/>
                </a:solidFill>
                <a:effectLst/>
                <a:latin typeface="+mn-lt"/>
              </a:defRPr>
            </a:lvl1pPr>
          </a:lstStyle>
          <a:p>
            <a:pPr lvl="0"/>
            <a:r>
              <a:rPr kumimoji="1" lang="en-US" altLang="ja-JP" dirty="0" smtClean="0"/>
              <a:t>Text Here</a:t>
            </a:r>
            <a:endParaRPr kumimoji="1" lang="ja-JP" altLang="en-US" dirty="0" smtClean="0"/>
          </a:p>
        </p:txBody>
      </p:sp>
      <p:sp>
        <p:nvSpPr>
          <p:cNvPr id="10" name="図プレースホルダー 9"/>
          <p:cNvSpPr>
            <a:spLocks noGrp="1"/>
          </p:cNvSpPr>
          <p:nvPr>
            <p:ph type="pic" sz="quarter" idx="15" hasCustomPrompt="1"/>
          </p:nvPr>
        </p:nvSpPr>
        <p:spPr>
          <a:xfrm>
            <a:off x="1406074" y="3608893"/>
            <a:ext cx="7056690" cy="4669414"/>
          </a:xfrm>
          <a:prstGeom prst="round2DiagRect">
            <a:avLst>
              <a:gd name="adj1" fmla="val 2722"/>
              <a:gd name="adj2" fmla="val 0"/>
            </a:avLst>
          </a:prstGeom>
          <a:solidFill>
            <a:schemeClr val="tx1">
              <a:alpha val="30000"/>
            </a:schemeClr>
          </a:solidFill>
        </p:spPr>
        <p:txBody>
          <a:bodyPr/>
          <a:lstStyle>
            <a:lvl1pPr>
              <a:defRPr/>
            </a:lvl1pPr>
          </a:lstStyle>
          <a:p>
            <a:r>
              <a:rPr kumimoji="1" lang="en-US" altLang="ja-JP" dirty="0" smtClean="0"/>
              <a:t>Add an image</a:t>
            </a:r>
            <a:endParaRPr kumimoji="1" lang="ja-JP" altLang="en-US" dirty="0"/>
          </a:p>
        </p:txBody>
      </p:sp>
      <p:pic>
        <p:nvPicPr>
          <p:cNvPr id="12" name="図 1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30137" y="4716062"/>
            <a:ext cx="8125477" cy="594080"/>
          </a:xfrm>
          <a:prstGeom prst="rect">
            <a:avLst/>
          </a:prstGeom>
        </p:spPr>
      </p:pic>
    </p:spTree>
    <p:extLst>
      <p:ext uri="{BB962C8B-B14F-4D97-AF65-F5344CB8AC3E}">
        <p14:creationId xmlns:p14="http://schemas.microsoft.com/office/powerpoint/2010/main" val="9973150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iterate type="lt">
                                    <p:tmPct val="5000"/>
                                  </p:iterate>
                                  <p:childTnLst>
                                    <p:set>
                                      <p:cBhvr>
                                        <p:cTn id="6" dur="1" fill="hold">
                                          <p:stCondLst>
                                            <p:cond delay="0"/>
                                          </p:stCondLst>
                                        </p:cTn>
                                        <p:tgtEl>
                                          <p:spTgt spid="6">
                                            <p:txEl>
                                              <p:pRg st="0" end="0"/>
                                            </p:txEl>
                                          </p:spTgt>
                                        </p:tgtEl>
                                        <p:attrNameLst>
                                          <p:attrName>style.visibility</p:attrName>
                                        </p:attrNameLst>
                                      </p:cBhvr>
                                      <p:to>
                                        <p:strVal val="visible"/>
                                      </p:to>
                                    </p:set>
                                    <p:animEffect transition="in" filter="randombar(horizontal)">
                                      <p:cBhvr>
                                        <p:cTn id="7" dur="500"/>
                                        <p:tgtEl>
                                          <p:spTgt spid="6">
                                            <p:txEl>
                                              <p:pRg st="0" end="0"/>
                                            </p:txEl>
                                          </p:spTgt>
                                        </p:tgtEl>
                                      </p:cBhvr>
                                    </p:animEffect>
                                  </p:childTnLst>
                                </p:cTn>
                              </p:par>
                            </p:childTnLst>
                          </p:cTn>
                        </p:par>
                        <p:par>
                          <p:cTn id="8" fill="hold">
                            <p:stCondLst>
                              <p:cond delay="875"/>
                            </p:stCondLst>
                            <p:childTnLst>
                              <p:par>
                                <p:cTn id="9" presetID="22" presetClass="entr" presetSubtype="8" fill="hold" grpId="0" nodeType="after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wipe(left)">
                                      <p:cBhvr>
                                        <p:cTn id="11" dur="500"/>
                                        <p:tgtEl>
                                          <p:spTgt spid="11"/>
                                        </p:tgtEl>
                                      </p:cBhvr>
                                    </p:animEffect>
                                  </p:childTnLst>
                                </p:cTn>
                              </p:par>
                              <p:par>
                                <p:cTn id="12" presetID="22" presetClass="entr" presetSubtype="8" fill="hold" grpId="0" nodeType="withEffect">
                                  <p:stCondLst>
                                    <p:cond delay="250"/>
                                  </p:stCondLst>
                                  <p:childTnLst>
                                    <p:set>
                                      <p:cBhvr>
                                        <p:cTn id="13" dur="1" fill="hold">
                                          <p:stCondLst>
                                            <p:cond delay="0"/>
                                          </p:stCondLst>
                                        </p:cTn>
                                        <p:tgtEl>
                                          <p:spTgt spid="10"/>
                                        </p:tgtEl>
                                        <p:attrNameLst>
                                          <p:attrName>style.visibility</p:attrName>
                                        </p:attrNameLst>
                                      </p:cBhvr>
                                      <p:to>
                                        <p:strVal val="visible"/>
                                      </p:to>
                                    </p:set>
                                    <p:animEffect transition="in" filter="wipe(left)">
                                      <p:cBhvr>
                                        <p:cTn id="14" dur="500"/>
                                        <p:tgtEl>
                                          <p:spTgt spid="10"/>
                                        </p:tgtEl>
                                      </p:cBhvr>
                                    </p:animEffect>
                                  </p:childTnLst>
                                </p:cTn>
                              </p:par>
                            </p:childTnLst>
                          </p:cTn>
                        </p:par>
                        <p:par>
                          <p:cTn id="15" fill="hold">
                            <p:stCondLst>
                              <p:cond delay="1625"/>
                            </p:stCondLst>
                            <p:childTnLst>
                              <p:par>
                                <p:cTn id="16" presetID="14" presetClass="entr" presetSubtype="10" fill="hold" grpId="0" nodeType="afterEffect">
                                  <p:stCondLst>
                                    <p:cond delay="500"/>
                                  </p:stCondLst>
                                  <p:iterate type="lt">
                                    <p:tmPct val="5000"/>
                                  </p:iterate>
                                  <p:childTnLst>
                                    <p:set>
                                      <p:cBhvr>
                                        <p:cTn id="17" dur="1" fill="hold">
                                          <p:stCondLst>
                                            <p:cond delay="0"/>
                                          </p:stCondLst>
                                        </p:cTn>
                                        <p:tgtEl>
                                          <p:spTgt spid="7">
                                            <p:txEl>
                                              <p:pRg st="0" end="0"/>
                                            </p:txEl>
                                          </p:spTgt>
                                        </p:tgtEl>
                                        <p:attrNameLst>
                                          <p:attrName>style.visibility</p:attrName>
                                        </p:attrNameLst>
                                      </p:cBhvr>
                                      <p:to>
                                        <p:strVal val="visible"/>
                                      </p:to>
                                    </p:set>
                                    <p:animEffect transition="in" filter="randombar(horizontal)">
                                      <p:cBhvr>
                                        <p:cTn id="18" dur="500"/>
                                        <p:tgtEl>
                                          <p:spTgt spid="7">
                                            <p:txEl>
                                              <p:pRg st="0" end="0"/>
                                            </p:txEl>
                                          </p:spTgt>
                                        </p:tgtEl>
                                      </p:cBhvr>
                                    </p:animEffect>
                                  </p:childTnLst>
                                </p:cTn>
                              </p:par>
                              <p:par>
                                <p:cTn id="19" presetID="22" presetClass="entr" presetSubtype="2" fill="hold" nodeType="withEffect">
                                  <p:stCondLst>
                                    <p:cond delay="500"/>
                                  </p:stCondLst>
                                  <p:childTnLst>
                                    <p:set>
                                      <p:cBhvr>
                                        <p:cTn id="20" dur="1" fill="hold">
                                          <p:stCondLst>
                                            <p:cond delay="0"/>
                                          </p:stCondLst>
                                        </p:cTn>
                                        <p:tgtEl>
                                          <p:spTgt spid="12"/>
                                        </p:tgtEl>
                                        <p:attrNameLst>
                                          <p:attrName>style.visibility</p:attrName>
                                        </p:attrNameLst>
                                      </p:cBhvr>
                                      <p:to>
                                        <p:strVal val="visible"/>
                                      </p:to>
                                    </p:set>
                                    <p:animEffect transition="in" filter="wipe(right)">
                                      <p:cBhvr>
                                        <p:cTn id="21" dur="1000"/>
                                        <p:tgtEl>
                                          <p:spTgt spid="12"/>
                                        </p:tgtEl>
                                      </p:cBhvr>
                                    </p:animEffect>
                                  </p:childTnLst>
                                </p:cTn>
                              </p:par>
                            </p:childTnLst>
                          </p:cTn>
                        </p:par>
                        <p:par>
                          <p:cTn id="22" fill="hold">
                            <p:stCondLst>
                              <p:cond delay="3125"/>
                            </p:stCondLst>
                            <p:childTnLst>
                              <p:par>
                                <p:cTn id="23" presetID="10" presetClass="entr" presetSubtype="0" fill="hold" grpId="0" nodeType="afterEffect">
                                  <p:stCondLst>
                                    <p:cond delay="0"/>
                                  </p:stCondLst>
                                  <p:childTnLst>
                                    <p:set>
                                      <p:cBhvr>
                                        <p:cTn id="24" dur="1" fill="hold">
                                          <p:stCondLst>
                                            <p:cond delay="0"/>
                                          </p:stCondLst>
                                        </p:cTn>
                                        <p:tgtEl>
                                          <p:spTgt spid="8">
                                            <p:txEl>
                                              <p:pRg st="0" end="0"/>
                                            </p:txEl>
                                          </p:spTgt>
                                        </p:tgtEl>
                                        <p:attrNameLst>
                                          <p:attrName>style.visibility</p:attrName>
                                        </p:attrNameLst>
                                      </p:cBhvr>
                                      <p:to>
                                        <p:strVal val="visible"/>
                                      </p:to>
                                    </p:set>
                                    <p:animEffect transition="in" filter="fade">
                                      <p:cBhvr>
                                        <p:cTn id="25" dur="750"/>
                                        <p:tgtEl>
                                          <p:spTgt spid="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6" grpId="0" build="p">
        <p:tmplLst>
          <p:tmpl lvl="1">
            <p:tnLst>
              <p:par>
                <p:cTn presetID="14" presetClass="entr" presetSubtype="10" fill="hold" nodeType="afterEffect">
                  <p:stCondLst>
                    <p:cond delay="0"/>
                  </p:stCondLst>
                  <p:iterate type="lt">
                    <p:tmPct val="5000"/>
                  </p:iterate>
                  <p:childTnLst>
                    <p:set>
                      <p:cBhvr>
                        <p:cTn dur="1" fill="hold">
                          <p:stCondLst>
                            <p:cond delay="0"/>
                          </p:stCondLst>
                        </p:cTn>
                        <p:tgtEl>
                          <p:spTgt spid="6"/>
                        </p:tgtEl>
                        <p:attrNameLst>
                          <p:attrName>style.visibility</p:attrName>
                        </p:attrNameLst>
                      </p:cBhvr>
                      <p:to>
                        <p:strVal val="visible"/>
                      </p:to>
                    </p:set>
                    <p:animEffect transition="in" filter="randombar(horizontal)">
                      <p:cBhvr>
                        <p:cTn dur="500"/>
                        <p:tgtEl>
                          <p:spTgt spid="6"/>
                        </p:tgtEl>
                      </p:cBhvr>
                    </p:animEffect>
                  </p:childTnLst>
                </p:cTn>
              </p:par>
            </p:tnLst>
          </p:tmpl>
        </p:tmplLst>
      </p:bldP>
      <p:bldP spid="7" grpId="0" build="p">
        <p:tmplLst>
          <p:tmpl lvl="1">
            <p:tnLst>
              <p:par>
                <p:cTn presetID="14" presetClass="entr" presetSubtype="10" fill="hold" nodeType="afterEffect">
                  <p:stCondLst>
                    <p:cond delay="500"/>
                  </p:stCondLst>
                  <p:iterate type="lt">
                    <p:tmPct val="5000"/>
                  </p:iterate>
                  <p:childTnLst>
                    <p:set>
                      <p:cBhvr>
                        <p:cTn dur="1" fill="hold">
                          <p:stCondLst>
                            <p:cond delay="0"/>
                          </p:stCondLst>
                        </p:cTn>
                        <p:tgtEl>
                          <p:spTgt spid="7"/>
                        </p:tgtEl>
                        <p:attrNameLst>
                          <p:attrName>style.visibility</p:attrName>
                        </p:attrNameLst>
                      </p:cBhvr>
                      <p:to>
                        <p:strVal val="visible"/>
                      </p:to>
                    </p:set>
                    <p:animEffect transition="in" filter="randombar(horizontal)">
                      <p:cBhvr>
                        <p:cTn dur="500"/>
                        <p:tgtEl>
                          <p:spTgt spid="7"/>
                        </p:tgtEl>
                      </p:cBhvr>
                    </p:animEffect>
                  </p:childTnLst>
                </p:cTn>
              </p:par>
            </p:tnLst>
          </p:tmpl>
        </p:tmplLst>
      </p:bldP>
      <p:bldP spid="8" grpId="0" build="p">
        <p:tmplLst>
          <p:tmpl lvl="1">
            <p:tnLst>
              <p:par>
                <p:cTn presetID="10" presetClass="entr" presetSubtype="0" fill="hold" nodeType="afterEffect">
                  <p:stCondLst>
                    <p:cond delay="0"/>
                  </p:stCondLst>
                  <p:childTnLst>
                    <p:set>
                      <p:cBhvr>
                        <p:cTn dur="1" fill="hold">
                          <p:stCondLst>
                            <p:cond delay="0"/>
                          </p:stCondLst>
                        </p:cTn>
                        <p:tgtEl>
                          <p:spTgt spid="8"/>
                        </p:tgtEl>
                        <p:attrNameLst>
                          <p:attrName>style.visibility</p:attrName>
                        </p:attrNameLst>
                      </p:cBhvr>
                      <p:to>
                        <p:strVal val="visible"/>
                      </p:to>
                    </p:set>
                    <p:animEffect transition="in" filter="fade">
                      <p:cBhvr>
                        <p:cTn dur="750"/>
                        <p:tgtEl>
                          <p:spTgt spid="8"/>
                        </p:tgtEl>
                      </p:cBhvr>
                    </p:animEffect>
                  </p:childTnLst>
                </p:cTn>
              </p:par>
            </p:tnLst>
          </p:tmpl>
        </p:tmplLst>
      </p:bldP>
      <p:bldP spid="10" grpId="0" animBg="1"/>
    </p:bld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2">
    <p:spTree>
      <p:nvGrpSpPr>
        <p:cNvPr id="1" name=""/>
        <p:cNvGrpSpPr/>
        <p:nvPr/>
      </p:nvGrpSpPr>
      <p:grpSpPr>
        <a:xfrm>
          <a:off x="0" y="0"/>
          <a:ext cx="0" cy="0"/>
          <a:chOff x="0" y="0"/>
          <a:chExt cx="0" cy="0"/>
        </a:xfrm>
      </p:grpSpPr>
      <p:sp>
        <p:nvSpPr>
          <p:cNvPr id="4" name="正方形/長方形 3"/>
          <p:cNvSpPr/>
          <p:nvPr userDrawn="1"/>
        </p:nvSpPr>
        <p:spPr>
          <a:xfrm>
            <a:off x="-1" y="3600450"/>
            <a:ext cx="18286413" cy="3086100"/>
          </a:xfrm>
          <a:prstGeom prst="rect">
            <a:avLst/>
          </a:prstGeom>
          <a:gradFill>
            <a:gsLst>
              <a:gs pos="51000">
                <a:srgbClr val="FFFFFF">
                  <a:alpha val="0"/>
                </a:srgbClr>
              </a:gs>
              <a:gs pos="0">
                <a:schemeClr val="tx2">
                  <a:alpha val="91000"/>
                </a:schemeClr>
              </a:gs>
              <a:gs pos="25000">
                <a:srgbClr val="FFFFFF">
                  <a:alpha val="42000"/>
                </a:srgbClr>
              </a:gs>
              <a:gs pos="80000">
                <a:schemeClr val="tx2">
                  <a:alpha val="2000"/>
                </a:schemeClr>
              </a:gs>
              <a:gs pos="100000">
                <a:schemeClr val="tx2">
                  <a:alpha val="51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タイトル 1"/>
          <p:cNvSpPr>
            <a:spLocks noGrp="1"/>
          </p:cNvSpPr>
          <p:nvPr>
            <p:ph type="title" hasCustomPrompt="1"/>
          </p:nvPr>
        </p:nvSpPr>
        <p:spPr>
          <a:xfrm>
            <a:off x="914320" y="3972959"/>
            <a:ext cx="16457772" cy="1717694"/>
          </a:xfrm>
          <a:prstGeom prst="rect">
            <a:avLst/>
          </a:prstGeom>
        </p:spPr>
        <p:txBody>
          <a:bodyPr anchor="b">
            <a:noAutofit/>
          </a:bodyPr>
          <a:lstStyle>
            <a:lvl1pPr algn="ctr">
              <a:defRPr sz="9600" kern="0" spc="300" baseline="0">
                <a:solidFill>
                  <a:schemeClr val="bg1"/>
                </a:solidFill>
                <a:effectLst>
                  <a:innerShdw blurRad="63500" dist="50800">
                    <a:prstClr val="black">
                      <a:alpha val="50000"/>
                    </a:prstClr>
                  </a:innerShdw>
                </a:effectLst>
              </a:defRPr>
            </a:lvl1pPr>
          </a:lstStyle>
          <a:p>
            <a:r>
              <a:rPr kumimoji="1" lang="en-US" altLang="ja-JP" dirty="0" smtClean="0"/>
              <a:t>TITLE</a:t>
            </a:r>
            <a:endParaRPr kumimoji="1" lang="ja-JP" altLang="en-US" dirty="0"/>
          </a:p>
        </p:txBody>
      </p:sp>
      <p:sp>
        <p:nvSpPr>
          <p:cNvPr id="6" name="テキスト プレースホルダー 5"/>
          <p:cNvSpPr>
            <a:spLocks noGrp="1"/>
          </p:cNvSpPr>
          <p:nvPr>
            <p:ph type="body" sz="quarter" idx="12" hasCustomPrompt="1"/>
          </p:nvPr>
        </p:nvSpPr>
        <p:spPr>
          <a:xfrm>
            <a:off x="908590" y="5459554"/>
            <a:ext cx="16469233" cy="763122"/>
          </a:xfrm>
        </p:spPr>
        <p:txBody>
          <a:bodyPr>
            <a:noAutofit/>
          </a:bodyPr>
          <a:lstStyle>
            <a:lvl1pPr algn="ctr">
              <a:spcBef>
                <a:spcPts val="0"/>
              </a:spcBef>
              <a:defRPr sz="3600" i="1" spc="0" baseline="0">
                <a:solidFill>
                  <a:schemeClr val="bg1"/>
                </a:solidFill>
                <a:effectLst/>
              </a:defRPr>
            </a:lvl1pPr>
          </a:lstStyle>
          <a:p>
            <a:pPr lvl="0"/>
            <a:r>
              <a:rPr kumimoji="1" lang="en-US" altLang="ja-JP" dirty="0" smtClean="0"/>
              <a:t>Subtitle Goes Here</a:t>
            </a:r>
            <a:endParaRPr kumimoji="1" lang="ja-JP" altLang="en-US" dirty="0" smtClean="0"/>
          </a:p>
        </p:txBody>
      </p:sp>
      <p:sp>
        <p:nvSpPr>
          <p:cNvPr id="8" name="テキスト プレースホルダー 5"/>
          <p:cNvSpPr>
            <a:spLocks noGrp="1"/>
          </p:cNvSpPr>
          <p:nvPr>
            <p:ph type="body" sz="quarter" idx="13" hasCustomPrompt="1"/>
          </p:nvPr>
        </p:nvSpPr>
        <p:spPr>
          <a:xfrm>
            <a:off x="908590" y="6789612"/>
            <a:ext cx="16469233" cy="649143"/>
          </a:xfrm>
        </p:spPr>
        <p:txBody>
          <a:bodyPr anchor="t">
            <a:noAutofit/>
          </a:bodyPr>
          <a:lstStyle>
            <a:lvl1pPr algn="ctr">
              <a:spcBef>
                <a:spcPts val="0"/>
              </a:spcBef>
              <a:defRPr sz="2800" i="0" spc="0" baseline="0">
                <a:solidFill>
                  <a:schemeClr val="accent2"/>
                </a:solidFill>
                <a:effectLst/>
              </a:defRPr>
            </a:lvl1pPr>
          </a:lstStyle>
          <a:p>
            <a:pPr lvl="0"/>
            <a:r>
              <a:rPr kumimoji="1" lang="en-US" altLang="ja-JP" dirty="0" smtClean="0"/>
              <a:t>Author</a:t>
            </a:r>
            <a:endParaRPr kumimoji="1" lang="ja-JP" altLang="en-US" dirty="0" smtClean="0"/>
          </a:p>
        </p:txBody>
      </p:sp>
    </p:spTree>
    <p:extLst>
      <p:ext uri="{BB962C8B-B14F-4D97-AF65-F5344CB8AC3E}">
        <p14:creationId xmlns:p14="http://schemas.microsoft.com/office/powerpoint/2010/main" val="40550878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6" presetClass="entr" presetSubtype="0" fill="hold" grpId="0" nodeType="afterEffect">
                                  <p:stCondLst>
                                    <p:cond delay="0"/>
                                  </p:stCondLst>
                                  <p:iterate type="lt">
                                    <p:tmPct val="10000"/>
                                  </p:iterate>
                                  <p:childTnLst>
                                    <p:set>
                                      <p:cBhvr>
                                        <p:cTn id="6" dur="1" fill="hold">
                                          <p:stCondLst>
                                            <p:cond delay="0"/>
                                          </p:stCondLst>
                                        </p:cTn>
                                        <p:tgtEl>
                                          <p:spTgt spid="2"/>
                                        </p:tgtEl>
                                        <p:attrNameLst>
                                          <p:attrName>style.visibility</p:attrName>
                                        </p:attrNameLst>
                                      </p:cBhvr>
                                      <p:to>
                                        <p:strVal val="visible"/>
                                      </p:to>
                                    </p:set>
                                    <p:anim by="(-#ppt_w*2)" calcmode="lin" valueType="num">
                                      <p:cBhvr rctx="PPT">
                                        <p:cTn id="7" dur="500" autoRev="1" fill="hold">
                                          <p:stCondLst>
                                            <p:cond delay="0"/>
                                          </p:stCondLst>
                                        </p:cTn>
                                        <p:tgtEl>
                                          <p:spTgt spid="2"/>
                                        </p:tgtEl>
                                        <p:attrNameLst>
                                          <p:attrName>ppt_w</p:attrName>
                                        </p:attrNameLst>
                                      </p:cBhvr>
                                    </p:anim>
                                    <p:anim by="(#ppt_w*0.50)" calcmode="lin" valueType="num">
                                      <p:cBhvr>
                                        <p:cTn id="8" dur="500" decel="50000" autoRev="1" fill="hold">
                                          <p:stCondLst>
                                            <p:cond delay="0"/>
                                          </p:stCondLst>
                                        </p:cTn>
                                        <p:tgtEl>
                                          <p:spTgt spid="2"/>
                                        </p:tgtEl>
                                        <p:attrNameLst>
                                          <p:attrName>ppt_x</p:attrName>
                                        </p:attrNameLst>
                                      </p:cBhvr>
                                    </p:anim>
                                    <p:anim from="(-#ppt_h/2)" to="(#ppt_y)" calcmode="lin" valueType="num">
                                      <p:cBhvr>
                                        <p:cTn id="9" dur="1000" fill="hold">
                                          <p:stCondLst>
                                            <p:cond delay="0"/>
                                          </p:stCondLst>
                                        </p:cTn>
                                        <p:tgtEl>
                                          <p:spTgt spid="2"/>
                                        </p:tgtEl>
                                        <p:attrNameLst>
                                          <p:attrName>ppt_y</p:attrName>
                                        </p:attrNameLst>
                                      </p:cBhvr>
                                    </p:anim>
                                    <p:animRot by="21600000">
                                      <p:cBhvr>
                                        <p:cTn id="10" dur="1000" fill="hold">
                                          <p:stCondLst>
                                            <p:cond delay="0"/>
                                          </p:stCondLst>
                                        </p:cTn>
                                        <p:tgtEl>
                                          <p:spTgt spid="2"/>
                                        </p:tgtEl>
                                        <p:attrNameLst>
                                          <p:attrName>r</p:attrName>
                                        </p:attrNameLst>
                                      </p:cBhvr>
                                    </p:animRot>
                                  </p:childTnLst>
                                </p:cTn>
                              </p:par>
                              <p:par>
                                <p:cTn id="11" presetID="56" presetClass="entr" presetSubtype="0" fill="hold" grpId="0" nodeType="withEffect">
                                  <p:stCondLst>
                                    <p:cond delay="500"/>
                                  </p:stCondLst>
                                  <p:iterate type="lt">
                                    <p:tmPct val="4000"/>
                                  </p:iterate>
                                  <p:childTnLst>
                                    <p:set>
                                      <p:cBhvr>
                                        <p:cTn id="12" dur="1" fill="hold">
                                          <p:stCondLst>
                                            <p:cond delay="0"/>
                                          </p:stCondLst>
                                        </p:cTn>
                                        <p:tgtEl>
                                          <p:spTgt spid="6">
                                            <p:txEl>
                                              <p:pRg st="0" end="0"/>
                                            </p:txEl>
                                          </p:spTgt>
                                        </p:tgtEl>
                                        <p:attrNameLst>
                                          <p:attrName>style.visibility</p:attrName>
                                        </p:attrNameLst>
                                      </p:cBhvr>
                                      <p:to>
                                        <p:strVal val="visible"/>
                                      </p:to>
                                    </p:set>
                                    <p:anim by="(-#ppt_w*2)" calcmode="lin" valueType="num">
                                      <p:cBhvr rctx="PPT">
                                        <p:cTn id="13" dur="500" autoRev="1" fill="hold">
                                          <p:stCondLst>
                                            <p:cond delay="0"/>
                                          </p:stCondLst>
                                        </p:cTn>
                                        <p:tgtEl>
                                          <p:spTgt spid="6">
                                            <p:txEl>
                                              <p:pRg st="0" end="0"/>
                                            </p:txEl>
                                          </p:spTgt>
                                        </p:tgtEl>
                                        <p:attrNameLst>
                                          <p:attrName>ppt_w</p:attrName>
                                        </p:attrNameLst>
                                      </p:cBhvr>
                                    </p:anim>
                                    <p:anim by="(#ppt_w*0.50)" calcmode="lin" valueType="num">
                                      <p:cBhvr>
                                        <p:cTn id="14" dur="500" decel="50000" autoRev="1" fill="hold">
                                          <p:stCondLst>
                                            <p:cond delay="0"/>
                                          </p:stCondLst>
                                        </p:cTn>
                                        <p:tgtEl>
                                          <p:spTgt spid="6">
                                            <p:txEl>
                                              <p:pRg st="0" end="0"/>
                                            </p:txEl>
                                          </p:spTgt>
                                        </p:tgtEl>
                                        <p:attrNameLst>
                                          <p:attrName>ppt_x</p:attrName>
                                        </p:attrNameLst>
                                      </p:cBhvr>
                                    </p:anim>
                                    <p:anim from="(-#ppt_h/2)" to="(#ppt_y)" calcmode="lin" valueType="num">
                                      <p:cBhvr>
                                        <p:cTn id="15" dur="1000" fill="hold">
                                          <p:stCondLst>
                                            <p:cond delay="0"/>
                                          </p:stCondLst>
                                        </p:cTn>
                                        <p:tgtEl>
                                          <p:spTgt spid="6">
                                            <p:txEl>
                                              <p:pRg st="0" end="0"/>
                                            </p:txEl>
                                          </p:spTgt>
                                        </p:tgtEl>
                                        <p:attrNameLst>
                                          <p:attrName>ppt_y</p:attrName>
                                        </p:attrNameLst>
                                      </p:cBhvr>
                                    </p:anim>
                                    <p:animRot by="21600000">
                                      <p:cBhvr>
                                        <p:cTn id="16" dur="1000" fill="hold">
                                          <p:stCondLst>
                                            <p:cond delay="0"/>
                                          </p:stCondLst>
                                        </p:cTn>
                                        <p:tgtEl>
                                          <p:spTgt spid="6">
                                            <p:txEl>
                                              <p:pRg st="0" end="0"/>
                                            </p:txEl>
                                          </p:spTgt>
                                        </p:tgtEl>
                                        <p:attrNameLst>
                                          <p:attrName>r</p:attrName>
                                        </p:attrNameLst>
                                      </p:cBhvr>
                                    </p:animRot>
                                  </p:childTnLst>
                                </p:cTn>
                              </p:par>
                              <p:par>
                                <p:cTn id="17" presetID="16" presetClass="entr" presetSubtype="37" fill="hold" grpId="0" nodeType="withEffect">
                                  <p:stCondLst>
                                    <p:cond delay="500"/>
                                  </p:stCondLst>
                                  <p:childTnLst>
                                    <p:set>
                                      <p:cBhvr>
                                        <p:cTn id="18" dur="1" fill="hold">
                                          <p:stCondLst>
                                            <p:cond delay="0"/>
                                          </p:stCondLst>
                                        </p:cTn>
                                        <p:tgtEl>
                                          <p:spTgt spid="4"/>
                                        </p:tgtEl>
                                        <p:attrNameLst>
                                          <p:attrName>style.visibility</p:attrName>
                                        </p:attrNameLst>
                                      </p:cBhvr>
                                      <p:to>
                                        <p:strVal val="visible"/>
                                      </p:to>
                                    </p:set>
                                    <p:animEffect transition="in" filter="barn(outVertical)">
                                      <p:cBhvr>
                                        <p:cTn id="19" dur="1000"/>
                                        <p:tgtEl>
                                          <p:spTgt spid="4"/>
                                        </p:tgtEl>
                                      </p:cBhvr>
                                    </p:animEffect>
                                  </p:childTnLst>
                                </p:cTn>
                              </p:par>
                            </p:childTnLst>
                          </p:cTn>
                        </p:par>
                        <p:par>
                          <p:cTn id="20" fill="hold">
                            <p:stCondLst>
                              <p:cond delay="2100"/>
                            </p:stCondLst>
                            <p:childTnLst>
                              <p:par>
                                <p:cTn id="21" presetID="14" presetClass="entr" presetSubtype="10" fill="hold" grpId="0" nodeType="afterEffect">
                                  <p:stCondLst>
                                    <p:cond delay="500"/>
                                  </p:stCondLst>
                                  <p:iterate type="lt">
                                    <p:tmPct val="10000"/>
                                  </p:iterate>
                                  <p:childTnLst>
                                    <p:set>
                                      <p:cBhvr>
                                        <p:cTn id="22" dur="1" fill="hold">
                                          <p:stCondLst>
                                            <p:cond delay="0"/>
                                          </p:stCondLst>
                                        </p:cTn>
                                        <p:tgtEl>
                                          <p:spTgt spid="8"/>
                                        </p:tgtEl>
                                        <p:attrNameLst>
                                          <p:attrName>style.visibility</p:attrName>
                                        </p:attrNameLst>
                                      </p:cBhvr>
                                      <p:to>
                                        <p:strVal val="visible"/>
                                      </p:to>
                                    </p:set>
                                    <p:animEffect transition="in" filter="randombar(horizontal)">
                                      <p:cBhvr>
                                        <p:cTn id="23"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4" grpId="1" animBg="1"/>
      <p:bldP spid="2" grpId="0"/>
      <p:bldP spid="6" grpId="0" build="p">
        <p:tmplLst>
          <p:tmpl lvl="1">
            <p:tnLst>
              <p:par>
                <p:cTn presetID="56" presetClass="entr" presetSubtype="0" fill="hold" nodeType="withEffect">
                  <p:stCondLst>
                    <p:cond delay="500"/>
                  </p:stCondLst>
                  <p:iterate type="lt">
                    <p:tmPct val="4000"/>
                  </p:iterate>
                  <p:childTnLst>
                    <p:set>
                      <p:cBhvr>
                        <p:cTn dur="1" fill="hold">
                          <p:stCondLst>
                            <p:cond delay="0"/>
                          </p:stCondLst>
                        </p:cTn>
                        <p:tgtEl>
                          <p:spTgt spid="6"/>
                        </p:tgtEl>
                        <p:attrNameLst>
                          <p:attrName>style.visibility</p:attrName>
                        </p:attrNameLst>
                      </p:cBhvr>
                      <p:to>
                        <p:strVal val="visible"/>
                      </p:to>
                    </p:set>
                    <p:anim by="(-#ppt_w*2)" calcmode="lin" valueType="num">
                      <p:cBhvr rctx="PPT">
                        <p:cTn dur="500" autoRev="1" fill="hold">
                          <p:stCondLst>
                            <p:cond delay="0"/>
                          </p:stCondLst>
                        </p:cTn>
                        <p:tgtEl>
                          <p:spTgt spid="6"/>
                        </p:tgtEl>
                        <p:attrNameLst>
                          <p:attrName>ppt_w</p:attrName>
                        </p:attrNameLst>
                      </p:cBhvr>
                    </p:anim>
                    <p:anim by="(#ppt_w*0.50)" calcmode="lin" valueType="num">
                      <p:cBhvr>
                        <p:cTn dur="500" decel="50000" autoRev="1" fill="hold">
                          <p:stCondLst>
                            <p:cond delay="0"/>
                          </p:stCondLst>
                        </p:cTn>
                        <p:tgtEl>
                          <p:spTgt spid="6"/>
                        </p:tgtEl>
                        <p:attrNameLst>
                          <p:attrName>ppt_x</p:attrName>
                        </p:attrNameLst>
                      </p:cBhvr>
                    </p:anim>
                    <p:anim from="(-#ppt_h/2)" to="(#ppt_y)" calcmode="lin" valueType="num">
                      <p:cBhvr>
                        <p:cTn dur="1000" fill="hold">
                          <p:stCondLst>
                            <p:cond delay="0"/>
                          </p:stCondLst>
                        </p:cTn>
                        <p:tgtEl>
                          <p:spTgt spid="6"/>
                        </p:tgtEl>
                        <p:attrNameLst>
                          <p:attrName>ppt_y</p:attrName>
                        </p:attrNameLst>
                      </p:cBhvr>
                    </p:anim>
                    <p:animRot by="21600000">
                      <p:cBhvr>
                        <p:cTn dur="1000" fill="hold">
                          <p:stCondLst>
                            <p:cond delay="0"/>
                          </p:stCondLst>
                        </p:cTn>
                        <p:tgtEl>
                          <p:spTgt spid="6"/>
                        </p:tgtEl>
                        <p:attrNameLst>
                          <p:attrName>r</p:attrName>
                        </p:attrNameLst>
                      </p:cBhvr>
                    </p:animRot>
                  </p:childTnLst>
                </p:cTn>
              </p:par>
            </p:tnLst>
          </p:tmpl>
        </p:tmplLst>
      </p:bldP>
      <p:bldP spid="8" grpId="0">
        <p:tmplLst>
          <p:tmpl>
            <p:tnLst>
              <p:par>
                <p:cTn presetID="14" presetClass="entr" presetSubtype="10" fill="hold" nodeType="afterEffect">
                  <p:stCondLst>
                    <p:cond delay="500"/>
                  </p:stCondLst>
                  <p:iterate type="lt">
                    <p:tmPct val="10000"/>
                  </p:iterate>
                  <p:childTnLst>
                    <p:set>
                      <p:cBhvr>
                        <p:cTn dur="1" fill="hold">
                          <p:stCondLst>
                            <p:cond delay="0"/>
                          </p:stCondLst>
                        </p:cTn>
                        <p:tgtEl>
                          <p:spTgt spid="8"/>
                        </p:tgtEl>
                        <p:attrNameLst>
                          <p:attrName>style.visibility</p:attrName>
                        </p:attrNameLst>
                      </p:cBhvr>
                      <p:to>
                        <p:strVal val="visible"/>
                      </p:to>
                    </p:set>
                    <p:animEffect transition="in" filter="randombar(horizontal)">
                      <p:cBhvr>
                        <p:cTn dur="500"/>
                        <p:tgtEl>
                          <p:spTgt spid="8"/>
                        </p:tgtEl>
                      </p:cBhvr>
                    </p:animEffect>
                  </p:childTnLst>
                </p:cTn>
              </p:par>
            </p:tnLst>
          </p:tmpl>
        </p:tmplLst>
      </p:bldP>
    </p:bld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Wide Image">
    <p:spTree>
      <p:nvGrpSpPr>
        <p:cNvPr id="1" name=""/>
        <p:cNvGrpSpPr/>
        <p:nvPr/>
      </p:nvGrpSpPr>
      <p:grpSpPr>
        <a:xfrm>
          <a:off x="0" y="0"/>
          <a:ext cx="0" cy="0"/>
          <a:chOff x="0" y="0"/>
          <a:chExt cx="0" cy="0"/>
        </a:xfrm>
      </p:grpSpPr>
      <p:sp>
        <p:nvSpPr>
          <p:cNvPr id="11" name="対角する 2 つの角を丸めた四角形 10"/>
          <p:cNvSpPr/>
          <p:nvPr userDrawn="1"/>
        </p:nvSpPr>
        <p:spPr>
          <a:xfrm>
            <a:off x="1237456" y="2698507"/>
            <a:ext cx="15811500" cy="4071002"/>
          </a:xfrm>
          <a:prstGeom prst="round2DiagRect">
            <a:avLst>
              <a:gd name="adj1" fmla="val 5685"/>
              <a:gd name="adj2" fmla="val 0"/>
            </a:avLst>
          </a:prstGeom>
          <a:solidFill>
            <a:schemeClr val="tx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タイトル 1"/>
          <p:cNvSpPr>
            <a:spLocks noGrp="1"/>
          </p:cNvSpPr>
          <p:nvPr>
            <p:ph type="title" hasCustomPrompt="1"/>
          </p:nvPr>
        </p:nvSpPr>
        <p:spPr/>
        <p:txBody>
          <a:bodyPr/>
          <a:lstStyle/>
          <a:p>
            <a:r>
              <a:rPr kumimoji="1" lang="en-US" altLang="ja-JP" dirty="0" smtClean="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F95F845C-B07D-424A-A6EA-96D8F4A7E4C5}" type="slidenum">
              <a:rPr lang="ja-JP" altLang="en-US" smtClean="0"/>
              <a:pPr/>
              <a:t>‹#›</a:t>
            </a:fld>
            <a:endParaRPr lang="ja-JP" altLang="en-US"/>
          </a:p>
        </p:txBody>
      </p:sp>
      <p:sp>
        <p:nvSpPr>
          <p:cNvPr id="6" name="テキスト プレースホルダー 5"/>
          <p:cNvSpPr>
            <a:spLocks noGrp="1"/>
          </p:cNvSpPr>
          <p:nvPr>
            <p:ph type="body" sz="quarter" idx="12" hasCustomPrompt="1"/>
          </p:nvPr>
        </p:nvSpPr>
        <p:spPr>
          <a:xfrm>
            <a:off x="1237456" y="1803400"/>
            <a:ext cx="15811500" cy="617976"/>
          </a:xfrm>
        </p:spPr>
        <p:txBody>
          <a:bodyPr anchor="ctr">
            <a:noAutofit/>
          </a:bodyPr>
          <a:lstStyle>
            <a:lvl1pPr algn="ctr">
              <a:spcBef>
                <a:spcPts val="0"/>
              </a:spcBef>
              <a:defRPr sz="3200" i="1" spc="0" baseline="0">
                <a:solidFill>
                  <a:schemeClr val="bg1"/>
                </a:solidFill>
                <a:effectLst/>
              </a:defRPr>
            </a:lvl1pPr>
          </a:lstStyle>
          <a:p>
            <a:pPr lvl="0"/>
            <a:r>
              <a:rPr kumimoji="1" lang="en-US" altLang="ja-JP" dirty="0" smtClean="0"/>
              <a:t>Subtitle Goes Here</a:t>
            </a:r>
            <a:endParaRPr kumimoji="1" lang="ja-JP" altLang="en-US" dirty="0" smtClean="0"/>
          </a:p>
        </p:txBody>
      </p:sp>
      <p:sp>
        <p:nvSpPr>
          <p:cNvPr id="7" name="テキスト プレースホルダー 5"/>
          <p:cNvSpPr>
            <a:spLocks noGrp="1"/>
          </p:cNvSpPr>
          <p:nvPr>
            <p:ph type="body" sz="quarter" idx="13" hasCustomPrompt="1"/>
          </p:nvPr>
        </p:nvSpPr>
        <p:spPr>
          <a:xfrm>
            <a:off x="1193212" y="6931737"/>
            <a:ext cx="15817056" cy="846576"/>
          </a:xfrm>
        </p:spPr>
        <p:txBody>
          <a:bodyPr anchor="b">
            <a:noAutofit/>
          </a:bodyPr>
          <a:lstStyle>
            <a:lvl1pPr algn="l">
              <a:spcBef>
                <a:spcPts val="0"/>
              </a:spcBef>
              <a:defRPr sz="4800" i="0" spc="300" baseline="0">
                <a:solidFill>
                  <a:schemeClr val="accent2"/>
                </a:solidFill>
                <a:effectLst>
                  <a:innerShdw blurRad="63500" dist="50800">
                    <a:prstClr val="black">
                      <a:alpha val="50000"/>
                    </a:prstClr>
                  </a:innerShdw>
                </a:effectLst>
                <a:latin typeface="+mj-lt"/>
              </a:defRPr>
            </a:lvl1pPr>
          </a:lstStyle>
          <a:p>
            <a:pPr lvl="0"/>
            <a:r>
              <a:rPr kumimoji="1" lang="en-US" altLang="ja-JP" dirty="0" smtClean="0"/>
              <a:t>TEXT HERE</a:t>
            </a:r>
            <a:endParaRPr kumimoji="1" lang="ja-JP" altLang="en-US" dirty="0" smtClean="0"/>
          </a:p>
        </p:txBody>
      </p:sp>
      <p:sp>
        <p:nvSpPr>
          <p:cNvPr id="8" name="テキスト プレースホルダー 5"/>
          <p:cNvSpPr>
            <a:spLocks noGrp="1"/>
          </p:cNvSpPr>
          <p:nvPr>
            <p:ph type="body" sz="quarter" idx="14" hasCustomPrompt="1"/>
          </p:nvPr>
        </p:nvSpPr>
        <p:spPr>
          <a:xfrm>
            <a:off x="1187656" y="7641301"/>
            <a:ext cx="15817056" cy="1856659"/>
          </a:xfrm>
        </p:spPr>
        <p:txBody>
          <a:bodyPr anchor="t">
            <a:noAutofit/>
          </a:bodyPr>
          <a:lstStyle>
            <a:lvl1pPr algn="l">
              <a:lnSpc>
                <a:spcPct val="120000"/>
              </a:lnSpc>
              <a:spcBef>
                <a:spcPts val="0"/>
              </a:spcBef>
              <a:defRPr sz="2400" i="0" spc="0" baseline="0">
                <a:solidFill>
                  <a:schemeClr val="bg1"/>
                </a:solidFill>
                <a:effectLst/>
                <a:latin typeface="+mn-lt"/>
              </a:defRPr>
            </a:lvl1pPr>
          </a:lstStyle>
          <a:p>
            <a:pPr lvl="0"/>
            <a:r>
              <a:rPr kumimoji="1" lang="en-US" altLang="ja-JP" dirty="0" smtClean="0"/>
              <a:t>Text Here</a:t>
            </a:r>
            <a:endParaRPr kumimoji="1" lang="ja-JP" altLang="en-US" dirty="0" smtClean="0"/>
          </a:p>
        </p:txBody>
      </p:sp>
      <p:sp>
        <p:nvSpPr>
          <p:cNvPr id="10" name="図プレースホルダー 9"/>
          <p:cNvSpPr>
            <a:spLocks noGrp="1"/>
          </p:cNvSpPr>
          <p:nvPr>
            <p:ph type="pic" sz="quarter" idx="15" hasCustomPrompt="1"/>
          </p:nvPr>
        </p:nvSpPr>
        <p:spPr>
          <a:xfrm>
            <a:off x="1410166" y="2873481"/>
            <a:ext cx="15466081" cy="3721055"/>
          </a:xfrm>
          <a:prstGeom prst="round2DiagRect">
            <a:avLst>
              <a:gd name="adj1" fmla="val 3889"/>
              <a:gd name="adj2" fmla="val 0"/>
            </a:avLst>
          </a:prstGeom>
          <a:solidFill>
            <a:schemeClr val="tx1">
              <a:alpha val="30000"/>
            </a:schemeClr>
          </a:solidFill>
        </p:spPr>
        <p:txBody>
          <a:bodyPr/>
          <a:lstStyle>
            <a:lvl1pPr>
              <a:defRPr/>
            </a:lvl1pPr>
          </a:lstStyle>
          <a:p>
            <a:r>
              <a:rPr kumimoji="1" lang="en-US" altLang="ja-JP" dirty="0" smtClean="0"/>
              <a:t>Add an image</a:t>
            </a:r>
            <a:endParaRPr kumimoji="1" lang="ja-JP" altLang="en-US" dirty="0"/>
          </a:p>
        </p:txBody>
      </p:sp>
      <p:pic>
        <p:nvPicPr>
          <p:cNvPr id="12" name="図 1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861188" y="7410952"/>
            <a:ext cx="8125477" cy="594080"/>
          </a:xfrm>
          <a:prstGeom prst="rect">
            <a:avLst/>
          </a:prstGeom>
        </p:spPr>
      </p:pic>
    </p:spTree>
    <p:extLst>
      <p:ext uri="{BB962C8B-B14F-4D97-AF65-F5344CB8AC3E}">
        <p14:creationId xmlns:p14="http://schemas.microsoft.com/office/powerpoint/2010/main" val="9714095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iterate type="lt">
                                    <p:tmPct val="5000"/>
                                  </p:iterate>
                                  <p:childTnLst>
                                    <p:set>
                                      <p:cBhvr>
                                        <p:cTn id="6" dur="1" fill="hold">
                                          <p:stCondLst>
                                            <p:cond delay="0"/>
                                          </p:stCondLst>
                                        </p:cTn>
                                        <p:tgtEl>
                                          <p:spTgt spid="6">
                                            <p:txEl>
                                              <p:pRg st="0" end="0"/>
                                            </p:txEl>
                                          </p:spTgt>
                                        </p:tgtEl>
                                        <p:attrNameLst>
                                          <p:attrName>style.visibility</p:attrName>
                                        </p:attrNameLst>
                                      </p:cBhvr>
                                      <p:to>
                                        <p:strVal val="visible"/>
                                      </p:to>
                                    </p:set>
                                    <p:animEffect transition="in" filter="randombar(horizontal)">
                                      <p:cBhvr>
                                        <p:cTn id="7" dur="500"/>
                                        <p:tgtEl>
                                          <p:spTgt spid="6">
                                            <p:txEl>
                                              <p:pRg st="0" end="0"/>
                                            </p:txEl>
                                          </p:spTgt>
                                        </p:tgtEl>
                                      </p:cBhvr>
                                    </p:animEffect>
                                  </p:childTnLst>
                                </p:cTn>
                              </p:par>
                            </p:childTnLst>
                          </p:cTn>
                        </p:par>
                        <p:par>
                          <p:cTn id="8" fill="hold">
                            <p:stCondLst>
                              <p:cond delay="875"/>
                            </p:stCondLst>
                            <p:childTnLst>
                              <p:par>
                                <p:cTn id="9" presetID="22" presetClass="entr" presetSubtype="8" fill="hold" grpId="0" nodeType="after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wipe(left)">
                                      <p:cBhvr>
                                        <p:cTn id="11" dur="500"/>
                                        <p:tgtEl>
                                          <p:spTgt spid="11"/>
                                        </p:tgtEl>
                                      </p:cBhvr>
                                    </p:animEffect>
                                  </p:childTnLst>
                                </p:cTn>
                              </p:par>
                              <p:par>
                                <p:cTn id="12" presetID="22" presetClass="entr" presetSubtype="8" fill="hold" grpId="0" nodeType="withEffect">
                                  <p:stCondLst>
                                    <p:cond delay="250"/>
                                  </p:stCondLst>
                                  <p:childTnLst>
                                    <p:set>
                                      <p:cBhvr>
                                        <p:cTn id="13" dur="1" fill="hold">
                                          <p:stCondLst>
                                            <p:cond delay="0"/>
                                          </p:stCondLst>
                                        </p:cTn>
                                        <p:tgtEl>
                                          <p:spTgt spid="10"/>
                                        </p:tgtEl>
                                        <p:attrNameLst>
                                          <p:attrName>style.visibility</p:attrName>
                                        </p:attrNameLst>
                                      </p:cBhvr>
                                      <p:to>
                                        <p:strVal val="visible"/>
                                      </p:to>
                                    </p:set>
                                    <p:animEffect transition="in" filter="wipe(left)">
                                      <p:cBhvr>
                                        <p:cTn id="14" dur="500"/>
                                        <p:tgtEl>
                                          <p:spTgt spid="10"/>
                                        </p:tgtEl>
                                      </p:cBhvr>
                                    </p:animEffect>
                                  </p:childTnLst>
                                </p:cTn>
                              </p:par>
                            </p:childTnLst>
                          </p:cTn>
                        </p:par>
                        <p:par>
                          <p:cTn id="15" fill="hold">
                            <p:stCondLst>
                              <p:cond delay="1625"/>
                            </p:stCondLst>
                            <p:childTnLst>
                              <p:par>
                                <p:cTn id="16" presetID="14" presetClass="entr" presetSubtype="10" fill="hold" grpId="0" nodeType="afterEffect">
                                  <p:stCondLst>
                                    <p:cond delay="500"/>
                                  </p:stCondLst>
                                  <p:iterate type="lt">
                                    <p:tmPct val="5000"/>
                                  </p:iterate>
                                  <p:childTnLst>
                                    <p:set>
                                      <p:cBhvr>
                                        <p:cTn id="17" dur="1" fill="hold">
                                          <p:stCondLst>
                                            <p:cond delay="0"/>
                                          </p:stCondLst>
                                        </p:cTn>
                                        <p:tgtEl>
                                          <p:spTgt spid="7">
                                            <p:txEl>
                                              <p:pRg st="0" end="0"/>
                                            </p:txEl>
                                          </p:spTgt>
                                        </p:tgtEl>
                                        <p:attrNameLst>
                                          <p:attrName>style.visibility</p:attrName>
                                        </p:attrNameLst>
                                      </p:cBhvr>
                                      <p:to>
                                        <p:strVal val="visible"/>
                                      </p:to>
                                    </p:set>
                                    <p:animEffect transition="in" filter="randombar(horizontal)">
                                      <p:cBhvr>
                                        <p:cTn id="18" dur="500"/>
                                        <p:tgtEl>
                                          <p:spTgt spid="7">
                                            <p:txEl>
                                              <p:pRg st="0" end="0"/>
                                            </p:txEl>
                                          </p:spTgt>
                                        </p:tgtEl>
                                      </p:cBhvr>
                                    </p:animEffect>
                                  </p:childTnLst>
                                </p:cTn>
                              </p:par>
                              <p:par>
                                <p:cTn id="19" presetID="22" presetClass="entr" presetSubtype="2" fill="hold" nodeType="withEffect">
                                  <p:stCondLst>
                                    <p:cond delay="500"/>
                                  </p:stCondLst>
                                  <p:childTnLst>
                                    <p:set>
                                      <p:cBhvr>
                                        <p:cTn id="20" dur="1" fill="hold">
                                          <p:stCondLst>
                                            <p:cond delay="0"/>
                                          </p:stCondLst>
                                        </p:cTn>
                                        <p:tgtEl>
                                          <p:spTgt spid="12"/>
                                        </p:tgtEl>
                                        <p:attrNameLst>
                                          <p:attrName>style.visibility</p:attrName>
                                        </p:attrNameLst>
                                      </p:cBhvr>
                                      <p:to>
                                        <p:strVal val="visible"/>
                                      </p:to>
                                    </p:set>
                                    <p:animEffect transition="in" filter="wipe(right)">
                                      <p:cBhvr>
                                        <p:cTn id="21" dur="1000"/>
                                        <p:tgtEl>
                                          <p:spTgt spid="12"/>
                                        </p:tgtEl>
                                      </p:cBhvr>
                                    </p:animEffect>
                                  </p:childTnLst>
                                </p:cTn>
                              </p:par>
                            </p:childTnLst>
                          </p:cTn>
                        </p:par>
                        <p:par>
                          <p:cTn id="22" fill="hold">
                            <p:stCondLst>
                              <p:cond delay="3125"/>
                            </p:stCondLst>
                            <p:childTnLst>
                              <p:par>
                                <p:cTn id="23" presetID="10" presetClass="entr" presetSubtype="0" fill="hold" grpId="0" nodeType="afterEffect">
                                  <p:stCondLst>
                                    <p:cond delay="0"/>
                                  </p:stCondLst>
                                  <p:childTnLst>
                                    <p:set>
                                      <p:cBhvr>
                                        <p:cTn id="24" dur="1" fill="hold">
                                          <p:stCondLst>
                                            <p:cond delay="0"/>
                                          </p:stCondLst>
                                        </p:cTn>
                                        <p:tgtEl>
                                          <p:spTgt spid="8">
                                            <p:txEl>
                                              <p:pRg st="0" end="0"/>
                                            </p:txEl>
                                          </p:spTgt>
                                        </p:tgtEl>
                                        <p:attrNameLst>
                                          <p:attrName>style.visibility</p:attrName>
                                        </p:attrNameLst>
                                      </p:cBhvr>
                                      <p:to>
                                        <p:strVal val="visible"/>
                                      </p:to>
                                    </p:set>
                                    <p:animEffect transition="in" filter="fade">
                                      <p:cBhvr>
                                        <p:cTn id="25" dur="750"/>
                                        <p:tgtEl>
                                          <p:spTgt spid="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6" grpId="0" build="p">
        <p:tmplLst>
          <p:tmpl lvl="1">
            <p:tnLst>
              <p:par>
                <p:cTn presetID="14" presetClass="entr" presetSubtype="10" fill="hold" nodeType="afterEffect">
                  <p:stCondLst>
                    <p:cond delay="0"/>
                  </p:stCondLst>
                  <p:iterate type="lt">
                    <p:tmPct val="5000"/>
                  </p:iterate>
                  <p:childTnLst>
                    <p:set>
                      <p:cBhvr>
                        <p:cTn dur="1" fill="hold">
                          <p:stCondLst>
                            <p:cond delay="0"/>
                          </p:stCondLst>
                        </p:cTn>
                        <p:tgtEl>
                          <p:spTgt spid="6"/>
                        </p:tgtEl>
                        <p:attrNameLst>
                          <p:attrName>style.visibility</p:attrName>
                        </p:attrNameLst>
                      </p:cBhvr>
                      <p:to>
                        <p:strVal val="visible"/>
                      </p:to>
                    </p:set>
                    <p:animEffect transition="in" filter="randombar(horizontal)">
                      <p:cBhvr>
                        <p:cTn dur="500"/>
                        <p:tgtEl>
                          <p:spTgt spid="6"/>
                        </p:tgtEl>
                      </p:cBhvr>
                    </p:animEffect>
                  </p:childTnLst>
                </p:cTn>
              </p:par>
            </p:tnLst>
          </p:tmpl>
        </p:tmplLst>
      </p:bldP>
      <p:bldP spid="7" grpId="0" build="p">
        <p:tmplLst>
          <p:tmpl lvl="1">
            <p:tnLst>
              <p:par>
                <p:cTn presetID="14" presetClass="entr" presetSubtype="10" fill="hold" nodeType="afterEffect">
                  <p:stCondLst>
                    <p:cond delay="500"/>
                  </p:stCondLst>
                  <p:iterate type="lt">
                    <p:tmPct val="5000"/>
                  </p:iterate>
                  <p:childTnLst>
                    <p:set>
                      <p:cBhvr>
                        <p:cTn dur="1" fill="hold">
                          <p:stCondLst>
                            <p:cond delay="0"/>
                          </p:stCondLst>
                        </p:cTn>
                        <p:tgtEl>
                          <p:spTgt spid="7"/>
                        </p:tgtEl>
                        <p:attrNameLst>
                          <p:attrName>style.visibility</p:attrName>
                        </p:attrNameLst>
                      </p:cBhvr>
                      <p:to>
                        <p:strVal val="visible"/>
                      </p:to>
                    </p:set>
                    <p:animEffect transition="in" filter="randombar(horizontal)">
                      <p:cBhvr>
                        <p:cTn dur="500"/>
                        <p:tgtEl>
                          <p:spTgt spid="7"/>
                        </p:tgtEl>
                      </p:cBhvr>
                    </p:animEffect>
                  </p:childTnLst>
                </p:cTn>
              </p:par>
            </p:tnLst>
          </p:tmpl>
        </p:tmplLst>
      </p:bldP>
      <p:bldP spid="8" grpId="0" build="p">
        <p:tmplLst>
          <p:tmpl lvl="1">
            <p:tnLst>
              <p:par>
                <p:cTn presetID="10" presetClass="entr" presetSubtype="0" fill="hold" nodeType="afterEffect">
                  <p:stCondLst>
                    <p:cond delay="0"/>
                  </p:stCondLst>
                  <p:childTnLst>
                    <p:set>
                      <p:cBhvr>
                        <p:cTn dur="1" fill="hold">
                          <p:stCondLst>
                            <p:cond delay="0"/>
                          </p:stCondLst>
                        </p:cTn>
                        <p:tgtEl>
                          <p:spTgt spid="8"/>
                        </p:tgtEl>
                        <p:attrNameLst>
                          <p:attrName>style.visibility</p:attrName>
                        </p:attrNameLst>
                      </p:cBhvr>
                      <p:to>
                        <p:strVal val="visible"/>
                      </p:to>
                    </p:set>
                    <p:animEffect transition="in" filter="fade">
                      <p:cBhvr>
                        <p:cTn dur="750"/>
                        <p:tgtEl>
                          <p:spTgt spid="8"/>
                        </p:tgtEl>
                      </p:cBhvr>
                    </p:animEffect>
                  </p:childTnLst>
                </p:cTn>
              </p:par>
            </p:tnLst>
          </p:tmpl>
        </p:tmplLst>
      </p:bldP>
      <p:bldP spid="10" grpId="0" animBg="1"/>
    </p:bld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2 Images">
    <p:spTree>
      <p:nvGrpSpPr>
        <p:cNvPr id="1" name=""/>
        <p:cNvGrpSpPr/>
        <p:nvPr/>
      </p:nvGrpSpPr>
      <p:grpSpPr>
        <a:xfrm>
          <a:off x="0" y="0"/>
          <a:ext cx="0" cy="0"/>
          <a:chOff x="0" y="0"/>
          <a:chExt cx="0" cy="0"/>
        </a:xfrm>
      </p:grpSpPr>
      <p:sp>
        <p:nvSpPr>
          <p:cNvPr id="11" name="対角する 2 つの角を丸めた四角形 10"/>
          <p:cNvSpPr/>
          <p:nvPr userDrawn="1"/>
        </p:nvSpPr>
        <p:spPr>
          <a:xfrm>
            <a:off x="1237455" y="2768268"/>
            <a:ext cx="7572716" cy="4047833"/>
          </a:xfrm>
          <a:prstGeom prst="round2DiagRect">
            <a:avLst>
              <a:gd name="adj1" fmla="val 5670"/>
              <a:gd name="adj2" fmla="val 0"/>
            </a:avLst>
          </a:prstGeom>
          <a:solidFill>
            <a:schemeClr val="tx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タイトル 1"/>
          <p:cNvSpPr>
            <a:spLocks noGrp="1"/>
          </p:cNvSpPr>
          <p:nvPr>
            <p:ph type="title" hasCustomPrompt="1"/>
          </p:nvPr>
        </p:nvSpPr>
        <p:spPr/>
        <p:txBody>
          <a:bodyPr/>
          <a:lstStyle/>
          <a:p>
            <a:r>
              <a:rPr kumimoji="1" lang="en-US" altLang="ja-JP" dirty="0" smtClean="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F95F845C-B07D-424A-A6EA-96D8F4A7E4C5}" type="slidenum">
              <a:rPr lang="ja-JP" altLang="en-US" smtClean="0"/>
              <a:pPr/>
              <a:t>‹#›</a:t>
            </a:fld>
            <a:endParaRPr lang="ja-JP" altLang="en-US"/>
          </a:p>
        </p:txBody>
      </p:sp>
      <p:sp>
        <p:nvSpPr>
          <p:cNvPr id="6" name="テキスト プレースホルダー 5"/>
          <p:cNvSpPr>
            <a:spLocks noGrp="1"/>
          </p:cNvSpPr>
          <p:nvPr>
            <p:ph type="body" sz="quarter" idx="12" hasCustomPrompt="1"/>
          </p:nvPr>
        </p:nvSpPr>
        <p:spPr>
          <a:xfrm>
            <a:off x="1237456" y="1803400"/>
            <a:ext cx="15811500" cy="617976"/>
          </a:xfrm>
        </p:spPr>
        <p:txBody>
          <a:bodyPr anchor="ctr">
            <a:noAutofit/>
          </a:bodyPr>
          <a:lstStyle>
            <a:lvl1pPr algn="ctr">
              <a:spcBef>
                <a:spcPts val="0"/>
              </a:spcBef>
              <a:defRPr sz="3200" i="1" spc="0" baseline="0">
                <a:solidFill>
                  <a:schemeClr val="bg1"/>
                </a:solidFill>
                <a:effectLst/>
              </a:defRPr>
            </a:lvl1pPr>
          </a:lstStyle>
          <a:p>
            <a:pPr lvl="0"/>
            <a:r>
              <a:rPr kumimoji="1" lang="en-US" altLang="ja-JP" dirty="0" smtClean="0"/>
              <a:t>Subtitle Goes Here</a:t>
            </a:r>
            <a:endParaRPr kumimoji="1" lang="ja-JP" altLang="en-US" dirty="0" smtClean="0"/>
          </a:p>
        </p:txBody>
      </p:sp>
      <p:sp>
        <p:nvSpPr>
          <p:cNvPr id="7" name="テキスト プレースホルダー 5"/>
          <p:cNvSpPr>
            <a:spLocks noGrp="1"/>
          </p:cNvSpPr>
          <p:nvPr>
            <p:ph type="body" sz="quarter" idx="13" hasCustomPrompt="1"/>
          </p:nvPr>
        </p:nvSpPr>
        <p:spPr>
          <a:xfrm>
            <a:off x="1222943" y="7021169"/>
            <a:ext cx="7592784" cy="846576"/>
          </a:xfrm>
        </p:spPr>
        <p:txBody>
          <a:bodyPr anchor="b">
            <a:noAutofit/>
          </a:bodyPr>
          <a:lstStyle>
            <a:lvl1pPr algn="l">
              <a:spcBef>
                <a:spcPts val="0"/>
              </a:spcBef>
              <a:defRPr sz="4800" i="0" spc="300" baseline="0">
                <a:solidFill>
                  <a:schemeClr val="accent2"/>
                </a:solidFill>
                <a:effectLst>
                  <a:innerShdw blurRad="63500" dist="50800">
                    <a:prstClr val="black">
                      <a:alpha val="50000"/>
                    </a:prstClr>
                  </a:innerShdw>
                </a:effectLst>
                <a:latin typeface="+mj-lt"/>
              </a:defRPr>
            </a:lvl1pPr>
          </a:lstStyle>
          <a:p>
            <a:pPr lvl="0"/>
            <a:r>
              <a:rPr kumimoji="1" lang="en-US" altLang="ja-JP" dirty="0" smtClean="0"/>
              <a:t>TEXT HERE</a:t>
            </a:r>
            <a:endParaRPr kumimoji="1" lang="ja-JP" altLang="en-US" dirty="0" smtClean="0"/>
          </a:p>
        </p:txBody>
      </p:sp>
      <p:sp>
        <p:nvSpPr>
          <p:cNvPr id="8" name="テキスト プレースホルダー 5"/>
          <p:cNvSpPr>
            <a:spLocks noGrp="1"/>
          </p:cNvSpPr>
          <p:nvPr>
            <p:ph type="body" sz="quarter" idx="14" hasCustomPrompt="1"/>
          </p:nvPr>
        </p:nvSpPr>
        <p:spPr>
          <a:xfrm>
            <a:off x="1217387" y="7701237"/>
            <a:ext cx="7592784" cy="1672366"/>
          </a:xfrm>
        </p:spPr>
        <p:txBody>
          <a:bodyPr anchor="t">
            <a:noAutofit/>
          </a:bodyPr>
          <a:lstStyle>
            <a:lvl1pPr algn="l">
              <a:lnSpc>
                <a:spcPct val="120000"/>
              </a:lnSpc>
              <a:spcBef>
                <a:spcPts val="0"/>
              </a:spcBef>
              <a:defRPr sz="2400" i="0" spc="0" baseline="0">
                <a:solidFill>
                  <a:schemeClr val="bg1"/>
                </a:solidFill>
                <a:effectLst/>
                <a:latin typeface="+mn-lt"/>
              </a:defRPr>
            </a:lvl1pPr>
          </a:lstStyle>
          <a:p>
            <a:pPr lvl="0"/>
            <a:r>
              <a:rPr kumimoji="1" lang="en-US" altLang="ja-JP" dirty="0" smtClean="0"/>
              <a:t>Text Here</a:t>
            </a:r>
            <a:endParaRPr kumimoji="1" lang="ja-JP" altLang="en-US" dirty="0" smtClean="0"/>
          </a:p>
        </p:txBody>
      </p:sp>
      <p:sp>
        <p:nvSpPr>
          <p:cNvPr id="10" name="図プレースホルダー 9"/>
          <p:cNvSpPr>
            <a:spLocks noGrp="1"/>
          </p:cNvSpPr>
          <p:nvPr>
            <p:ph type="pic" sz="quarter" idx="15" hasCustomPrompt="1"/>
          </p:nvPr>
        </p:nvSpPr>
        <p:spPr>
          <a:xfrm>
            <a:off x="1411159" y="2939031"/>
            <a:ext cx="7225308" cy="3706306"/>
          </a:xfrm>
          <a:prstGeom prst="round2DiagRect">
            <a:avLst>
              <a:gd name="adj1" fmla="val 4262"/>
              <a:gd name="adj2" fmla="val 0"/>
            </a:avLst>
          </a:prstGeom>
          <a:solidFill>
            <a:schemeClr val="tx1">
              <a:alpha val="30000"/>
            </a:schemeClr>
          </a:solidFill>
        </p:spPr>
        <p:txBody>
          <a:bodyPr/>
          <a:lstStyle>
            <a:lvl1pPr>
              <a:defRPr/>
            </a:lvl1pPr>
          </a:lstStyle>
          <a:p>
            <a:r>
              <a:rPr kumimoji="1" lang="en-US" altLang="ja-JP" dirty="0" smtClean="0"/>
              <a:t>Add an image</a:t>
            </a:r>
            <a:endParaRPr kumimoji="1" lang="ja-JP" altLang="en-US" dirty="0"/>
          </a:p>
        </p:txBody>
      </p:sp>
      <p:pic>
        <p:nvPicPr>
          <p:cNvPr id="12" name="図 1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05905" y="7459822"/>
            <a:ext cx="8125477" cy="594080"/>
          </a:xfrm>
          <a:prstGeom prst="rect">
            <a:avLst/>
          </a:prstGeom>
        </p:spPr>
      </p:pic>
      <p:sp>
        <p:nvSpPr>
          <p:cNvPr id="13" name="対角する 2 つの角を丸めた四角形 12"/>
          <p:cNvSpPr/>
          <p:nvPr userDrawn="1"/>
        </p:nvSpPr>
        <p:spPr>
          <a:xfrm>
            <a:off x="9470684" y="2768268"/>
            <a:ext cx="7572716" cy="4047833"/>
          </a:xfrm>
          <a:prstGeom prst="round2DiagRect">
            <a:avLst>
              <a:gd name="adj1" fmla="val 5670"/>
              <a:gd name="adj2" fmla="val 0"/>
            </a:avLst>
          </a:prstGeom>
          <a:solidFill>
            <a:schemeClr val="tx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テキスト プレースホルダー 5"/>
          <p:cNvSpPr>
            <a:spLocks noGrp="1"/>
          </p:cNvSpPr>
          <p:nvPr>
            <p:ph type="body" sz="quarter" idx="16" hasCustomPrompt="1"/>
          </p:nvPr>
        </p:nvSpPr>
        <p:spPr>
          <a:xfrm>
            <a:off x="9456172" y="7021169"/>
            <a:ext cx="7592784" cy="846576"/>
          </a:xfrm>
        </p:spPr>
        <p:txBody>
          <a:bodyPr anchor="b">
            <a:noAutofit/>
          </a:bodyPr>
          <a:lstStyle>
            <a:lvl1pPr algn="l">
              <a:spcBef>
                <a:spcPts val="0"/>
              </a:spcBef>
              <a:defRPr sz="4800" i="0" spc="300" baseline="0">
                <a:solidFill>
                  <a:schemeClr val="accent2"/>
                </a:solidFill>
                <a:effectLst>
                  <a:innerShdw blurRad="63500" dist="50800">
                    <a:prstClr val="black">
                      <a:alpha val="50000"/>
                    </a:prstClr>
                  </a:innerShdw>
                </a:effectLst>
                <a:latin typeface="+mj-lt"/>
              </a:defRPr>
            </a:lvl1pPr>
          </a:lstStyle>
          <a:p>
            <a:pPr lvl="0"/>
            <a:r>
              <a:rPr kumimoji="1" lang="en-US" altLang="ja-JP" dirty="0" smtClean="0"/>
              <a:t>TEXT HERE</a:t>
            </a:r>
            <a:endParaRPr kumimoji="1" lang="ja-JP" altLang="en-US" dirty="0" smtClean="0"/>
          </a:p>
        </p:txBody>
      </p:sp>
      <p:sp>
        <p:nvSpPr>
          <p:cNvPr id="15" name="テキスト プレースホルダー 5"/>
          <p:cNvSpPr>
            <a:spLocks noGrp="1"/>
          </p:cNvSpPr>
          <p:nvPr>
            <p:ph type="body" sz="quarter" idx="17" hasCustomPrompt="1"/>
          </p:nvPr>
        </p:nvSpPr>
        <p:spPr>
          <a:xfrm>
            <a:off x="9450616" y="7701237"/>
            <a:ext cx="7592784" cy="1672366"/>
          </a:xfrm>
        </p:spPr>
        <p:txBody>
          <a:bodyPr anchor="t">
            <a:noAutofit/>
          </a:bodyPr>
          <a:lstStyle>
            <a:lvl1pPr algn="l">
              <a:lnSpc>
                <a:spcPct val="120000"/>
              </a:lnSpc>
              <a:spcBef>
                <a:spcPts val="0"/>
              </a:spcBef>
              <a:defRPr sz="2400" i="0" spc="0" baseline="0">
                <a:solidFill>
                  <a:schemeClr val="bg1"/>
                </a:solidFill>
                <a:effectLst/>
                <a:latin typeface="+mn-lt"/>
              </a:defRPr>
            </a:lvl1pPr>
          </a:lstStyle>
          <a:p>
            <a:pPr lvl="0"/>
            <a:r>
              <a:rPr kumimoji="1" lang="en-US" altLang="ja-JP" dirty="0" smtClean="0"/>
              <a:t>Text Here</a:t>
            </a:r>
            <a:endParaRPr kumimoji="1" lang="ja-JP" altLang="en-US" dirty="0" smtClean="0"/>
          </a:p>
        </p:txBody>
      </p:sp>
      <p:sp>
        <p:nvSpPr>
          <p:cNvPr id="16" name="図プレースホルダー 9"/>
          <p:cNvSpPr>
            <a:spLocks noGrp="1"/>
          </p:cNvSpPr>
          <p:nvPr>
            <p:ph type="pic" sz="quarter" idx="18" hasCustomPrompt="1"/>
          </p:nvPr>
        </p:nvSpPr>
        <p:spPr>
          <a:xfrm>
            <a:off x="9644388" y="2939031"/>
            <a:ext cx="7225308" cy="3706306"/>
          </a:xfrm>
          <a:prstGeom prst="round2DiagRect">
            <a:avLst>
              <a:gd name="adj1" fmla="val 4262"/>
              <a:gd name="adj2" fmla="val 0"/>
            </a:avLst>
          </a:prstGeom>
          <a:solidFill>
            <a:schemeClr val="tx1">
              <a:alpha val="30000"/>
            </a:schemeClr>
          </a:solidFill>
        </p:spPr>
        <p:txBody>
          <a:bodyPr/>
          <a:lstStyle>
            <a:lvl1pPr>
              <a:defRPr/>
            </a:lvl1pPr>
          </a:lstStyle>
          <a:p>
            <a:r>
              <a:rPr kumimoji="1" lang="en-US" altLang="ja-JP" dirty="0" smtClean="0"/>
              <a:t>Add an image</a:t>
            </a:r>
            <a:endParaRPr kumimoji="1" lang="ja-JP" altLang="en-US" dirty="0"/>
          </a:p>
        </p:txBody>
      </p:sp>
    </p:spTree>
    <p:extLst>
      <p:ext uri="{BB962C8B-B14F-4D97-AF65-F5344CB8AC3E}">
        <p14:creationId xmlns:p14="http://schemas.microsoft.com/office/powerpoint/2010/main" val="37544113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iterate type="lt">
                                    <p:tmPct val="5000"/>
                                  </p:iterate>
                                  <p:childTnLst>
                                    <p:set>
                                      <p:cBhvr>
                                        <p:cTn id="6" dur="1" fill="hold">
                                          <p:stCondLst>
                                            <p:cond delay="0"/>
                                          </p:stCondLst>
                                        </p:cTn>
                                        <p:tgtEl>
                                          <p:spTgt spid="6">
                                            <p:txEl>
                                              <p:pRg st="0" end="0"/>
                                            </p:txEl>
                                          </p:spTgt>
                                        </p:tgtEl>
                                        <p:attrNameLst>
                                          <p:attrName>style.visibility</p:attrName>
                                        </p:attrNameLst>
                                      </p:cBhvr>
                                      <p:to>
                                        <p:strVal val="visible"/>
                                      </p:to>
                                    </p:set>
                                    <p:animEffect transition="in" filter="randombar(horizontal)">
                                      <p:cBhvr>
                                        <p:cTn id="7" dur="500"/>
                                        <p:tgtEl>
                                          <p:spTgt spid="6">
                                            <p:txEl>
                                              <p:pRg st="0" end="0"/>
                                            </p:txEl>
                                          </p:spTgt>
                                        </p:tgtEl>
                                      </p:cBhvr>
                                    </p:animEffect>
                                  </p:childTnLst>
                                </p:cTn>
                              </p:par>
                            </p:childTnLst>
                          </p:cTn>
                        </p:par>
                        <p:par>
                          <p:cTn id="8" fill="hold">
                            <p:stCondLst>
                              <p:cond delay="875"/>
                            </p:stCondLst>
                            <p:childTnLst>
                              <p:par>
                                <p:cTn id="9" presetID="22" presetClass="entr" presetSubtype="8" fill="hold" grpId="0" nodeType="after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wipe(left)">
                                      <p:cBhvr>
                                        <p:cTn id="11" dur="500"/>
                                        <p:tgtEl>
                                          <p:spTgt spid="11"/>
                                        </p:tgtEl>
                                      </p:cBhvr>
                                    </p:animEffect>
                                  </p:childTnLst>
                                </p:cTn>
                              </p:par>
                              <p:par>
                                <p:cTn id="12" presetID="22" presetClass="entr" presetSubtype="8" fill="hold" grpId="0" nodeType="withEffect">
                                  <p:stCondLst>
                                    <p:cond delay="250"/>
                                  </p:stCondLst>
                                  <p:childTnLst>
                                    <p:set>
                                      <p:cBhvr>
                                        <p:cTn id="13" dur="1" fill="hold">
                                          <p:stCondLst>
                                            <p:cond delay="0"/>
                                          </p:stCondLst>
                                        </p:cTn>
                                        <p:tgtEl>
                                          <p:spTgt spid="10"/>
                                        </p:tgtEl>
                                        <p:attrNameLst>
                                          <p:attrName>style.visibility</p:attrName>
                                        </p:attrNameLst>
                                      </p:cBhvr>
                                      <p:to>
                                        <p:strVal val="visible"/>
                                      </p:to>
                                    </p:set>
                                    <p:animEffect transition="in" filter="wipe(left)">
                                      <p:cBhvr>
                                        <p:cTn id="14" dur="500"/>
                                        <p:tgtEl>
                                          <p:spTgt spid="10"/>
                                        </p:tgtEl>
                                      </p:cBhvr>
                                    </p:animEffect>
                                  </p:childTnLst>
                                </p:cTn>
                              </p:par>
                            </p:childTnLst>
                          </p:cTn>
                        </p:par>
                        <p:par>
                          <p:cTn id="15" fill="hold">
                            <p:stCondLst>
                              <p:cond delay="1625"/>
                            </p:stCondLst>
                            <p:childTnLst>
                              <p:par>
                                <p:cTn id="16" presetID="14" presetClass="entr" presetSubtype="10" fill="hold" grpId="0" nodeType="afterEffect">
                                  <p:stCondLst>
                                    <p:cond delay="500"/>
                                  </p:stCondLst>
                                  <p:iterate type="lt">
                                    <p:tmPct val="5000"/>
                                  </p:iterate>
                                  <p:childTnLst>
                                    <p:set>
                                      <p:cBhvr>
                                        <p:cTn id="17" dur="1" fill="hold">
                                          <p:stCondLst>
                                            <p:cond delay="0"/>
                                          </p:stCondLst>
                                        </p:cTn>
                                        <p:tgtEl>
                                          <p:spTgt spid="7">
                                            <p:txEl>
                                              <p:pRg st="0" end="0"/>
                                            </p:txEl>
                                          </p:spTgt>
                                        </p:tgtEl>
                                        <p:attrNameLst>
                                          <p:attrName>style.visibility</p:attrName>
                                        </p:attrNameLst>
                                      </p:cBhvr>
                                      <p:to>
                                        <p:strVal val="visible"/>
                                      </p:to>
                                    </p:set>
                                    <p:animEffect transition="in" filter="randombar(horizontal)">
                                      <p:cBhvr>
                                        <p:cTn id="18" dur="500"/>
                                        <p:tgtEl>
                                          <p:spTgt spid="7">
                                            <p:txEl>
                                              <p:pRg st="0" end="0"/>
                                            </p:txEl>
                                          </p:spTgt>
                                        </p:tgtEl>
                                      </p:cBhvr>
                                    </p:animEffect>
                                  </p:childTnLst>
                                </p:cTn>
                              </p:par>
                              <p:par>
                                <p:cTn id="19" presetID="22" presetClass="entr" presetSubtype="2" fill="hold" nodeType="withEffect">
                                  <p:stCondLst>
                                    <p:cond delay="500"/>
                                  </p:stCondLst>
                                  <p:childTnLst>
                                    <p:set>
                                      <p:cBhvr>
                                        <p:cTn id="20" dur="1" fill="hold">
                                          <p:stCondLst>
                                            <p:cond delay="0"/>
                                          </p:stCondLst>
                                        </p:cTn>
                                        <p:tgtEl>
                                          <p:spTgt spid="12"/>
                                        </p:tgtEl>
                                        <p:attrNameLst>
                                          <p:attrName>style.visibility</p:attrName>
                                        </p:attrNameLst>
                                      </p:cBhvr>
                                      <p:to>
                                        <p:strVal val="visible"/>
                                      </p:to>
                                    </p:set>
                                    <p:animEffect transition="in" filter="wipe(right)">
                                      <p:cBhvr>
                                        <p:cTn id="21" dur="1000"/>
                                        <p:tgtEl>
                                          <p:spTgt spid="12"/>
                                        </p:tgtEl>
                                      </p:cBhvr>
                                    </p:animEffect>
                                  </p:childTnLst>
                                </p:cTn>
                              </p:par>
                            </p:childTnLst>
                          </p:cTn>
                        </p:par>
                        <p:par>
                          <p:cTn id="22" fill="hold">
                            <p:stCondLst>
                              <p:cond delay="3125"/>
                            </p:stCondLst>
                            <p:childTnLst>
                              <p:par>
                                <p:cTn id="23" presetID="10" presetClass="entr" presetSubtype="0" fill="hold" grpId="0" nodeType="afterEffect">
                                  <p:stCondLst>
                                    <p:cond delay="0"/>
                                  </p:stCondLst>
                                  <p:childTnLst>
                                    <p:set>
                                      <p:cBhvr>
                                        <p:cTn id="24" dur="1" fill="hold">
                                          <p:stCondLst>
                                            <p:cond delay="0"/>
                                          </p:stCondLst>
                                        </p:cTn>
                                        <p:tgtEl>
                                          <p:spTgt spid="8">
                                            <p:txEl>
                                              <p:pRg st="0" end="0"/>
                                            </p:txEl>
                                          </p:spTgt>
                                        </p:tgtEl>
                                        <p:attrNameLst>
                                          <p:attrName>style.visibility</p:attrName>
                                        </p:attrNameLst>
                                      </p:cBhvr>
                                      <p:to>
                                        <p:strVal val="visible"/>
                                      </p:to>
                                    </p:set>
                                    <p:animEffect transition="in" filter="fade">
                                      <p:cBhvr>
                                        <p:cTn id="25" dur="750"/>
                                        <p:tgtEl>
                                          <p:spTgt spid="8">
                                            <p:txEl>
                                              <p:pRg st="0" end="0"/>
                                            </p:txEl>
                                          </p:spTgt>
                                        </p:tgtEl>
                                      </p:cBhvr>
                                    </p:animEffect>
                                  </p:childTnLst>
                                </p:cTn>
                              </p:par>
                            </p:childTnLst>
                          </p:cTn>
                        </p:par>
                        <p:par>
                          <p:cTn id="26" fill="hold">
                            <p:stCondLst>
                              <p:cond delay="3875"/>
                            </p:stCondLst>
                            <p:childTnLst>
                              <p:par>
                                <p:cTn id="27" presetID="22" presetClass="entr" presetSubtype="8" fill="hold" grpId="0" nodeType="afterEffect">
                                  <p:stCondLst>
                                    <p:cond delay="0"/>
                                  </p:stCondLst>
                                  <p:childTnLst>
                                    <p:set>
                                      <p:cBhvr>
                                        <p:cTn id="28" dur="1" fill="hold">
                                          <p:stCondLst>
                                            <p:cond delay="0"/>
                                          </p:stCondLst>
                                        </p:cTn>
                                        <p:tgtEl>
                                          <p:spTgt spid="13"/>
                                        </p:tgtEl>
                                        <p:attrNameLst>
                                          <p:attrName>style.visibility</p:attrName>
                                        </p:attrNameLst>
                                      </p:cBhvr>
                                      <p:to>
                                        <p:strVal val="visible"/>
                                      </p:to>
                                    </p:set>
                                    <p:animEffect transition="in" filter="wipe(left)">
                                      <p:cBhvr>
                                        <p:cTn id="29" dur="500"/>
                                        <p:tgtEl>
                                          <p:spTgt spid="13"/>
                                        </p:tgtEl>
                                      </p:cBhvr>
                                    </p:animEffect>
                                  </p:childTnLst>
                                </p:cTn>
                              </p:par>
                              <p:par>
                                <p:cTn id="30" presetID="22" presetClass="entr" presetSubtype="8" fill="hold" grpId="0" nodeType="withEffect">
                                  <p:stCondLst>
                                    <p:cond delay="250"/>
                                  </p:stCondLst>
                                  <p:childTnLst>
                                    <p:set>
                                      <p:cBhvr>
                                        <p:cTn id="31" dur="1" fill="hold">
                                          <p:stCondLst>
                                            <p:cond delay="0"/>
                                          </p:stCondLst>
                                        </p:cTn>
                                        <p:tgtEl>
                                          <p:spTgt spid="16"/>
                                        </p:tgtEl>
                                        <p:attrNameLst>
                                          <p:attrName>style.visibility</p:attrName>
                                        </p:attrNameLst>
                                      </p:cBhvr>
                                      <p:to>
                                        <p:strVal val="visible"/>
                                      </p:to>
                                    </p:set>
                                    <p:animEffect transition="in" filter="wipe(left)">
                                      <p:cBhvr>
                                        <p:cTn id="32" dur="500"/>
                                        <p:tgtEl>
                                          <p:spTgt spid="16"/>
                                        </p:tgtEl>
                                      </p:cBhvr>
                                    </p:animEffect>
                                  </p:childTnLst>
                                </p:cTn>
                              </p:par>
                            </p:childTnLst>
                          </p:cTn>
                        </p:par>
                        <p:par>
                          <p:cTn id="33" fill="hold">
                            <p:stCondLst>
                              <p:cond delay="4625"/>
                            </p:stCondLst>
                            <p:childTnLst>
                              <p:par>
                                <p:cTn id="34" presetID="14" presetClass="entr" presetSubtype="10" fill="hold" grpId="0" nodeType="afterEffect">
                                  <p:stCondLst>
                                    <p:cond delay="500"/>
                                  </p:stCondLst>
                                  <p:iterate type="lt">
                                    <p:tmPct val="5000"/>
                                  </p:iterate>
                                  <p:childTnLst>
                                    <p:set>
                                      <p:cBhvr>
                                        <p:cTn id="35" dur="1" fill="hold">
                                          <p:stCondLst>
                                            <p:cond delay="0"/>
                                          </p:stCondLst>
                                        </p:cTn>
                                        <p:tgtEl>
                                          <p:spTgt spid="14">
                                            <p:txEl>
                                              <p:pRg st="0" end="0"/>
                                            </p:txEl>
                                          </p:spTgt>
                                        </p:tgtEl>
                                        <p:attrNameLst>
                                          <p:attrName>style.visibility</p:attrName>
                                        </p:attrNameLst>
                                      </p:cBhvr>
                                      <p:to>
                                        <p:strVal val="visible"/>
                                      </p:to>
                                    </p:set>
                                    <p:animEffect transition="in" filter="randombar(horizontal)">
                                      <p:cBhvr>
                                        <p:cTn id="36" dur="500"/>
                                        <p:tgtEl>
                                          <p:spTgt spid="14">
                                            <p:txEl>
                                              <p:pRg st="0" end="0"/>
                                            </p:txEl>
                                          </p:spTgt>
                                        </p:tgtEl>
                                      </p:cBhvr>
                                    </p:animEffect>
                                  </p:childTnLst>
                                </p:cTn>
                              </p:par>
                            </p:childTnLst>
                          </p:cTn>
                        </p:par>
                        <p:par>
                          <p:cTn id="37" fill="hold">
                            <p:stCondLst>
                              <p:cond delay="5800"/>
                            </p:stCondLst>
                            <p:childTnLst>
                              <p:par>
                                <p:cTn id="38" presetID="10" presetClass="entr" presetSubtype="0" fill="hold" grpId="0" nodeType="afterEffect">
                                  <p:stCondLst>
                                    <p:cond delay="0"/>
                                  </p:stCondLst>
                                  <p:childTnLst>
                                    <p:set>
                                      <p:cBhvr>
                                        <p:cTn id="39" dur="1" fill="hold">
                                          <p:stCondLst>
                                            <p:cond delay="0"/>
                                          </p:stCondLst>
                                        </p:cTn>
                                        <p:tgtEl>
                                          <p:spTgt spid="15">
                                            <p:txEl>
                                              <p:pRg st="0" end="0"/>
                                            </p:txEl>
                                          </p:spTgt>
                                        </p:tgtEl>
                                        <p:attrNameLst>
                                          <p:attrName>style.visibility</p:attrName>
                                        </p:attrNameLst>
                                      </p:cBhvr>
                                      <p:to>
                                        <p:strVal val="visible"/>
                                      </p:to>
                                    </p:set>
                                    <p:animEffect transition="in" filter="fade">
                                      <p:cBhvr>
                                        <p:cTn id="40" dur="750"/>
                                        <p:tgtEl>
                                          <p:spTgt spid="1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6" grpId="0" build="p">
        <p:tmplLst>
          <p:tmpl lvl="1">
            <p:tnLst>
              <p:par>
                <p:cTn presetID="14" presetClass="entr" presetSubtype="10" fill="hold" nodeType="afterEffect">
                  <p:stCondLst>
                    <p:cond delay="0"/>
                  </p:stCondLst>
                  <p:iterate type="lt">
                    <p:tmPct val="5000"/>
                  </p:iterate>
                  <p:childTnLst>
                    <p:set>
                      <p:cBhvr>
                        <p:cTn dur="1" fill="hold">
                          <p:stCondLst>
                            <p:cond delay="0"/>
                          </p:stCondLst>
                        </p:cTn>
                        <p:tgtEl>
                          <p:spTgt spid="6"/>
                        </p:tgtEl>
                        <p:attrNameLst>
                          <p:attrName>style.visibility</p:attrName>
                        </p:attrNameLst>
                      </p:cBhvr>
                      <p:to>
                        <p:strVal val="visible"/>
                      </p:to>
                    </p:set>
                    <p:animEffect transition="in" filter="randombar(horizontal)">
                      <p:cBhvr>
                        <p:cTn dur="500"/>
                        <p:tgtEl>
                          <p:spTgt spid="6"/>
                        </p:tgtEl>
                      </p:cBhvr>
                    </p:animEffect>
                  </p:childTnLst>
                </p:cTn>
              </p:par>
            </p:tnLst>
          </p:tmpl>
        </p:tmplLst>
      </p:bldP>
      <p:bldP spid="7" grpId="0" build="p">
        <p:tmplLst>
          <p:tmpl lvl="1">
            <p:tnLst>
              <p:par>
                <p:cTn presetID="14" presetClass="entr" presetSubtype="10" fill="hold" nodeType="afterEffect">
                  <p:stCondLst>
                    <p:cond delay="500"/>
                  </p:stCondLst>
                  <p:iterate type="lt">
                    <p:tmPct val="5000"/>
                  </p:iterate>
                  <p:childTnLst>
                    <p:set>
                      <p:cBhvr>
                        <p:cTn dur="1" fill="hold">
                          <p:stCondLst>
                            <p:cond delay="0"/>
                          </p:stCondLst>
                        </p:cTn>
                        <p:tgtEl>
                          <p:spTgt spid="7"/>
                        </p:tgtEl>
                        <p:attrNameLst>
                          <p:attrName>style.visibility</p:attrName>
                        </p:attrNameLst>
                      </p:cBhvr>
                      <p:to>
                        <p:strVal val="visible"/>
                      </p:to>
                    </p:set>
                    <p:animEffect transition="in" filter="randombar(horizontal)">
                      <p:cBhvr>
                        <p:cTn dur="500"/>
                        <p:tgtEl>
                          <p:spTgt spid="7"/>
                        </p:tgtEl>
                      </p:cBhvr>
                    </p:animEffect>
                  </p:childTnLst>
                </p:cTn>
              </p:par>
            </p:tnLst>
          </p:tmpl>
        </p:tmplLst>
      </p:bldP>
      <p:bldP spid="8" grpId="0" build="p">
        <p:tmplLst>
          <p:tmpl lvl="1">
            <p:tnLst>
              <p:par>
                <p:cTn presetID="10" presetClass="entr" presetSubtype="0" fill="hold" nodeType="afterEffect">
                  <p:stCondLst>
                    <p:cond delay="0"/>
                  </p:stCondLst>
                  <p:childTnLst>
                    <p:set>
                      <p:cBhvr>
                        <p:cTn dur="1" fill="hold">
                          <p:stCondLst>
                            <p:cond delay="0"/>
                          </p:stCondLst>
                        </p:cTn>
                        <p:tgtEl>
                          <p:spTgt spid="8"/>
                        </p:tgtEl>
                        <p:attrNameLst>
                          <p:attrName>style.visibility</p:attrName>
                        </p:attrNameLst>
                      </p:cBhvr>
                      <p:to>
                        <p:strVal val="visible"/>
                      </p:to>
                    </p:set>
                    <p:animEffect transition="in" filter="fade">
                      <p:cBhvr>
                        <p:cTn dur="750"/>
                        <p:tgtEl>
                          <p:spTgt spid="8"/>
                        </p:tgtEl>
                      </p:cBhvr>
                    </p:animEffect>
                  </p:childTnLst>
                </p:cTn>
              </p:par>
            </p:tnLst>
          </p:tmpl>
        </p:tmplLst>
      </p:bldP>
      <p:bldP spid="10" grpId="0" animBg="1"/>
      <p:bldP spid="13" grpId="0" animBg="1"/>
      <p:bldP spid="14" grpId="0" build="p">
        <p:tmplLst>
          <p:tmpl lvl="1">
            <p:tnLst>
              <p:par>
                <p:cTn presetID="14" presetClass="entr" presetSubtype="10" fill="hold" nodeType="afterEffect">
                  <p:stCondLst>
                    <p:cond delay="500"/>
                  </p:stCondLst>
                  <p:iterate type="lt">
                    <p:tmPct val="5000"/>
                  </p:iterate>
                  <p:childTnLst>
                    <p:set>
                      <p:cBhvr>
                        <p:cTn dur="1" fill="hold">
                          <p:stCondLst>
                            <p:cond delay="0"/>
                          </p:stCondLst>
                        </p:cTn>
                        <p:tgtEl>
                          <p:spTgt spid="14"/>
                        </p:tgtEl>
                        <p:attrNameLst>
                          <p:attrName>style.visibility</p:attrName>
                        </p:attrNameLst>
                      </p:cBhvr>
                      <p:to>
                        <p:strVal val="visible"/>
                      </p:to>
                    </p:set>
                    <p:animEffect transition="in" filter="randombar(horizontal)">
                      <p:cBhvr>
                        <p:cTn dur="500"/>
                        <p:tgtEl>
                          <p:spTgt spid="14"/>
                        </p:tgtEl>
                      </p:cBhvr>
                    </p:animEffect>
                  </p:childTnLst>
                </p:cTn>
              </p:par>
            </p:tnLst>
          </p:tmpl>
        </p:tmplLst>
      </p:bldP>
      <p:bldP spid="15" grpId="0" build="p">
        <p:tmplLst>
          <p:tmpl lvl="1">
            <p:tnLst>
              <p:par>
                <p:cTn presetID="10" presetClass="entr" presetSubtype="0" fill="hold" nodeType="afterEffect">
                  <p:stCondLst>
                    <p:cond delay="0"/>
                  </p:stCondLst>
                  <p:childTnLst>
                    <p:set>
                      <p:cBhvr>
                        <p:cTn dur="1" fill="hold">
                          <p:stCondLst>
                            <p:cond delay="0"/>
                          </p:stCondLst>
                        </p:cTn>
                        <p:tgtEl>
                          <p:spTgt spid="15"/>
                        </p:tgtEl>
                        <p:attrNameLst>
                          <p:attrName>style.visibility</p:attrName>
                        </p:attrNameLst>
                      </p:cBhvr>
                      <p:to>
                        <p:strVal val="visible"/>
                      </p:to>
                    </p:set>
                    <p:animEffect transition="in" filter="fade">
                      <p:cBhvr>
                        <p:cTn dur="750"/>
                        <p:tgtEl>
                          <p:spTgt spid="15"/>
                        </p:tgtEl>
                      </p:cBhvr>
                    </p:animEffect>
                  </p:childTnLst>
                </p:cTn>
              </p:par>
            </p:tnLst>
          </p:tmpl>
        </p:tmplLst>
      </p:bldP>
      <p:bldP spid="16" grpId="0" animBg="1"/>
    </p:bld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4 Images">
    <p:spTree>
      <p:nvGrpSpPr>
        <p:cNvPr id="1" name=""/>
        <p:cNvGrpSpPr/>
        <p:nvPr/>
      </p:nvGrpSpPr>
      <p:grpSpPr>
        <a:xfrm>
          <a:off x="0" y="0"/>
          <a:ext cx="0" cy="0"/>
          <a:chOff x="0" y="0"/>
          <a:chExt cx="0" cy="0"/>
        </a:xfrm>
      </p:grpSpPr>
      <p:sp>
        <p:nvSpPr>
          <p:cNvPr id="11" name="対角する 2 つの角を丸めた四角形 10"/>
          <p:cNvSpPr/>
          <p:nvPr userDrawn="1"/>
        </p:nvSpPr>
        <p:spPr>
          <a:xfrm>
            <a:off x="1237454" y="2768268"/>
            <a:ext cx="3542363" cy="4047833"/>
          </a:xfrm>
          <a:prstGeom prst="round2DiagRect">
            <a:avLst>
              <a:gd name="adj1" fmla="val 5670"/>
              <a:gd name="adj2" fmla="val 0"/>
            </a:avLst>
          </a:prstGeom>
          <a:solidFill>
            <a:schemeClr val="tx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タイトル 1"/>
          <p:cNvSpPr>
            <a:spLocks noGrp="1"/>
          </p:cNvSpPr>
          <p:nvPr>
            <p:ph type="title" hasCustomPrompt="1"/>
          </p:nvPr>
        </p:nvSpPr>
        <p:spPr/>
        <p:txBody>
          <a:bodyPr/>
          <a:lstStyle/>
          <a:p>
            <a:r>
              <a:rPr kumimoji="1" lang="en-US" altLang="ja-JP" dirty="0" smtClean="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F95F845C-B07D-424A-A6EA-96D8F4A7E4C5}" type="slidenum">
              <a:rPr lang="ja-JP" altLang="en-US" smtClean="0"/>
              <a:pPr/>
              <a:t>‹#›</a:t>
            </a:fld>
            <a:endParaRPr lang="ja-JP" altLang="en-US"/>
          </a:p>
        </p:txBody>
      </p:sp>
      <p:sp>
        <p:nvSpPr>
          <p:cNvPr id="6" name="テキスト プレースホルダー 5"/>
          <p:cNvSpPr>
            <a:spLocks noGrp="1"/>
          </p:cNvSpPr>
          <p:nvPr>
            <p:ph type="body" sz="quarter" idx="12" hasCustomPrompt="1"/>
          </p:nvPr>
        </p:nvSpPr>
        <p:spPr>
          <a:xfrm>
            <a:off x="1237456" y="1803400"/>
            <a:ext cx="15811500" cy="617976"/>
          </a:xfrm>
        </p:spPr>
        <p:txBody>
          <a:bodyPr anchor="ctr">
            <a:noAutofit/>
          </a:bodyPr>
          <a:lstStyle>
            <a:lvl1pPr algn="ctr">
              <a:spcBef>
                <a:spcPts val="0"/>
              </a:spcBef>
              <a:defRPr sz="3200" i="1" spc="0" baseline="0">
                <a:solidFill>
                  <a:schemeClr val="bg1"/>
                </a:solidFill>
                <a:effectLst/>
              </a:defRPr>
            </a:lvl1pPr>
          </a:lstStyle>
          <a:p>
            <a:pPr lvl="0"/>
            <a:r>
              <a:rPr kumimoji="1" lang="en-US" altLang="ja-JP" dirty="0" smtClean="0"/>
              <a:t>Subtitle Goes Here</a:t>
            </a:r>
            <a:endParaRPr kumimoji="1" lang="ja-JP" altLang="en-US" dirty="0" smtClean="0"/>
          </a:p>
        </p:txBody>
      </p:sp>
      <p:sp>
        <p:nvSpPr>
          <p:cNvPr id="7" name="テキスト プレースホルダー 5"/>
          <p:cNvSpPr>
            <a:spLocks noGrp="1"/>
          </p:cNvSpPr>
          <p:nvPr>
            <p:ph type="body" sz="quarter" idx="13" hasCustomPrompt="1"/>
          </p:nvPr>
        </p:nvSpPr>
        <p:spPr>
          <a:xfrm>
            <a:off x="1084393" y="6890541"/>
            <a:ext cx="3909232" cy="683943"/>
          </a:xfrm>
        </p:spPr>
        <p:txBody>
          <a:bodyPr anchor="b">
            <a:noAutofit/>
          </a:bodyPr>
          <a:lstStyle>
            <a:lvl1pPr algn="l">
              <a:spcBef>
                <a:spcPts val="0"/>
              </a:spcBef>
              <a:defRPr sz="3200" i="0" spc="0" baseline="0">
                <a:solidFill>
                  <a:schemeClr val="accent2"/>
                </a:solidFill>
                <a:effectLst>
                  <a:innerShdw blurRad="63500" dist="50800">
                    <a:prstClr val="black">
                      <a:alpha val="50000"/>
                    </a:prstClr>
                  </a:innerShdw>
                </a:effectLst>
                <a:latin typeface="Bebas Neue Regular" pitchFamily="50" charset="0"/>
              </a:defRPr>
            </a:lvl1pPr>
          </a:lstStyle>
          <a:p>
            <a:pPr lvl="0"/>
            <a:r>
              <a:rPr kumimoji="1" lang="en-US" altLang="ja-JP" dirty="0" smtClean="0"/>
              <a:t>TEXT HERE</a:t>
            </a:r>
            <a:endParaRPr kumimoji="1" lang="ja-JP" altLang="en-US" dirty="0" smtClean="0"/>
          </a:p>
        </p:txBody>
      </p:sp>
      <p:sp>
        <p:nvSpPr>
          <p:cNvPr id="8" name="テキスト プレースホルダー 5"/>
          <p:cNvSpPr>
            <a:spLocks noGrp="1"/>
          </p:cNvSpPr>
          <p:nvPr>
            <p:ph type="body" sz="quarter" idx="14" hasCustomPrompt="1"/>
          </p:nvPr>
        </p:nvSpPr>
        <p:spPr>
          <a:xfrm>
            <a:off x="1078837" y="7512999"/>
            <a:ext cx="3915338" cy="1894238"/>
          </a:xfrm>
        </p:spPr>
        <p:txBody>
          <a:bodyPr anchor="t">
            <a:noAutofit/>
          </a:bodyPr>
          <a:lstStyle>
            <a:lvl1pPr algn="l">
              <a:lnSpc>
                <a:spcPct val="100000"/>
              </a:lnSpc>
              <a:spcBef>
                <a:spcPts val="0"/>
              </a:spcBef>
              <a:defRPr sz="2000" i="0" spc="0" baseline="0">
                <a:solidFill>
                  <a:schemeClr val="bg1"/>
                </a:solidFill>
                <a:effectLst/>
                <a:latin typeface="+mn-lt"/>
              </a:defRPr>
            </a:lvl1pPr>
          </a:lstStyle>
          <a:p>
            <a:pPr lvl="0"/>
            <a:r>
              <a:rPr kumimoji="1" lang="en-US" altLang="ja-JP" dirty="0" smtClean="0"/>
              <a:t>Text Here</a:t>
            </a:r>
            <a:endParaRPr kumimoji="1" lang="ja-JP" altLang="en-US" dirty="0" smtClean="0"/>
          </a:p>
        </p:txBody>
      </p:sp>
      <p:sp>
        <p:nvSpPr>
          <p:cNvPr id="10" name="図プレースホルダー 9"/>
          <p:cNvSpPr>
            <a:spLocks noGrp="1"/>
          </p:cNvSpPr>
          <p:nvPr>
            <p:ph type="pic" sz="quarter" idx="15" hasCustomPrompt="1"/>
          </p:nvPr>
        </p:nvSpPr>
        <p:spPr>
          <a:xfrm>
            <a:off x="1398654" y="2920184"/>
            <a:ext cx="3219963" cy="3744000"/>
          </a:xfrm>
          <a:prstGeom prst="round2DiagRect">
            <a:avLst>
              <a:gd name="adj1" fmla="val 4262"/>
              <a:gd name="adj2" fmla="val 0"/>
            </a:avLst>
          </a:prstGeom>
          <a:solidFill>
            <a:schemeClr val="tx1">
              <a:alpha val="30000"/>
            </a:schemeClr>
          </a:solidFill>
        </p:spPr>
        <p:txBody>
          <a:bodyPr/>
          <a:lstStyle>
            <a:lvl1pPr>
              <a:defRPr/>
            </a:lvl1pPr>
          </a:lstStyle>
          <a:p>
            <a:r>
              <a:rPr kumimoji="1" lang="en-US" altLang="ja-JP" dirty="0" smtClean="0"/>
              <a:t>Add an image</a:t>
            </a:r>
            <a:endParaRPr kumimoji="1" lang="ja-JP" altLang="en-US" dirty="0"/>
          </a:p>
        </p:txBody>
      </p:sp>
      <p:sp>
        <p:nvSpPr>
          <p:cNvPr id="19" name="対角する 2 つの角を丸めた四角形 18"/>
          <p:cNvSpPr/>
          <p:nvPr userDrawn="1"/>
        </p:nvSpPr>
        <p:spPr>
          <a:xfrm>
            <a:off x="5296838" y="2768268"/>
            <a:ext cx="3542363" cy="4047833"/>
          </a:xfrm>
          <a:prstGeom prst="round2DiagRect">
            <a:avLst>
              <a:gd name="adj1" fmla="val 5670"/>
              <a:gd name="adj2" fmla="val 0"/>
            </a:avLst>
          </a:prstGeom>
          <a:solidFill>
            <a:schemeClr val="tx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 name="テキスト プレースホルダー 5"/>
          <p:cNvSpPr>
            <a:spLocks noGrp="1"/>
          </p:cNvSpPr>
          <p:nvPr>
            <p:ph type="body" sz="quarter" idx="16" hasCustomPrompt="1"/>
          </p:nvPr>
        </p:nvSpPr>
        <p:spPr>
          <a:xfrm>
            <a:off x="5143777" y="6890541"/>
            <a:ext cx="3909232" cy="683943"/>
          </a:xfrm>
        </p:spPr>
        <p:txBody>
          <a:bodyPr anchor="b">
            <a:noAutofit/>
          </a:bodyPr>
          <a:lstStyle>
            <a:lvl1pPr algn="l">
              <a:spcBef>
                <a:spcPts val="0"/>
              </a:spcBef>
              <a:defRPr sz="3200" i="0" spc="0" baseline="0">
                <a:solidFill>
                  <a:schemeClr val="accent2"/>
                </a:solidFill>
                <a:effectLst>
                  <a:innerShdw blurRad="63500" dist="50800">
                    <a:prstClr val="black">
                      <a:alpha val="50000"/>
                    </a:prstClr>
                  </a:innerShdw>
                </a:effectLst>
                <a:latin typeface="Bebas Neue Regular" pitchFamily="50" charset="0"/>
              </a:defRPr>
            </a:lvl1pPr>
          </a:lstStyle>
          <a:p>
            <a:pPr lvl="0"/>
            <a:r>
              <a:rPr kumimoji="1" lang="en-US" altLang="ja-JP" dirty="0" smtClean="0"/>
              <a:t>TEXT HERE</a:t>
            </a:r>
            <a:endParaRPr kumimoji="1" lang="ja-JP" altLang="en-US" dirty="0" smtClean="0"/>
          </a:p>
        </p:txBody>
      </p:sp>
      <p:sp>
        <p:nvSpPr>
          <p:cNvPr id="21" name="テキスト プレースホルダー 5"/>
          <p:cNvSpPr>
            <a:spLocks noGrp="1"/>
          </p:cNvSpPr>
          <p:nvPr>
            <p:ph type="body" sz="quarter" idx="17" hasCustomPrompt="1"/>
          </p:nvPr>
        </p:nvSpPr>
        <p:spPr>
          <a:xfrm>
            <a:off x="5138221" y="7512999"/>
            <a:ext cx="3915338" cy="1894238"/>
          </a:xfrm>
        </p:spPr>
        <p:txBody>
          <a:bodyPr anchor="t">
            <a:noAutofit/>
          </a:bodyPr>
          <a:lstStyle>
            <a:lvl1pPr algn="l">
              <a:lnSpc>
                <a:spcPct val="100000"/>
              </a:lnSpc>
              <a:spcBef>
                <a:spcPts val="0"/>
              </a:spcBef>
              <a:defRPr sz="2000" i="0" spc="0" baseline="0">
                <a:solidFill>
                  <a:schemeClr val="bg1"/>
                </a:solidFill>
                <a:effectLst/>
                <a:latin typeface="+mn-lt"/>
              </a:defRPr>
            </a:lvl1pPr>
          </a:lstStyle>
          <a:p>
            <a:pPr lvl="0"/>
            <a:r>
              <a:rPr kumimoji="1" lang="en-US" altLang="ja-JP" dirty="0" smtClean="0"/>
              <a:t>Text Here</a:t>
            </a:r>
            <a:endParaRPr kumimoji="1" lang="ja-JP" altLang="en-US" dirty="0" smtClean="0"/>
          </a:p>
        </p:txBody>
      </p:sp>
      <p:sp>
        <p:nvSpPr>
          <p:cNvPr id="22" name="図プレースホルダー 9"/>
          <p:cNvSpPr>
            <a:spLocks noGrp="1"/>
          </p:cNvSpPr>
          <p:nvPr>
            <p:ph type="pic" sz="quarter" idx="18" hasCustomPrompt="1"/>
          </p:nvPr>
        </p:nvSpPr>
        <p:spPr>
          <a:xfrm>
            <a:off x="5458038" y="2920184"/>
            <a:ext cx="3219963" cy="3744000"/>
          </a:xfrm>
          <a:prstGeom prst="round2DiagRect">
            <a:avLst>
              <a:gd name="adj1" fmla="val 4262"/>
              <a:gd name="adj2" fmla="val 0"/>
            </a:avLst>
          </a:prstGeom>
          <a:solidFill>
            <a:schemeClr val="tx1">
              <a:alpha val="30000"/>
            </a:schemeClr>
          </a:solidFill>
        </p:spPr>
        <p:txBody>
          <a:bodyPr/>
          <a:lstStyle>
            <a:lvl1pPr>
              <a:defRPr/>
            </a:lvl1pPr>
          </a:lstStyle>
          <a:p>
            <a:r>
              <a:rPr kumimoji="1" lang="en-US" altLang="ja-JP" dirty="0" smtClean="0"/>
              <a:t>Add an image</a:t>
            </a:r>
            <a:endParaRPr kumimoji="1" lang="ja-JP" altLang="en-US" dirty="0"/>
          </a:p>
        </p:txBody>
      </p:sp>
      <p:sp>
        <p:nvSpPr>
          <p:cNvPr id="23" name="対角する 2 つの角を丸めた四角形 22"/>
          <p:cNvSpPr/>
          <p:nvPr userDrawn="1"/>
        </p:nvSpPr>
        <p:spPr>
          <a:xfrm>
            <a:off x="9405644" y="2768268"/>
            <a:ext cx="3542363" cy="4047833"/>
          </a:xfrm>
          <a:prstGeom prst="round2DiagRect">
            <a:avLst>
              <a:gd name="adj1" fmla="val 5670"/>
              <a:gd name="adj2" fmla="val 0"/>
            </a:avLst>
          </a:prstGeom>
          <a:solidFill>
            <a:schemeClr val="tx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 name="テキスト プレースホルダー 5"/>
          <p:cNvSpPr>
            <a:spLocks noGrp="1"/>
          </p:cNvSpPr>
          <p:nvPr>
            <p:ph type="body" sz="quarter" idx="19" hasCustomPrompt="1"/>
          </p:nvPr>
        </p:nvSpPr>
        <p:spPr>
          <a:xfrm>
            <a:off x="9252583" y="6890541"/>
            <a:ext cx="3909232" cy="683943"/>
          </a:xfrm>
        </p:spPr>
        <p:txBody>
          <a:bodyPr anchor="b">
            <a:noAutofit/>
          </a:bodyPr>
          <a:lstStyle>
            <a:lvl1pPr algn="l">
              <a:spcBef>
                <a:spcPts val="0"/>
              </a:spcBef>
              <a:defRPr sz="3200" i="0" spc="0" baseline="0">
                <a:solidFill>
                  <a:schemeClr val="accent2"/>
                </a:solidFill>
                <a:effectLst>
                  <a:innerShdw blurRad="63500" dist="50800">
                    <a:prstClr val="black">
                      <a:alpha val="50000"/>
                    </a:prstClr>
                  </a:innerShdw>
                </a:effectLst>
                <a:latin typeface="Bebas Neue Regular" pitchFamily="50" charset="0"/>
              </a:defRPr>
            </a:lvl1pPr>
          </a:lstStyle>
          <a:p>
            <a:pPr lvl="0"/>
            <a:r>
              <a:rPr kumimoji="1" lang="en-US" altLang="ja-JP" dirty="0" smtClean="0"/>
              <a:t>TEXT HERE</a:t>
            </a:r>
            <a:endParaRPr kumimoji="1" lang="ja-JP" altLang="en-US" dirty="0" smtClean="0"/>
          </a:p>
        </p:txBody>
      </p:sp>
      <p:sp>
        <p:nvSpPr>
          <p:cNvPr id="25" name="テキスト プレースホルダー 5"/>
          <p:cNvSpPr>
            <a:spLocks noGrp="1"/>
          </p:cNvSpPr>
          <p:nvPr>
            <p:ph type="body" sz="quarter" idx="20" hasCustomPrompt="1"/>
          </p:nvPr>
        </p:nvSpPr>
        <p:spPr>
          <a:xfrm>
            <a:off x="9247027" y="7512999"/>
            <a:ext cx="3915338" cy="1894238"/>
          </a:xfrm>
        </p:spPr>
        <p:txBody>
          <a:bodyPr anchor="t">
            <a:noAutofit/>
          </a:bodyPr>
          <a:lstStyle>
            <a:lvl1pPr algn="l">
              <a:lnSpc>
                <a:spcPct val="100000"/>
              </a:lnSpc>
              <a:spcBef>
                <a:spcPts val="0"/>
              </a:spcBef>
              <a:defRPr sz="2000" i="0" spc="0" baseline="0">
                <a:solidFill>
                  <a:schemeClr val="bg1"/>
                </a:solidFill>
                <a:effectLst/>
                <a:latin typeface="+mn-lt"/>
              </a:defRPr>
            </a:lvl1pPr>
          </a:lstStyle>
          <a:p>
            <a:pPr lvl="0"/>
            <a:r>
              <a:rPr kumimoji="1" lang="en-US" altLang="ja-JP" dirty="0" smtClean="0"/>
              <a:t>Text Here</a:t>
            </a:r>
            <a:endParaRPr kumimoji="1" lang="ja-JP" altLang="en-US" dirty="0" smtClean="0"/>
          </a:p>
        </p:txBody>
      </p:sp>
      <p:sp>
        <p:nvSpPr>
          <p:cNvPr id="26" name="図プレースホルダー 9"/>
          <p:cNvSpPr>
            <a:spLocks noGrp="1"/>
          </p:cNvSpPr>
          <p:nvPr>
            <p:ph type="pic" sz="quarter" idx="21" hasCustomPrompt="1"/>
          </p:nvPr>
        </p:nvSpPr>
        <p:spPr>
          <a:xfrm>
            <a:off x="9566844" y="2920184"/>
            <a:ext cx="3219963" cy="3744000"/>
          </a:xfrm>
          <a:prstGeom prst="round2DiagRect">
            <a:avLst>
              <a:gd name="adj1" fmla="val 4262"/>
              <a:gd name="adj2" fmla="val 0"/>
            </a:avLst>
          </a:prstGeom>
          <a:solidFill>
            <a:schemeClr val="tx1">
              <a:alpha val="30000"/>
            </a:schemeClr>
          </a:solidFill>
        </p:spPr>
        <p:txBody>
          <a:bodyPr/>
          <a:lstStyle>
            <a:lvl1pPr>
              <a:defRPr/>
            </a:lvl1pPr>
          </a:lstStyle>
          <a:p>
            <a:r>
              <a:rPr kumimoji="1" lang="en-US" altLang="ja-JP" dirty="0" smtClean="0"/>
              <a:t>Add an image</a:t>
            </a:r>
            <a:endParaRPr kumimoji="1" lang="ja-JP" altLang="en-US" dirty="0"/>
          </a:p>
        </p:txBody>
      </p:sp>
      <p:sp>
        <p:nvSpPr>
          <p:cNvPr id="27" name="対角する 2 つの角を丸めた四角形 26"/>
          <p:cNvSpPr/>
          <p:nvPr userDrawn="1"/>
        </p:nvSpPr>
        <p:spPr>
          <a:xfrm>
            <a:off x="13506593" y="2768268"/>
            <a:ext cx="3542363" cy="4047833"/>
          </a:xfrm>
          <a:prstGeom prst="round2DiagRect">
            <a:avLst>
              <a:gd name="adj1" fmla="val 5670"/>
              <a:gd name="adj2" fmla="val 0"/>
            </a:avLst>
          </a:prstGeom>
          <a:solidFill>
            <a:schemeClr val="tx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 name="テキスト プレースホルダー 5"/>
          <p:cNvSpPr>
            <a:spLocks noGrp="1"/>
          </p:cNvSpPr>
          <p:nvPr>
            <p:ph type="body" sz="quarter" idx="22" hasCustomPrompt="1"/>
          </p:nvPr>
        </p:nvSpPr>
        <p:spPr>
          <a:xfrm>
            <a:off x="13353532" y="6890541"/>
            <a:ext cx="3909232" cy="683943"/>
          </a:xfrm>
        </p:spPr>
        <p:txBody>
          <a:bodyPr anchor="b">
            <a:noAutofit/>
          </a:bodyPr>
          <a:lstStyle>
            <a:lvl1pPr algn="l">
              <a:spcBef>
                <a:spcPts val="0"/>
              </a:spcBef>
              <a:defRPr sz="3200" i="0" spc="0" baseline="0">
                <a:solidFill>
                  <a:schemeClr val="accent2"/>
                </a:solidFill>
                <a:effectLst>
                  <a:innerShdw blurRad="63500" dist="50800">
                    <a:prstClr val="black">
                      <a:alpha val="50000"/>
                    </a:prstClr>
                  </a:innerShdw>
                </a:effectLst>
                <a:latin typeface="Bebas Neue Regular" pitchFamily="50" charset="0"/>
              </a:defRPr>
            </a:lvl1pPr>
          </a:lstStyle>
          <a:p>
            <a:pPr lvl="0"/>
            <a:r>
              <a:rPr kumimoji="1" lang="en-US" altLang="ja-JP" dirty="0" smtClean="0"/>
              <a:t>TEXT HERE</a:t>
            </a:r>
            <a:endParaRPr kumimoji="1" lang="ja-JP" altLang="en-US" dirty="0" smtClean="0"/>
          </a:p>
        </p:txBody>
      </p:sp>
      <p:sp>
        <p:nvSpPr>
          <p:cNvPr id="29" name="テキスト プレースホルダー 5"/>
          <p:cNvSpPr>
            <a:spLocks noGrp="1"/>
          </p:cNvSpPr>
          <p:nvPr>
            <p:ph type="body" sz="quarter" idx="23" hasCustomPrompt="1"/>
          </p:nvPr>
        </p:nvSpPr>
        <p:spPr>
          <a:xfrm>
            <a:off x="13347976" y="7512999"/>
            <a:ext cx="3915338" cy="1894238"/>
          </a:xfrm>
        </p:spPr>
        <p:txBody>
          <a:bodyPr anchor="t">
            <a:noAutofit/>
          </a:bodyPr>
          <a:lstStyle>
            <a:lvl1pPr algn="l">
              <a:lnSpc>
                <a:spcPct val="100000"/>
              </a:lnSpc>
              <a:spcBef>
                <a:spcPts val="0"/>
              </a:spcBef>
              <a:defRPr sz="2000" i="0" spc="0" baseline="0">
                <a:solidFill>
                  <a:schemeClr val="bg1"/>
                </a:solidFill>
                <a:effectLst/>
                <a:latin typeface="+mn-lt"/>
              </a:defRPr>
            </a:lvl1pPr>
          </a:lstStyle>
          <a:p>
            <a:pPr lvl="0"/>
            <a:r>
              <a:rPr kumimoji="1" lang="en-US" altLang="ja-JP" dirty="0" smtClean="0"/>
              <a:t>Text Here</a:t>
            </a:r>
            <a:endParaRPr kumimoji="1" lang="ja-JP" altLang="en-US" dirty="0" smtClean="0"/>
          </a:p>
        </p:txBody>
      </p:sp>
      <p:sp>
        <p:nvSpPr>
          <p:cNvPr id="30" name="図プレースホルダー 9"/>
          <p:cNvSpPr>
            <a:spLocks noGrp="1"/>
          </p:cNvSpPr>
          <p:nvPr>
            <p:ph type="pic" sz="quarter" idx="24" hasCustomPrompt="1"/>
          </p:nvPr>
        </p:nvSpPr>
        <p:spPr>
          <a:xfrm>
            <a:off x="13667793" y="2920184"/>
            <a:ext cx="3219963" cy="3744000"/>
          </a:xfrm>
          <a:prstGeom prst="round2DiagRect">
            <a:avLst>
              <a:gd name="adj1" fmla="val 4262"/>
              <a:gd name="adj2" fmla="val 0"/>
            </a:avLst>
          </a:prstGeom>
          <a:solidFill>
            <a:schemeClr val="tx1">
              <a:alpha val="30000"/>
            </a:schemeClr>
          </a:solidFill>
        </p:spPr>
        <p:txBody>
          <a:bodyPr/>
          <a:lstStyle>
            <a:lvl1pPr>
              <a:defRPr/>
            </a:lvl1pPr>
          </a:lstStyle>
          <a:p>
            <a:r>
              <a:rPr kumimoji="1" lang="en-US" altLang="ja-JP" dirty="0" smtClean="0"/>
              <a:t>Add an image</a:t>
            </a:r>
            <a:endParaRPr kumimoji="1" lang="ja-JP" altLang="en-US" dirty="0"/>
          </a:p>
        </p:txBody>
      </p:sp>
    </p:spTree>
    <p:extLst>
      <p:ext uri="{BB962C8B-B14F-4D97-AF65-F5344CB8AC3E}">
        <p14:creationId xmlns:p14="http://schemas.microsoft.com/office/powerpoint/2010/main" val="2652953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iterate type="lt">
                                    <p:tmPct val="5000"/>
                                  </p:iterate>
                                  <p:childTnLst>
                                    <p:set>
                                      <p:cBhvr>
                                        <p:cTn id="6" dur="1" fill="hold">
                                          <p:stCondLst>
                                            <p:cond delay="0"/>
                                          </p:stCondLst>
                                        </p:cTn>
                                        <p:tgtEl>
                                          <p:spTgt spid="6">
                                            <p:txEl>
                                              <p:pRg st="0" end="0"/>
                                            </p:txEl>
                                          </p:spTgt>
                                        </p:tgtEl>
                                        <p:attrNameLst>
                                          <p:attrName>style.visibility</p:attrName>
                                        </p:attrNameLst>
                                      </p:cBhvr>
                                      <p:to>
                                        <p:strVal val="visible"/>
                                      </p:to>
                                    </p:set>
                                    <p:animEffect transition="in" filter="randombar(horizontal)">
                                      <p:cBhvr>
                                        <p:cTn id="7" dur="500"/>
                                        <p:tgtEl>
                                          <p:spTgt spid="6">
                                            <p:txEl>
                                              <p:pRg st="0" end="0"/>
                                            </p:txEl>
                                          </p:spTgt>
                                        </p:tgtEl>
                                      </p:cBhvr>
                                    </p:animEffect>
                                  </p:childTnLst>
                                </p:cTn>
                              </p:par>
                            </p:childTnLst>
                          </p:cTn>
                        </p:par>
                        <p:par>
                          <p:cTn id="8" fill="hold">
                            <p:stCondLst>
                              <p:cond delay="875"/>
                            </p:stCondLst>
                            <p:childTnLst>
                              <p:par>
                                <p:cTn id="9" presetID="22" presetClass="entr" presetSubtype="4" fill="hold" grpId="0" nodeType="after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wipe(down)">
                                      <p:cBhvr>
                                        <p:cTn id="11" dur="500"/>
                                        <p:tgtEl>
                                          <p:spTgt spid="11"/>
                                        </p:tgtEl>
                                      </p:cBhvr>
                                    </p:animEffect>
                                  </p:childTnLst>
                                </p:cTn>
                              </p:par>
                              <p:par>
                                <p:cTn id="12" presetID="22" presetClass="entr" presetSubtype="4" fill="hold" grpId="0" nodeType="withEffect">
                                  <p:stCondLst>
                                    <p:cond delay="250"/>
                                  </p:stCondLst>
                                  <p:childTnLst>
                                    <p:set>
                                      <p:cBhvr>
                                        <p:cTn id="13" dur="1" fill="hold">
                                          <p:stCondLst>
                                            <p:cond delay="0"/>
                                          </p:stCondLst>
                                        </p:cTn>
                                        <p:tgtEl>
                                          <p:spTgt spid="10"/>
                                        </p:tgtEl>
                                        <p:attrNameLst>
                                          <p:attrName>style.visibility</p:attrName>
                                        </p:attrNameLst>
                                      </p:cBhvr>
                                      <p:to>
                                        <p:strVal val="visible"/>
                                      </p:to>
                                    </p:set>
                                    <p:animEffect transition="in" filter="wipe(down)">
                                      <p:cBhvr>
                                        <p:cTn id="14" dur="500"/>
                                        <p:tgtEl>
                                          <p:spTgt spid="10"/>
                                        </p:tgtEl>
                                      </p:cBhvr>
                                    </p:animEffect>
                                  </p:childTnLst>
                                </p:cTn>
                              </p:par>
                            </p:childTnLst>
                          </p:cTn>
                        </p:par>
                        <p:par>
                          <p:cTn id="15" fill="hold">
                            <p:stCondLst>
                              <p:cond delay="1625"/>
                            </p:stCondLst>
                            <p:childTnLst>
                              <p:par>
                                <p:cTn id="16" presetID="14" presetClass="entr" presetSubtype="10" fill="hold" grpId="0" nodeType="afterEffect">
                                  <p:stCondLst>
                                    <p:cond delay="500"/>
                                  </p:stCondLst>
                                  <p:iterate type="lt">
                                    <p:tmPct val="5000"/>
                                  </p:iterate>
                                  <p:childTnLst>
                                    <p:set>
                                      <p:cBhvr>
                                        <p:cTn id="17" dur="1" fill="hold">
                                          <p:stCondLst>
                                            <p:cond delay="0"/>
                                          </p:stCondLst>
                                        </p:cTn>
                                        <p:tgtEl>
                                          <p:spTgt spid="7">
                                            <p:txEl>
                                              <p:pRg st="0" end="0"/>
                                            </p:txEl>
                                          </p:spTgt>
                                        </p:tgtEl>
                                        <p:attrNameLst>
                                          <p:attrName>style.visibility</p:attrName>
                                        </p:attrNameLst>
                                      </p:cBhvr>
                                      <p:to>
                                        <p:strVal val="visible"/>
                                      </p:to>
                                    </p:set>
                                    <p:animEffect transition="in" filter="randombar(horizontal)">
                                      <p:cBhvr>
                                        <p:cTn id="18" dur="500"/>
                                        <p:tgtEl>
                                          <p:spTgt spid="7">
                                            <p:txEl>
                                              <p:pRg st="0" end="0"/>
                                            </p:txEl>
                                          </p:spTgt>
                                        </p:tgtEl>
                                      </p:cBhvr>
                                    </p:animEffect>
                                  </p:childTnLst>
                                </p:cTn>
                              </p:par>
                            </p:childTnLst>
                          </p:cTn>
                        </p:par>
                        <p:par>
                          <p:cTn id="19" fill="hold">
                            <p:stCondLst>
                              <p:cond delay="2800"/>
                            </p:stCondLst>
                            <p:childTnLst>
                              <p:par>
                                <p:cTn id="20" presetID="10" presetClass="entr" presetSubtype="0" fill="hold" grpId="0" nodeType="afterEffect">
                                  <p:stCondLst>
                                    <p:cond delay="0"/>
                                  </p:stCondLst>
                                  <p:childTnLst>
                                    <p:set>
                                      <p:cBhvr>
                                        <p:cTn id="21" dur="1" fill="hold">
                                          <p:stCondLst>
                                            <p:cond delay="0"/>
                                          </p:stCondLst>
                                        </p:cTn>
                                        <p:tgtEl>
                                          <p:spTgt spid="8">
                                            <p:txEl>
                                              <p:pRg st="0" end="0"/>
                                            </p:txEl>
                                          </p:spTgt>
                                        </p:tgtEl>
                                        <p:attrNameLst>
                                          <p:attrName>style.visibility</p:attrName>
                                        </p:attrNameLst>
                                      </p:cBhvr>
                                      <p:to>
                                        <p:strVal val="visible"/>
                                      </p:to>
                                    </p:set>
                                    <p:animEffect transition="in" filter="fade">
                                      <p:cBhvr>
                                        <p:cTn id="22" dur="750"/>
                                        <p:tgtEl>
                                          <p:spTgt spid="8">
                                            <p:txEl>
                                              <p:pRg st="0" end="0"/>
                                            </p:txEl>
                                          </p:spTgt>
                                        </p:tgtEl>
                                      </p:cBhvr>
                                    </p:animEffect>
                                  </p:childTnLst>
                                </p:cTn>
                              </p:par>
                            </p:childTnLst>
                          </p:cTn>
                        </p:par>
                        <p:par>
                          <p:cTn id="23" fill="hold">
                            <p:stCondLst>
                              <p:cond delay="3550"/>
                            </p:stCondLst>
                            <p:childTnLst>
                              <p:par>
                                <p:cTn id="24" presetID="22" presetClass="entr" presetSubtype="4" fill="hold" grpId="0" nodeType="afterEffect">
                                  <p:stCondLst>
                                    <p:cond delay="0"/>
                                  </p:stCondLst>
                                  <p:childTnLst>
                                    <p:set>
                                      <p:cBhvr>
                                        <p:cTn id="25" dur="1" fill="hold">
                                          <p:stCondLst>
                                            <p:cond delay="0"/>
                                          </p:stCondLst>
                                        </p:cTn>
                                        <p:tgtEl>
                                          <p:spTgt spid="19"/>
                                        </p:tgtEl>
                                        <p:attrNameLst>
                                          <p:attrName>style.visibility</p:attrName>
                                        </p:attrNameLst>
                                      </p:cBhvr>
                                      <p:to>
                                        <p:strVal val="visible"/>
                                      </p:to>
                                    </p:set>
                                    <p:animEffect transition="in" filter="wipe(down)">
                                      <p:cBhvr>
                                        <p:cTn id="26" dur="500"/>
                                        <p:tgtEl>
                                          <p:spTgt spid="19"/>
                                        </p:tgtEl>
                                      </p:cBhvr>
                                    </p:animEffect>
                                  </p:childTnLst>
                                </p:cTn>
                              </p:par>
                              <p:par>
                                <p:cTn id="27" presetID="22" presetClass="entr" presetSubtype="4" fill="hold" grpId="0" nodeType="withEffect">
                                  <p:stCondLst>
                                    <p:cond delay="250"/>
                                  </p:stCondLst>
                                  <p:childTnLst>
                                    <p:set>
                                      <p:cBhvr>
                                        <p:cTn id="28" dur="1" fill="hold">
                                          <p:stCondLst>
                                            <p:cond delay="0"/>
                                          </p:stCondLst>
                                        </p:cTn>
                                        <p:tgtEl>
                                          <p:spTgt spid="22"/>
                                        </p:tgtEl>
                                        <p:attrNameLst>
                                          <p:attrName>style.visibility</p:attrName>
                                        </p:attrNameLst>
                                      </p:cBhvr>
                                      <p:to>
                                        <p:strVal val="visible"/>
                                      </p:to>
                                    </p:set>
                                    <p:animEffect transition="in" filter="wipe(down)">
                                      <p:cBhvr>
                                        <p:cTn id="29" dur="500"/>
                                        <p:tgtEl>
                                          <p:spTgt spid="22"/>
                                        </p:tgtEl>
                                      </p:cBhvr>
                                    </p:animEffect>
                                  </p:childTnLst>
                                </p:cTn>
                              </p:par>
                            </p:childTnLst>
                          </p:cTn>
                        </p:par>
                        <p:par>
                          <p:cTn id="30" fill="hold">
                            <p:stCondLst>
                              <p:cond delay="4300"/>
                            </p:stCondLst>
                            <p:childTnLst>
                              <p:par>
                                <p:cTn id="31" presetID="14" presetClass="entr" presetSubtype="10" fill="hold" grpId="0" nodeType="afterEffect">
                                  <p:stCondLst>
                                    <p:cond delay="500"/>
                                  </p:stCondLst>
                                  <p:iterate type="lt">
                                    <p:tmPct val="5000"/>
                                  </p:iterate>
                                  <p:childTnLst>
                                    <p:set>
                                      <p:cBhvr>
                                        <p:cTn id="32" dur="1" fill="hold">
                                          <p:stCondLst>
                                            <p:cond delay="0"/>
                                          </p:stCondLst>
                                        </p:cTn>
                                        <p:tgtEl>
                                          <p:spTgt spid="20">
                                            <p:txEl>
                                              <p:pRg st="0" end="0"/>
                                            </p:txEl>
                                          </p:spTgt>
                                        </p:tgtEl>
                                        <p:attrNameLst>
                                          <p:attrName>style.visibility</p:attrName>
                                        </p:attrNameLst>
                                      </p:cBhvr>
                                      <p:to>
                                        <p:strVal val="visible"/>
                                      </p:to>
                                    </p:set>
                                    <p:animEffect transition="in" filter="randombar(horizontal)">
                                      <p:cBhvr>
                                        <p:cTn id="33" dur="500"/>
                                        <p:tgtEl>
                                          <p:spTgt spid="20">
                                            <p:txEl>
                                              <p:pRg st="0" end="0"/>
                                            </p:txEl>
                                          </p:spTgt>
                                        </p:tgtEl>
                                      </p:cBhvr>
                                    </p:animEffect>
                                  </p:childTnLst>
                                </p:cTn>
                              </p:par>
                            </p:childTnLst>
                          </p:cTn>
                        </p:par>
                        <p:par>
                          <p:cTn id="34" fill="hold">
                            <p:stCondLst>
                              <p:cond delay="5475"/>
                            </p:stCondLst>
                            <p:childTnLst>
                              <p:par>
                                <p:cTn id="35" presetID="10" presetClass="entr" presetSubtype="0" fill="hold" grpId="0" nodeType="afterEffect">
                                  <p:stCondLst>
                                    <p:cond delay="0"/>
                                  </p:stCondLst>
                                  <p:childTnLst>
                                    <p:set>
                                      <p:cBhvr>
                                        <p:cTn id="36" dur="1" fill="hold">
                                          <p:stCondLst>
                                            <p:cond delay="0"/>
                                          </p:stCondLst>
                                        </p:cTn>
                                        <p:tgtEl>
                                          <p:spTgt spid="21">
                                            <p:txEl>
                                              <p:pRg st="0" end="0"/>
                                            </p:txEl>
                                          </p:spTgt>
                                        </p:tgtEl>
                                        <p:attrNameLst>
                                          <p:attrName>style.visibility</p:attrName>
                                        </p:attrNameLst>
                                      </p:cBhvr>
                                      <p:to>
                                        <p:strVal val="visible"/>
                                      </p:to>
                                    </p:set>
                                    <p:animEffect transition="in" filter="fade">
                                      <p:cBhvr>
                                        <p:cTn id="37" dur="750"/>
                                        <p:tgtEl>
                                          <p:spTgt spid="21">
                                            <p:txEl>
                                              <p:pRg st="0" end="0"/>
                                            </p:txEl>
                                          </p:spTgt>
                                        </p:tgtEl>
                                      </p:cBhvr>
                                    </p:animEffect>
                                  </p:childTnLst>
                                </p:cTn>
                              </p:par>
                            </p:childTnLst>
                          </p:cTn>
                        </p:par>
                        <p:par>
                          <p:cTn id="38" fill="hold">
                            <p:stCondLst>
                              <p:cond delay="6225"/>
                            </p:stCondLst>
                            <p:childTnLst>
                              <p:par>
                                <p:cTn id="39" presetID="22" presetClass="entr" presetSubtype="4" fill="hold" grpId="0" nodeType="afterEffect">
                                  <p:stCondLst>
                                    <p:cond delay="0"/>
                                  </p:stCondLst>
                                  <p:childTnLst>
                                    <p:set>
                                      <p:cBhvr>
                                        <p:cTn id="40" dur="1" fill="hold">
                                          <p:stCondLst>
                                            <p:cond delay="0"/>
                                          </p:stCondLst>
                                        </p:cTn>
                                        <p:tgtEl>
                                          <p:spTgt spid="23"/>
                                        </p:tgtEl>
                                        <p:attrNameLst>
                                          <p:attrName>style.visibility</p:attrName>
                                        </p:attrNameLst>
                                      </p:cBhvr>
                                      <p:to>
                                        <p:strVal val="visible"/>
                                      </p:to>
                                    </p:set>
                                    <p:animEffect transition="in" filter="wipe(down)">
                                      <p:cBhvr>
                                        <p:cTn id="41" dur="500"/>
                                        <p:tgtEl>
                                          <p:spTgt spid="23"/>
                                        </p:tgtEl>
                                      </p:cBhvr>
                                    </p:animEffect>
                                  </p:childTnLst>
                                </p:cTn>
                              </p:par>
                              <p:par>
                                <p:cTn id="42" presetID="22" presetClass="entr" presetSubtype="4" fill="hold" grpId="0" nodeType="withEffect">
                                  <p:stCondLst>
                                    <p:cond delay="250"/>
                                  </p:stCondLst>
                                  <p:childTnLst>
                                    <p:set>
                                      <p:cBhvr>
                                        <p:cTn id="43" dur="1" fill="hold">
                                          <p:stCondLst>
                                            <p:cond delay="0"/>
                                          </p:stCondLst>
                                        </p:cTn>
                                        <p:tgtEl>
                                          <p:spTgt spid="26"/>
                                        </p:tgtEl>
                                        <p:attrNameLst>
                                          <p:attrName>style.visibility</p:attrName>
                                        </p:attrNameLst>
                                      </p:cBhvr>
                                      <p:to>
                                        <p:strVal val="visible"/>
                                      </p:to>
                                    </p:set>
                                    <p:animEffect transition="in" filter="wipe(down)">
                                      <p:cBhvr>
                                        <p:cTn id="44" dur="500"/>
                                        <p:tgtEl>
                                          <p:spTgt spid="26"/>
                                        </p:tgtEl>
                                      </p:cBhvr>
                                    </p:animEffect>
                                  </p:childTnLst>
                                </p:cTn>
                              </p:par>
                            </p:childTnLst>
                          </p:cTn>
                        </p:par>
                        <p:par>
                          <p:cTn id="45" fill="hold">
                            <p:stCondLst>
                              <p:cond delay="6975"/>
                            </p:stCondLst>
                            <p:childTnLst>
                              <p:par>
                                <p:cTn id="46" presetID="14" presetClass="entr" presetSubtype="10" fill="hold" grpId="0" nodeType="afterEffect">
                                  <p:stCondLst>
                                    <p:cond delay="500"/>
                                  </p:stCondLst>
                                  <p:iterate type="lt">
                                    <p:tmPct val="5000"/>
                                  </p:iterate>
                                  <p:childTnLst>
                                    <p:set>
                                      <p:cBhvr>
                                        <p:cTn id="47" dur="1" fill="hold">
                                          <p:stCondLst>
                                            <p:cond delay="0"/>
                                          </p:stCondLst>
                                        </p:cTn>
                                        <p:tgtEl>
                                          <p:spTgt spid="24">
                                            <p:txEl>
                                              <p:pRg st="0" end="0"/>
                                            </p:txEl>
                                          </p:spTgt>
                                        </p:tgtEl>
                                        <p:attrNameLst>
                                          <p:attrName>style.visibility</p:attrName>
                                        </p:attrNameLst>
                                      </p:cBhvr>
                                      <p:to>
                                        <p:strVal val="visible"/>
                                      </p:to>
                                    </p:set>
                                    <p:animEffect transition="in" filter="randombar(horizontal)">
                                      <p:cBhvr>
                                        <p:cTn id="48" dur="500"/>
                                        <p:tgtEl>
                                          <p:spTgt spid="24">
                                            <p:txEl>
                                              <p:pRg st="0" end="0"/>
                                            </p:txEl>
                                          </p:spTgt>
                                        </p:tgtEl>
                                      </p:cBhvr>
                                    </p:animEffect>
                                  </p:childTnLst>
                                </p:cTn>
                              </p:par>
                            </p:childTnLst>
                          </p:cTn>
                        </p:par>
                        <p:par>
                          <p:cTn id="49" fill="hold">
                            <p:stCondLst>
                              <p:cond delay="8150"/>
                            </p:stCondLst>
                            <p:childTnLst>
                              <p:par>
                                <p:cTn id="50" presetID="10" presetClass="entr" presetSubtype="0" fill="hold" grpId="0" nodeType="afterEffect">
                                  <p:stCondLst>
                                    <p:cond delay="0"/>
                                  </p:stCondLst>
                                  <p:childTnLst>
                                    <p:set>
                                      <p:cBhvr>
                                        <p:cTn id="51" dur="1" fill="hold">
                                          <p:stCondLst>
                                            <p:cond delay="0"/>
                                          </p:stCondLst>
                                        </p:cTn>
                                        <p:tgtEl>
                                          <p:spTgt spid="25">
                                            <p:txEl>
                                              <p:pRg st="0" end="0"/>
                                            </p:txEl>
                                          </p:spTgt>
                                        </p:tgtEl>
                                        <p:attrNameLst>
                                          <p:attrName>style.visibility</p:attrName>
                                        </p:attrNameLst>
                                      </p:cBhvr>
                                      <p:to>
                                        <p:strVal val="visible"/>
                                      </p:to>
                                    </p:set>
                                    <p:animEffect transition="in" filter="fade">
                                      <p:cBhvr>
                                        <p:cTn id="52" dur="750"/>
                                        <p:tgtEl>
                                          <p:spTgt spid="25">
                                            <p:txEl>
                                              <p:pRg st="0" end="0"/>
                                            </p:txEl>
                                          </p:spTgt>
                                        </p:tgtEl>
                                      </p:cBhvr>
                                    </p:animEffect>
                                  </p:childTnLst>
                                </p:cTn>
                              </p:par>
                            </p:childTnLst>
                          </p:cTn>
                        </p:par>
                        <p:par>
                          <p:cTn id="53" fill="hold">
                            <p:stCondLst>
                              <p:cond delay="8900"/>
                            </p:stCondLst>
                            <p:childTnLst>
                              <p:par>
                                <p:cTn id="54" presetID="22" presetClass="entr" presetSubtype="4" fill="hold" grpId="0" nodeType="afterEffect">
                                  <p:stCondLst>
                                    <p:cond delay="0"/>
                                  </p:stCondLst>
                                  <p:childTnLst>
                                    <p:set>
                                      <p:cBhvr>
                                        <p:cTn id="55" dur="1" fill="hold">
                                          <p:stCondLst>
                                            <p:cond delay="0"/>
                                          </p:stCondLst>
                                        </p:cTn>
                                        <p:tgtEl>
                                          <p:spTgt spid="27"/>
                                        </p:tgtEl>
                                        <p:attrNameLst>
                                          <p:attrName>style.visibility</p:attrName>
                                        </p:attrNameLst>
                                      </p:cBhvr>
                                      <p:to>
                                        <p:strVal val="visible"/>
                                      </p:to>
                                    </p:set>
                                    <p:animEffect transition="in" filter="wipe(down)">
                                      <p:cBhvr>
                                        <p:cTn id="56" dur="500"/>
                                        <p:tgtEl>
                                          <p:spTgt spid="27"/>
                                        </p:tgtEl>
                                      </p:cBhvr>
                                    </p:animEffect>
                                  </p:childTnLst>
                                </p:cTn>
                              </p:par>
                              <p:par>
                                <p:cTn id="57" presetID="22" presetClass="entr" presetSubtype="4" fill="hold" grpId="0" nodeType="withEffect">
                                  <p:stCondLst>
                                    <p:cond delay="250"/>
                                  </p:stCondLst>
                                  <p:childTnLst>
                                    <p:set>
                                      <p:cBhvr>
                                        <p:cTn id="58" dur="1" fill="hold">
                                          <p:stCondLst>
                                            <p:cond delay="0"/>
                                          </p:stCondLst>
                                        </p:cTn>
                                        <p:tgtEl>
                                          <p:spTgt spid="30"/>
                                        </p:tgtEl>
                                        <p:attrNameLst>
                                          <p:attrName>style.visibility</p:attrName>
                                        </p:attrNameLst>
                                      </p:cBhvr>
                                      <p:to>
                                        <p:strVal val="visible"/>
                                      </p:to>
                                    </p:set>
                                    <p:animEffect transition="in" filter="wipe(down)">
                                      <p:cBhvr>
                                        <p:cTn id="59" dur="500"/>
                                        <p:tgtEl>
                                          <p:spTgt spid="30"/>
                                        </p:tgtEl>
                                      </p:cBhvr>
                                    </p:animEffect>
                                  </p:childTnLst>
                                </p:cTn>
                              </p:par>
                            </p:childTnLst>
                          </p:cTn>
                        </p:par>
                        <p:par>
                          <p:cTn id="60" fill="hold">
                            <p:stCondLst>
                              <p:cond delay="9650"/>
                            </p:stCondLst>
                            <p:childTnLst>
                              <p:par>
                                <p:cTn id="61" presetID="14" presetClass="entr" presetSubtype="10" fill="hold" grpId="0" nodeType="afterEffect">
                                  <p:stCondLst>
                                    <p:cond delay="500"/>
                                  </p:stCondLst>
                                  <p:iterate type="lt">
                                    <p:tmPct val="5000"/>
                                  </p:iterate>
                                  <p:childTnLst>
                                    <p:set>
                                      <p:cBhvr>
                                        <p:cTn id="62" dur="1" fill="hold">
                                          <p:stCondLst>
                                            <p:cond delay="0"/>
                                          </p:stCondLst>
                                        </p:cTn>
                                        <p:tgtEl>
                                          <p:spTgt spid="28">
                                            <p:txEl>
                                              <p:pRg st="0" end="0"/>
                                            </p:txEl>
                                          </p:spTgt>
                                        </p:tgtEl>
                                        <p:attrNameLst>
                                          <p:attrName>style.visibility</p:attrName>
                                        </p:attrNameLst>
                                      </p:cBhvr>
                                      <p:to>
                                        <p:strVal val="visible"/>
                                      </p:to>
                                    </p:set>
                                    <p:animEffect transition="in" filter="randombar(horizontal)">
                                      <p:cBhvr>
                                        <p:cTn id="63" dur="500"/>
                                        <p:tgtEl>
                                          <p:spTgt spid="28">
                                            <p:txEl>
                                              <p:pRg st="0" end="0"/>
                                            </p:txEl>
                                          </p:spTgt>
                                        </p:tgtEl>
                                      </p:cBhvr>
                                    </p:animEffect>
                                  </p:childTnLst>
                                </p:cTn>
                              </p:par>
                            </p:childTnLst>
                          </p:cTn>
                        </p:par>
                        <p:par>
                          <p:cTn id="64" fill="hold">
                            <p:stCondLst>
                              <p:cond delay="10825"/>
                            </p:stCondLst>
                            <p:childTnLst>
                              <p:par>
                                <p:cTn id="65" presetID="10" presetClass="entr" presetSubtype="0" fill="hold" grpId="0" nodeType="afterEffect">
                                  <p:stCondLst>
                                    <p:cond delay="0"/>
                                  </p:stCondLst>
                                  <p:childTnLst>
                                    <p:set>
                                      <p:cBhvr>
                                        <p:cTn id="66" dur="1" fill="hold">
                                          <p:stCondLst>
                                            <p:cond delay="0"/>
                                          </p:stCondLst>
                                        </p:cTn>
                                        <p:tgtEl>
                                          <p:spTgt spid="29">
                                            <p:txEl>
                                              <p:pRg st="0" end="0"/>
                                            </p:txEl>
                                          </p:spTgt>
                                        </p:tgtEl>
                                        <p:attrNameLst>
                                          <p:attrName>style.visibility</p:attrName>
                                        </p:attrNameLst>
                                      </p:cBhvr>
                                      <p:to>
                                        <p:strVal val="visible"/>
                                      </p:to>
                                    </p:set>
                                    <p:animEffect transition="in" filter="fade">
                                      <p:cBhvr>
                                        <p:cTn id="67" dur="750"/>
                                        <p:tgtEl>
                                          <p:spTgt spid="2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6" grpId="0" build="p">
        <p:tmplLst>
          <p:tmpl lvl="1">
            <p:tnLst>
              <p:par>
                <p:cTn presetID="14" presetClass="entr" presetSubtype="10" fill="hold" nodeType="afterEffect">
                  <p:stCondLst>
                    <p:cond delay="0"/>
                  </p:stCondLst>
                  <p:iterate type="lt">
                    <p:tmPct val="5000"/>
                  </p:iterate>
                  <p:childTnLst>
                    <p:set>
                      <p:cBhvr>
                        <p:cTn dur="1" fill="hold">
                          <p:stCondLst>
                            <p:cond delay="0"/>
                          </p:stCondLst>
                        </p:cTn>
                        <p:tgtEl>
                          <p:spTgt spid="6"/>
                        </p:tgtEl>
                        <p:attrNameLst>
                          <p:attrName>style.visibility</p:attrName>
                        </p:attrNameLst>
                      </p:cBhvr>
                      <p:to>
                        <p:strVal val="visible"/>
                      </p:to>
                    </p:set>
                    <p:animEffect transition="in" filter="randombar(horizontal)">
                      <p:cBhvr>
                        <p:cTn dur="500"/>
                        <p:tgtEl>
                          <p:spTgt spid="6"/>
                        </p:tgtEl>
                      </p:cBhvr>
                    </p:animEffect>
                  </p:childTnLst>
                </p:cTn>
              </p:par>
            </p:tnLst>
          </p:tmpl>
        </p:tmplLst>
      </p:bldP>
      <p:bldP spid="7" grpId="0" build="p">
        <p:tmplLst>
          <p:tmpl lvl="1">
            <p:tnLst>
              <p:par>
                <p:cTn presetID="14" presetClass="entr" presetSubtype="10" fill="hold" nodeType="afterEffect">
                  <p:stCondLst>
                    <p:cond delay="500"/>
                  </p:stCondLst>
                  <p:iterate type="lt">
                    <p:tmPct val="5000"/>
                  </p:iterate>
                  <p:childTnLst>
                    <p:set>
                      <p:cBhvr>
                        <p:cTn dur="1" fill="hold">
                          <p:stCondLst>
                            <p:cond delay="0"/>
                          </p:stCondLst>
                        </p:cTn>
                        <p:tgtEl>
                          <p:spTgt spid="7"/>
                        </p:tgtEl>
                        <p:attrNameLst>
                          <p:attrName>style.visibility</p:attrName>
                        </p:attrNameLst>
                      </p:cBhvr>
                      <p:to>
                        <p:strVal val="visible"/>
                      </p:to>
                    </p:set>
                    <p:animEffect transition="in" filter="randombar(horizontal)">
                      <p:cBhvr>
                        <p:cTn dur="500"/>
                        <p:tgtEl>
                          <p:spTgt spid="7"/>
                        </p:tgtEl>
                      </p:cBhvr>
                    </p:animEffect>
                  </p:childTnLst>
                </p:cTn>
              </p:par>
            </p:tnLst>
          </p:tmpl>
        </p:tmplLst>
      </p:bldP>
      <p:bldP spid="8" grpId="0" build="p">
        <p:tmplLst>
          <p:tmpl lvl="1">
            <p:tnLst>
              <p:par>
                <p:cTn presetID="10" presetClass="entr" presetSubtype="0" fill="hold" nodeType="afterEffect">
                  <p:stCondLst>
                    <p:cond delay="0"/>
                  </p:stCondLst>
                  <p:childTnLst>
                    <p:set>
                      <p:cBhvr>
                        <p:cTn dur="1" fill="hold">
                          <p:stCondLst>
                            <p:cond delay="0"/>
                          </p:stCondLst>
                        </p:cTn>
                        <p:tgtEl>
                          <p:spTgt spid="8"/>
                        </p:tgtEl>
                        <p:attrNameLst>
                          <p:attrName>style.visibility</p:attrName>
                        </p:attrNameLst>
                      </p:cBhvr>
                      <p:to>
                        <p:strVal val="visible"/>
                      </p:to>
                    </p:set>
                    <p:animEffect transition="in" filter="fade">
                      <p:cBhvr>
                        <p:cTn dur="750"/>
                        <p:tgtEl>
                          <p:spTgt spid="8"/>
                        </p:tgtEl>
                      </p:cBhvr>
                    </p:animEffect>
                  </p:childTnLst>
                </p:cTn>
              </p:par>
            </p:tnLst>
          </p:tmpl>
        </p:tmplLst>
      </p:bldP>
      <p:bldP spid="10" grpId="0" animBg="1"/>
      <p:bldP spid="19" grpId="0" animBg="1"/>
      <p:bldP spid="20" grpId="0" build="p">
        <p:tmplLst>
          <p:tmpl lvl="1">
            <p:tnLst>
              <p:par>
                <p:cTn presetID="14" presetClass="entr" presetSubtype="10" fill="hold" nodeType="afterEffect">
                  <p:stCondLst>
                    <p:cond delay="500"/>
                  </p:stCondLst>
                  <p:iterate type="lt">
                    <p:tmPct val="5000"/>
                  </p:iterate>
                  <p:childTnLst>
                    <p:set>
                      <p:cBhvr>
                        <p:cTn dur="1" fill="hold">
                          <p:stCondLst>
                            <p:cond delay="0"/>
                          </p:stCondLst>
                        </p:cTn>
                        <p:tgtEl>
                          <p:spTgt spid="20"/>
                        </p:tgtEl>
                        <p:attrNameLst>
                          <p:attrName>style.visibility</p:attrName>
                        </p:attrNameLst>
                      </p:cBhvr>
                      <p:to>
                        <p:strVal val="visible"/>
                      </p:to>
                    </p:set>
                    <p:animEffect transition="in" filter="randombar(horizontal)">
                      <p:cBhvr>
                        <p:cTn dur="500"/>
                        <p:tgtEl>
                          <p:spTgt spid="20"/>
                        </p:tgtEl>
                      </p:cBhvr>
                    </p:animEffect>
                  </p:childTnLst>
                </p:cTn>
              </p:par>
            </p:tnLst>
          </p:tmpl>
        </p:tmplLst>
      </p:bldP>
      <p:bldP spid="21" grpId="0" build="p">
        <p:tmplLst>
          <p:tmpl lvl="1">
            <p:tnLst>
              <p:par>
                <p:cTn presetID="10" presetClass="entr" presetSubtype="0" fill="hold" nodeType="afterEffect">
                  <p:stCondLst>
                    <p:cond delay="0"/>
                  </p:stCondLst>
                  <p:childTnLst>
                    <p:set>
                      <p:cBhvr>
                        <p:cTn dur="1" fill="hold">
                          <p:stCondLst>
                            <p:cond delay="0"/>
                          </p:stCondLst>
                        </p:cTn>
                        <p:tgtEl>
                          <p:spTgt spid="21"/>
                        </p:tgtEl>
                        <p:attrNameLst>
                          <p:attrName>style.visibility</p:attrName>
                        </p:attrNameLst>
                      </p:cBhvr>
                      <p:to>
                        <p:strVal val="visible"/>
                      </p:to>
                    </p:set>
                    <p:animEffect transition="in" filter="fade">
                      <p:cBhvr>
                        <p:cTn dur="750"/>
                        <p:tgtEl>
                          <p:spTgt spid="21"/>
                        </p:tgtEl>
                      </p:cBhvr>
                    </p:animEffect>
                  </p:childTnLst>
                </p:cTn>
              </p:par>
            </p:tnLst>
          </p:tmpl>
        </p:tmplLst>
      </p:bldP>
      <p:bldP spid="22" grpId="0" animBg="1"/>
      <p:bldP spid="23" grpId="0" animBg="1"/>
      <p:bldP spid="24" grpId="0" build="p">
        <p:tmplLst>
          <p:tmpl lvl="1">
            <p:tnLst>
              <p:par>
                <p:cTn presetID="14" presetClass="entr" presetSubtype="10" fill="hold" nodeType="afterEffect">
                  <p:stCondLst>
                    <p:cond delay="500"/>
                  </p:stCondLst>
                  <p:iterate type="lt">
                    <p:tmPct val="5000"/>
                  </p:iterate>
                  <p:childTnLst>
                    <p:set>
                      <p:cBhvr>
                        <p:cTn dur="1" fill="hold">
                          <p:stCondLst>
                            <p:cond delay="0"/>
                          </p:stCondLst>
                        </p:cTn>
                        <p:tgtEl>
                          <p:spTgt spid="24"/>
                        </p:tgtEl>
                        <p:attrNameLst>
                          <p:attrName>style.visibility</p:attrName>
                        </p:attrNameLst>
                      </p:cBhvr>
                      <p:to>
                        <p:strVal val="visible"/>
                      </p:to>
                    </p:set>
                    <p:animEffect transition="in" filter="randombar(horizontal)">
                      <p:cBhvr>
                        <p:cTn dur="500"/>
                        <p:tgtEl>
                          <p:spTgt spid="24"/>
                        </p:tgtEl>
                      </p:cBhvr>
                    </p:animEffect>
                  </p:childTnLst>
                </p:cTn>
              </p:par>
            </p:tnLst>
          </p:tmpl>
        </p:tmplLst>
      </p:bldP>
      <p:bldP spid="25" grpId="0" build="p">
        <p:tmplLst>
          <p:tmpl lvl="1">
            <p:tnLst>
              <p:par>
                <p:cTn presetID="10" presetClass="entr" presetSubtype="0" fill="hold" nodeType="afterEffect">
                  <p:stCondLst>
                    <p:cond delay="0"/>
                  </p:stCondLst>
                  <p:childTnLst>
                    <p:set>
                      <p:cBhvr>
                        <p:cTn dur="1" fill="hold">
                          <p:stCondLst>
                            <p:cond delay="0"/>
                          </p:stCondLst>
                        </p:cTn>
                        <p:tgtEl>
                          <p:spTgt spid="25"/>
                        </p:tgtEl>
                        <p:attrNameLst>
                          <p:attrName>style.visibility</p:attrName>
                        </p:attrNameLst>
                      </p:cBhvr>
                      <p:to>
                        <p:strVal val="visible"/>
                      </p:to>
                    </p:set>
                    <p:animEffect transition="in" filter="fade">
                      <p:cBhvr>
                        <p:cTn dur="750"/>
                        <p:tgtEl>
                          <p:spTgt spid="25"/>
                        </p:tgtEl>
                      </p:cBhvr>
                    </p:animEffect>
                  </p:childTnLst>
                </p:cTn>
              </p:par>
            </p:tnLst>
          </p:tmpl>
        </p:tmplLst>
      </p:bldP>
      <p:bldP spid="26" grpId="0" animBg="1"/>
      <p:bldP spid="27" grpId="0" animBg="1"/>
      <p:bldP spid="28" grpId="0" build="p">
        <p:tmplLst>
          <p:tmpl lvl="1">
            <p:tnLst>
              <p:par>
                <p:cTn presetID="14" presetClass="entr" presetSubtype="10" fill="hold" nodeType="afterEffect">
                  <p:stCondLst>
                    <p:cond delay="500"/>
                  </p:stCondLst>
                  <p:iterate type="lt">
                    <p:tmPct val="5000"/>
                  </p:iterate>
                  <p:childTnLst>
                    <p:set>
                      <p:cBhvr>
                        <p:cTn dur="1" fill="hold">
                          <p:stCondLst>
                            <p:cond delay="0"/>
                          </p:stCondLst>
                        </p:cTn>
                        <p:tgtEl>
                          <p:spTgt spid="28"/>
                        </p:tgtEl>
                        <p:attrNameLst>
                          <p:attrName>style.visibility</p:attrName>
                        </p:attrNameLst>
                      </p:cBhvr>
                      <p:to>
                        <p:strVal val="visible"/>
                      </p:to>
                    </p:set>
                    <p:animEffect transition="in" filter="randombar(horizontal)">
                      <p:cBhvr>
                        <p:cTn dur="500"/>
                        <p:tgtEl>
                          <p:spTgt spid="28"/>
                        </p:tgtEl>
                      </p:cBhvr>
                    </p:animEffect>
                  </p:childTnLst>
                </p:cTn>
              </p:par>
            </p:tnLst>
          </p:tmpl>
        </p:tmplLst>
      </p:bldP>
      <p:bldP spid="29" grpId="0" build="p">
        <p:tmplLst>
          <p:tmpl lvl="1">
            <p:tnLst>
              <p:par>
                <p:cTn presetID="10" presetClass="entr" presetSubtype="0" fill="hold" nodeType="afterEffect">
                  <p:stCondLst>
                    <p:cond delay="0"/>
                  </p:stCondLst>
                  <p:childTnLst>
                    <p:set>
                      <p:cBhvr>
                        <p:cTn dur="1" fill="hold">
                          <p:stCondLst>
                            <p:cond delay="0"/>
                          </p:stCondLst>
                        </p:cTn>
                        <p:tgtEl>
                          <p:spTgt spid="29"/>
                        </p:tgtEl>
                        <p:attrNameLst>
                          <p:attrName>style.visibility</p:attrName>
                        </p:attrNameLst>
                      </p:cBhvr>
                      <p:to>
                        <p:strVal val="visible"/>
                      </p:to>
                    </p:set>
                    <p:animEffect transition="in" filter="fade">
                      <p:cBhvr>
                        <p:cTn dur="750"/>
                        <p:tgtEl>
                          <p:spTgt spid="29"/>
                        </p:tgtEl>
                      </p:cBhvr>
                    </p:animEffect>
                  </p:childTnLst>
                </p:cTn>
              </p:par>
            </p:tnLst>
          </p:tmpl>
        </p:tmplLst>
      </p:bldP>
      <p:bldP spid="30" grpId="0" animBg="1"/>
    </p:bld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4 Images with Info">
    <p:spTree>
      <p:nvGrpSpPr>
        <p:cNvPr id="1" name=""/>
        <p:cNvGrpSpPr/>
        <p:nvPr/>
      </p:nvGrpSpPr>
      <p:grpSpPr>
        <a:xfrm>
          <a:off x="0" y="0"/>
          <a:ext cx="0" cy="0"/>
          <a:chOff x="0" y="0"/>
          <a:chExt cx="0" cy="0"/>
        </a:xfrm>
      </p:grpSpPr>
      <p:sp>
        <p:nvSpPr>
          <p:cNvPr id="11" name="対角する 2 つの角を丸めた四角形 10"/>
          <p:cNvSpPr/>
          <p:nvPr userDrawn="1"/>
        </p:nvSpPr>
        <p:spPr>
          <a:xfrm>
            <a:off x="1237454" y="3005031"/>
            <a:ext cx="3542363" cy="4047833"/>
          </a:xfrm>
          <a:prstGeom prst="round2DiagRect">
            <a:avLst>
              <a:gd name="adj1" fmla="val 5670"/>
              <a:gd name="adj2" fmla="val 0"/>
            </a:avLst>
          </a:prstGeom>
          <a:solidFill>
            <a:schemeClr val="tx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タイトル 1"/>
          <p:cNvSpPr>
            <a:spLocks noGrp="1"/>
          </p:cNvSpPr>
          <p:nvPr>
            <p:ph type="title" hasCustomPrompt="1"/>
          </p:nvPr>
        </p:nvSpPr>
        <p:spPr/>
        <p:txBody>
          <a:bodyPr/>
          <a:lstStyle/>
          <a:p>
            <a:r>
              <a:rPr kumimoji="1" lang="en-US" altLang="ja-JP" dirty="0" smtClean="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F95F845C-B07D-424A-A6EA-96D8F4A7E4C5}" type="slidenum">
              <a:rPr lang="ja-JP" altLang="en-US" smtClean="0"/>
              <a:pPr/>
              <a:t>‹#›</a:t>
            </a:fld>
            <a:endParaRPr lang="ja-JP" altLang="en-US"/>
          </a:p>
        </p:txBody>
      </p:sp>
      <p:sp>
        <p:nvSpPr>
          <p:cNvPr id="6" name="テキスト プレースホルダー 5"/>
          <p:cNvSpPr>
            <a:spLocks noGrp="1"/>
          </p:cNvSpPr>
          <p:nvPr>
            <p:ph type="body" sz="quarter" idx="12" hasCustomPrompt="1"/>
          </p:nvPr>
        </p:nvSpPr>
        <p:spPr>
          <a:xfrm>
            <a:off x="1237456" y="1803400"/>
            <a:ext cx="15811500" cy="617976"/>
          </a:xfrm>
        </p:spPr>
        <p:txBody>
          <a:bodyPr anchor="ctr">
            <a:noAutofit/>
          </a:bodyPr>
          <a:lstStyle>
            <a:lvl1pPr algn="ctr">
              <a:spcBef>
                <a:spcPts val="0"/>
              </a:spcBef>
              <a:defRPr sz="3200" i="1" spc="0" baseline="0">
                <a:solidFill>
                  <a:schemeClr val="bg1"/>
                </a:solidFill>
                <a:effectLst/>
              </a:defRPr>
            </a:lvl1pPr>
          </a:lstStyle>
          <a:p>
            <a:pPr lvl="0"/>
            <a:r>
              <a:rPr kumimoji="1" lang="en-US" altLang="ja-JP" dirty="0" smtClean="0"/>
              <a:t>Subtitle Goes Here</a:t>
            </a:r>
            <a:endParaRPr kumimoji="1" lang="ja-JP" altLang="en-US" dirty="0" smtClean="0"/>
          </a:p>
        </p:txBody>
      </p:sp>
      <p:sp>
        <p:nvSpPr>
          <p:cNvPr id="7" name="テキスト プレースホルダー 5"/>
          <p:cNvSpPr>
            <a:spLocks noGrp="1"/>
          </p:cNvSpPr>
          <p:nvPr>
            <p:ph type="body" sz="quarter" idx="13" hasCustomPrompt="1"/>
          </p:nvPr>
        </p:nvSpPr>
        <p:spPr>
          <a:xfrm>
            <a:off x="1084393" y="7127304"/>
            <a:ext cx="3909232" cy="683943"/>
          </a:xfrm>
        </p:spPr>
        <p:txBody>
          <a:bodyPr anchor="b">
            <a:noAutofit/>
          </a:bodyPr>
          <a:lstStyle>
            <a:lvl1pPr algn="l">
              <a:spcBef>
                <a:spcPts val="0"/>
              </a:spcBef>
              <a:defRPr sz="3200" i="0" spc="0" baseline="0">
                <a:solidFill>
                  <a:schemeClr val="accent2"/>
                </a:solidFill>
                <a:effectLst>
                  <a:innerShdw blurRad="63500" dist="50800">
                    <a:prstClr val="black">
                      <a:alpha val="50000"/>
                    </a:prstClr>
                  </a:innerShdw>
                </a:effectLst>
                <a:latin typeface="Bebas Neue Regular" pitchFamily="50" charset="0"/>
              </a:defRPr>
            </a:lvl1pPr>
          </a:lstStyle>
          <a:p>
            <a:pPr lvl="0"/>
            <a:r>
              <a:rPr kumimoji="1" lang="en-US" altLang="ja-JP" dirty="0" smtClean="0"/>
              <a:t>TEXT HERE</a:t>
            </a:r>
            <a:endParaRPr kumimoji="1" lang="ja-JP" altLang="en-US" dirty="0" smtClean="0"/>
          </a:p>
        </p:txBody>
      </p:sp>
      <p:sp>
        <p:nvSpPr>
          <p:cNvPr id="8" name="テキスト プレースホルダー 5"/>
          <p:cNvSpPr>
            <a:spLocks noGrp="1"/>
          </p:cNvSpPr>
          <p:nvPr>
            <p:ph type="body" sz="quarter" idx="14" hasCustomPrompt="1"/>
          </p:nvPr>
        </p:nvSpPr>
        <p:spPr>
          <a:xfrm>
            <a:off x="1078837" y="7749762"/>
            <a:ext cx="3915338" cy="1894238"/>
          </a:xfrm>
        </p:spPr>
        <p:txBody>
          <a:bodyPr anchor="t">
            <a:noAutofit/>
          </a:bodyPr>
          <a:lstStyle>
            <a:lvl1pPr algn="l">
              <a:lnSpc>
                <a:spcPct val="100000"/>
              </a:lnSpc>
              <a:spcBef>
                <a:spcPts val="0"/>
              </a:spcBef>
              <a:defRPr sz="2000" i="0" spc="0" baseline="0">
                <a:solidFill>
                  <a:schemeClr val="bg1"/>
                </a:solidFill>
                <a:effectLst/>
                <a:latin typeface="+mn-lt"/>
              </a:defRPr>
            </a:lvl1pPr>
          </a:lstStyle>
          <a:p>
            <a:pPr lvl="0"/>
            <a:r>
              <a:rPr kumimoji="1" lang="en-US" altLang="ja-JP" dirty="0" smtClean="0"/>
              <a:t>Text Here</a:t>
            </a:r>
            <a:endParaRPr kumimoji="1" lang="ja-JP" altLang="en-US" dirty="0" smtClean="0"/>
          </a:p>
        </p:txBody>
      </p:sp>
      <p:sp>
        <p:nvSpPr>
          <p:cNvPr id="10" name="図プレースホルダー 9"/>
          <p:cNvSpPr>
            <a:spLocks noGrp="1"/>
          </p:cNvSpPr>
          <p:nvPr>
            <p:ph type="pic" sz="quarter" idx="15" hasCustomPrompt="1"/>
          </p:nvPr>
        </p:nvSpPr>
        <p:spPr>
          <a:xfrm>
            <a:off x="1398654" y="3156947"/>
            <a:ext cx="3219963" cy="3744000"/>
          </a:xfrm>
          <a:prstGeom prst="round2DiagRect">
            <a:avLst>
              <a:gd name="adj1" fmla="val 4262"/>
              <a:gd name="adj2" fmla="val 0"/>
            </a:avLst>
          </a:prstGeom>
          <a:solidFill>
            <a:schemeClr val="tx1">
              <a:alpha val="30000"/>
            </a:schemeClr>
          </a:solidFill>
        </p:spPr>
        <p:txBody>
          <a:bodyPr/>
          <a:lstStyle>
            <a:lvl1pPr>
              <a:defRPr/>
            </a:lvl1pPr>
          </a:lstStyle>
          <a:p>
            <a:r>
              <a:rPr kumimoji="1" lang="en-US" altLang="ja-JP" dirty="0" smtClean="0"/>
              <a:t>Add an image</a:t>
            </a:r>
            <a:endParaRPr kumimoji="1" lang="ja-JP" altLang="en-US" dirty="0"/>
          </a:p>
        </p:txBody>
      </p:sp>
      <p:sp>
        <p:nvSpPr>
          <p:cNvPr id="19" name="対角する 2 つの角を丸めた四角形 18"/>
          <p:cNvSpPr/>
          <p:nvPr userDrawn="1"/>
        </p:nvSpPr>
        <p:spPr>
          <a:xfrm>
            <a:off x="5296838" y="3005031"/>
            <a:ext cx="3542363" cy="4047833"/>
          </a:xfrm>
          <a:prstGeom prst="round2DiagRect">
            <a:avLst>
              <a:gd name="adj1" fmla="val 5670"/>
              <a:gd name="adj2" fmla="val 0"/>
            </a:avLst>
          </a:prstGeom>
          <a:solidFill>
            <a:schemeClr val="tx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 name="テキスト プレースホルダー 5"/>
          <p:cNvSpPr>
            <a:spLocks noGrp="1"/>
          </p:cNvSpPr>
          <p:nvPr>
            <p:ph type="body" sz="quarter" idx="16" hasCustomPrompt="1"/>
          </p:nvPr>
        </p:nvSpPr>
        <p:spPr>
          <a:xfrm>
            <a:off x="5143777" y="7127304"/>
            <a:ext cx="3909232" cy="683943"/>
          </a:xfrm>
        </p:spPr>
        <p:txBody>
          <a:bodyPr anchor="b">
            <a:noAutofit/>
          </a:bodyPr>
          <a:lstStyle>
            <a:lvl1pPr algn="l">
              <a:spcBef>
                <a:spcPts val="0"/>
              </a:spcBef>
              <a:defRPr sz="3200" i="0" spc="0" baseline="0">
                <a:solidFill>
                  <a:schemeClr val="accent2"/>
                </a:solidFill>
                <a:effectLst>
                  <a:innerShdw blurRad="63500" dist="50800">
                    <a:prstClr val="black">
                      <a:alpha val="50000"/>
                    </a:prstClr>
                  </a:innerShdw>
                </a:effectLst>
                <a:latin typeface="Bebas Neue Regular" pitchFamily="50" charset="0"/>
              </a:defRPr>
            </a:lvl1pPr>
          </a:lstStyle>
          <a:p>
            <a:pPr lvl="0"/>
            <a:r>
              <a:rPr kumimoji="1" lang="en-US" altLang="ja-JP" dirty="0" smtClean="0"/>
              <a:t>TEXT HERE</a:t>
            </a:r>
            <a:endParaRPr kumimoji="1" lang="ja-JP" altLang="en-US" dirty="0" smtClean="0"/>
          </a:p>
        </p:txBody>
      </p:sp>
      <p:sp>
        <p:nvSpPr>
          <p:cNvPr id="21" name="テキスト プレースホルダー 5"/>
          <p:cNvSpPr>
            <a:spLocks noGrp="1"/>
          </p:cNvSpPr>
          <p:nvPr>
            <p:ph type="body" sz="quarter" idx="17" hasCustomPrompt="1"/>
          </p:nvPr>
        </p:nvSpPr>
        <p:spPr>
          <a:xfrm>
            <a:off x="5138221" y="7749762"/>
            <a:ext cx="3915338" cy="1894238"/>
          </a:xfrm>
        </p:spPr>
        <p:txBody>
          <a:bodyPr anchor="t">
            <a:noAutofit/>
          </a:bodyPr>
          <a:lstStyle>
            <a:lvl1pPr algn="l">
              <a:lnSpc>
                <a:spcPct val="100000"/>
              </a:lnSpc>
              <a:spcBef>
                <a:spcPts val="0"/>
              </a:spcBef>
              <a:defRPr sz="2000" i="0" spc="0" baseline="0">
                <a:solidFill>
                  <a:schemeClr val="bg1"/>
                </a:solidFill>
                <a:effectLst/>
                <a:latin typeface="+mn-lt"/>
              </a:defRPr>
            </a:lvl1pPr>
          </a:lstStyle>
          <a:p>
            <a:pPr lvl="0"/>
            <a:r>
              <a:rPr kumimoji="1" lang="en-US" altLang="ja-JP" dirty="0" smtClean="0"/>
              <a:t>Text Here</a:t>
            </a:r>
            <a:endParaRPr kumimoji="1" lang="ja-JP" altLang="en-US" dirty="0" smtClean="0"/>
          </a:p>
        </p:txBody>
      </p:sp>
      <p:sp>
        <p:nvSpPr>
          <p:cNvPr id="22" name="図プレースホルダー 9"/>
          <p:cNvSpPr>
            <a:spLocks noGrp="1"/>
          </p:cNvSpPr>
          <p:nvPr>
            <p:ph type="pic" sz="quarter" idx="18" hasCustomPrompt="1"/>
          </p:nvPr>
        </p:nvSpPr>
        <p:spPr>
          <a:xfrm>
            <a:off x="5458038" y="3156947"/>
            <a:ext cx="3219963" cy="3744000"/>
          </a:xfrm>
          <a:prstGeom prst="round2DiagRect">
            <a:avLst>
              <a:gd name="adj1" fmla="val 4262"/>
              <a:gd name="adj2" fmla="val 0"/>
            </a:avLst>
          </a:prstGeom>
          <a:solidFill>
            <a:schemeClr val="tx1">
              <a:alpha val="30000"/>
            </a:schemeClr>
          </a:solidFill>
        </p:spPr>
        <p:txBody>
          <a:bodyPr/>
          <a:lstStyle>
            <a:lvl1pPr>
              <a:defRPr/>
            </a:lvl1pPr>
          </a:lstStyle>
          <a:p>
            <a:r>
              <a:rPr kumimoji="1" lang="en-US" altLang="ja-JP" dirty="0" smtClean="0"/>
              <a:t>Add an image</a:t>
            </a:r>
            <a:endParaRPr kumimoji="1" lang="ja-JP" altLang="en-US" dirty="0"/>
          </a:p>
        </p:txBody>
      </p:sp>
      <p:sp>
        <p:nvSpPr>
          <p:cNvPr id="23" name="対角する 2 つの角を丸めた四角形 22"/>
          <p:cNvSpPr/>
          <p:nvPr userDrawn="1"/>
        </p:nvSpPr>
        <p:spPr>
          <a:xfrm>
            <a:off x="9405644" y="3005031"/>
            <a:ext cx="3542363" cy="4047833"/>
          </a:xfrm>
          <a:prstGeom prst="round2DiagRect">
            <a:avLst>
              <a:gd name="adj1" fmla="val 5670"/>
              <a:gd name="adj2" fmla="val 0"/>
            </a:avLst>
          </a:prstGeom>
          <a:solidFill>
            <a:schemeClr val="tx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 name="テキスト プレースホルダー 5"/>
          <p:cNvSpPr>
            <a:spLocks noGrp="1"/>
          </p:cNvSpPr>
          <p:nvPr>
            <p:ph type="body" sz="quarter" idx="19" hasCustomPrompt="1"/>
          </p:nvPr>
        </p:nvSpPr>
        <p:spPr>
          <a:xfrm>
            <a:off x="9252583" y="7127304"/>
            <a:ext cx="3909232" cy="683943"/>
          </a:xfrm>
        </p:spPr>
        <p:txBody>
          <a:bodyPr anchor="b">
            <a:noAutofit/>
          </a:bodyPr>
          <a:lstStyle>
            <a:lvl1pPr algn="l">
              <a:spcBef>
                <a:spcPts val="0"/>
              </a:spcBef>
              <a:defRPr sz="3200" i="0" spc="0" baseline="0">
                <a:solidFill>
                  <a:schemeClr val="accent2"/>
                </a:solidFill>
                <a:effectLst>
                  <a:innerShdw blurRad="63500" dist="50800">
                    <a:prstClr val="black">
                      <a:alpha val="50000"/>
                    </a:prstClr>
                  </a:innerShdw>
                </a:effectLst>
                <a:latin typeface="Bebas Neue Regular" pitchFamily="50" charset="0"/>
              </a:defRPr>
            </a:lvl1pPr>
          </a:lstStyle>
          <a:p>
            <a:pPr lvl="0"/>
            <a:r>
              <a:rPr kumimoji="1" lang="en-US" altLang="ja-JP" dirty="0" smtClean="0"/>
              <a:t>TEXT HERE</a:t>
            </a:r>
            <a:endParaRPr kumimoji="1" lang="ja-JP" altLang="en-US" dirty="0" smtClean="0"/>
          </a:p>
        </p:txBody>
      </p:sp>
      <p:sp>
        <p:nvSpPr>
          <p:cNvPr id="25" name="テキスト プレースホルダー 5"/>
          <p:cNvSpPr>
            <a:spLocks noGrp="1"/>
          </p:cNvSpPr>
          <p:nvPr>
            <p:ph type="body" sz="quarter" idx="20" hasCustomPrompt="1"/>
          </p:nvPr>
        </p:nvSpPr>
        <p:spPr>
          <a:xfrm>
            <a:off x="9247027" y="7749762"/>
            <a:ext cx="3915338" cy="1894238"/>
          </a:xfrm>
        </p:spPr>
        <p:txBody>
          <a:bodyPr anchor="t">
            <a:noAutofit/>
          </a:bodyPr>
          <a:lstStyle>
            <a:lvl1pPr algn="l">
              <a:lnSpc>
                <a:spcPct val="100000"/>
              </a:lnSpc>
              <a:spcBef>
                <a:spcPts val="0"/>
              </a:spcBef>
              <a:defRPr sz="2000" i="0" spc="0" baseline="0">
                <a:solidFill>
                  <a:schemeClr val="bg1"/>
                </a:solidFill>
                <a:effectLst/>
                <a:latin typeface="+mn-lt"/>
              </a:defRPr>
            </a:lvl1pPr>
          </a:lstStyle>
          <a:p>
            <a:pPr lvl="0"/>
            <a:r>
              <a:rPr kumimoji="1" lang="en-US" altLang="ja-JP" dirty="0" smtClean="0"/>
              <a:t>Text Here</a:t>
            </a:r>
            <a:endParaRPr kumimoji="1" lang="ja-JP" altLang="en-US" dirty="0" smtClean="0"/>
          </a:p>
        </p:txBody>
      </p:sp>
      <p:sp>
        <p:nvSpPr>
          <p:cNvPr id="26" name="図プレースホルダー 9"/>
          <p:cNvSpPr>
            <a:spLocks noGrp="1"/>
          </p:cNvSpPr>
          <p:nvPr>
            <p:ph type="pic" sz="quarter" idx="21" hasCustomPrompt="1"/>
          </p:nvPr>
        </p:nvSpPr>
        <p:spPr>
          <a:xfrm>
            <a:off x="9566844" y="3156947"/>
            <a:ext cx="3219963" cy="3744000"/>
          </a:xfrm>
          <a:prstGeom prst="round2DiagRect">
            <a:avLst>
              <a:gd name="adj1" fmla="val 4262"/>
              <a:gd name="adj2" fmla="val 0"/>
            </a:avLst>
          </a:prstGeom>
          <a:solidFill>
            <a:schemeClr val="tx1">
              <a:alpha val="30000"/>
            </a:schemeClr>
          </a:solidFill>
        </p:spPr>
        <p:txBody>
          <a:bodyPr/>
          <a:lstStyle>
            <a:lvl1pPr>
              <a:defRPr/>
            </a:lvl1pPr>
          </a:lstStyle>
          <a:p>
            <a:r>
              <a:rPr kumimoji="1" lang="en-US" altLang="ja-JP" dirty="0" smtClean="0"/>
              <a:t>Add an image</a:t>
            </a:r>
            <a:endParaRPr kumimoji="1" lang="ja-JP" altLang="en-US" dirty="0"/>
          </a:p>
        </p:txBody>
      </p:sp>
      <p:sp>
        <p:nvSpPr>
          <p:cNvPr id="27" name="対角する 2 つの角を丸めた四角形 26"/>
          <p:cNvSpPr/>
          <p:nvPr userDrawn="1"/>
        </p:nvSpPr>
        <p:spPr>
          <a:xfrm>
            <a:off x="13506593" y="3005031"/>
            <a:ext cx="3542363" cy="4047833"/>
          </a:xfrm>
          <a:prstGeom prst="round2DiagRect">
            <a:avLst>
              <a:gd name="adj1" fmla="val 5670"/>
              <a:gd name="adj2" fmla="val 0"/>
            </a:avLst>
          </a:prstGeom>
          <a:solidFill>
            <a:schemeClr val="tx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 name="テキスト プレースホルダー 5"/>
          <p:cNvSpPr>
            <a:spLocks noGrp="1"/>
          </p:cNvSpPr>
          <p:nvPr>
            <p:ph type="body" sz="quarter" idx="22" hasCustomPrompt="1"/>
          </p:nvPr>
        </p:nvSpPr>
        <p:spPr>
          <a:xfrm>
            <a:off x="13353532" y="7127304"/>
            <a:ext cx="3909232" cy="683943"/>
          </a:xfrm>
        </p:spPr>
        <p:txBody>
          <a:bodyPr anchor="b">
            <a:noAutofit/>
          </a:bodyPr>
          <a:lstStyle>
            <a:lvl1pPr algn="l">
              <a:spcBef>
                <a:spcPts val="0"/>
              </a:spcBef>
              <a:defRPr sz="3200" i="0" spc="0" baseline="0">
                <a:solidFill>
                  <a:schemeClr val="accent2"/>
                </a:solidFill>
                <a:effectLst>
                  <a:innerShdw blurRad="63500" dist="50800">
                    <a:prstClr val="black">
                      <a:alpha val="50000"/>
                    </a:prstClr>
                  </a:innerShdw>
                </a:effectLst>
                <a:latin typeface="Bebas Neue Regular" pitchFamily="50" charset="0"/>
              </a:defRPr>
            </a:lvl1pPr>
          </a:lstStyle>
          <a:p>
            <a:pPr lvl="0"/>
            <a:r>
              <a:rPr kumimoji="1" lang="en-US" altLang="ja-JP" dirty="0" smtClean="0"/>
              <a:t>TEXT HERE</a:t>
            </a:r>
            <a:endParaRPr kumimoji="1" lang="ja-JP" altLang="en-US" dirty="0" smtClean="0"/>
          </a:p>
        </p:txBody>
      </p:sp>
      <p:sp>
        <p:nvSpPr>
          <p:cNvPr id="29" name="テキスト プレースホルダー 5"/>
          <p:cNvSpPr>
            <a:spLocks noGrp="1"/>
          </p:cNvSpPr>
          <p:nvPr>
            <p:ph type="body" sz="quarter" idx="23" hasCustomPrompt="1"/>
          </p:nvPr>
        </p:nvSpPr>
        <p:spPr>
          <a:xfrm>
            <a:off x="13347976" y="7749762"/>
            <a:ext cx="3915338" cy="1894238"/>
          </a:xfrm>
        </p:spPr>
        <p:txBody>
          <a:bodyPr anchor="t">
            <a:noAutofit/>
          </a:bodyPr>
          <a:lstStyle>
            <a:lvl1pPr algn="l">
              <a:lnSpc>
                <a:spcPct val="100000"/>
              </a:lnSpc>
              <a:spcBef>
                <a:spcPts val="0"/>
              </a:spcBef>
              <a:defRPr sz="2000" i="0" spc="0" baseline="0">
                <a:solidFill>
                  <a:schemeClr val="bg1"/>
                </a:solidFill>
                <a:effectLst/>
                <a:latin typeface="+mn-lt"/>
              </a:defRPr>
            </a:lvl1pPr>
          </a:lstStyle>
          <a:p>
            <a:pPr lvl="0"/>
            <a:r>
              <a:rPr kumimoji="1" lang="en-US" altLang="ja-JP" dirty="0" smtClean="0"/>
              <a:t>Text Here</a:t>
            </a:r>
            <a:endParaRPr kumimoji="1" lang="ja-JP" altLang="en-US" dirty="0" smtClean="0"/>
          </a:p>
        </p:txBody>
      </p:sp>
      <p:sp>
        <p:nvSpPr>
          <p:cNvPr id="30" name="図プレースホルダー 9"/>
          <p:cNvSpPr>
            <a:spLocks noGrp="1"/>
          </p:cNvSpPr>
          <p:nvPr>
            <p:ph type="pic" sz="quarter" idx="24" hasCustomPrompt="1"/>
          </p:nvPr>
        </p:nvSpPr>
        <p:spPr>
          <a:xfrm>
            <a:off x="13667793" y="3156947"/>
            <a:ext cx="3219963" cy="3744000"/>
          </a:xfrm>
          <a:prstGeom prst="round2DiagRect">
            <a:avLst>
              <a:gd name="adj1" fmla="val 4262"/>
              <a:gd name="adj2" fmla="val 0"/>
            </a:avLst>
          </a:prstGeom>
          <a:solidFill>
            <a:schemeClr val="tx1">
              <a:alpha val="30000"/>
            </a:schemeClr>
          </a:solidFill>
        </p:spPr>
        <p:txBody>
          <a:bodyPr/>
          <a:lstStyle>
            <a:lvl1pPr>
              <a:defRPr/>
            </a:lvl1pPr>
          </a:lstStyle>
          <a:p>
            <a:r>
              <a:rPr kumimoji="1" lang="en-US" altLang="ja-JP" dirty="0" smtClean="0"/>
              <a:t>Add an image</a:t>
            </a:r>
            <a:endParaRPr kumimoji="1" lang="ja-JP" altLang="en-US" dirty="0"/>
          </a:p>
        </p:txBody>
      </p:sp>
      <p:sp>
        <p:nvSpPr>
          <p:cNvPr id="35" name="テキスト プレースホルダー 5"/>
          <p:cNvSpPr>
            <a:spLocks noGrp="1"/>
          </p:cNvSpPr>
          <p:nvPr>
            <p:ph type="body" sz="quarter" idx="25" hasCustomPrompt="1"/>
          </p:nvPr>
        </p:nvSpPr>
        <p:spPr>
          <a:xfrm>
            <a:off x="4000591" y="2538284"/>
            <a:ext cx="1236051" cy="1237326"/>
          </a:xfrm>
          <a:prstGeom prst="ellipse">
            <a:avLst/>
          </a:prstGeom>
          <a:gradFill>
            <a:gsLst>
              <a:gs pos="0">
                <a:schemeClr val="tx2"/>
              </a:gs>
              <a:gs pos="21000">
                <a:srgbClr val="FFFFFF"/>
              </a:gs>
              <a:gs pos="88000">
                <a:srgbClr val="FFFFFF">
                  <a:alpha val="15000"/>
                </a:srgbClr>
              </a:gs>
              <a:gs pos="67000">
                <a:schemeClr val="tx2">
                  <a:alpha val="47000"/>
                </a:schemeClr>
              </a:gs>
              <a:gs pos="100000">
                <a:schemeClr val="tx2"/>
              </a:gs>
            </a:gsLst>
            <a:path path="circle">
              <a:fillToRect r="100000" b="100000"/>
            </a:path>
          </a:gradFill>
        </p:spPr>
        <p:txBody>
          <a:bodyPr wrap="none" anchor="ctr">
            <a:noAutofit/>
          </a:bodyPr>
          <a:lstStyle>
            <a:lvl1pPr algn="ctr">
              <a:spcBef>
                <a:spcPts val="0"/>
              </a:spcBef>
              <a:defRPr sz="2400" i="0" spc="0" baseline="0">
                <a:solidFill>
                  <a:schemeClr val="accent3"/>
                </a:solidFill>
                <a:effectLst/>
                <a:latin typeface="Bebas Neue Regular" pitchFamily="50" charset="0"/>
              </a:defRPr>
            </a:lvl1pPr>
          </a:lstStyle>
          <a:p>
            <a:pPr lvl="0"/>
            <a:r>
              <a:rPr kumimoji="1" lang="en-US" altLang="ja-JP" dirty="0" smtClean="0"/>
              <a:t>WORD</a:t>
            </a:r>
            <a:endParaRPr kumimoji="1" lang="ja-JP" altLang="en-US" dirty="0" smtClean="0"/>
          </a:p>
        </p:txBody>
      </p:sp>
      <p:sp>
        <p:nvSpPr>
          <p:cNvPr id="36" name="テキスト プレースホルダー 5"/>
          <p:cNvSpPr>
            <a:spLocks noGrp="1"/>
          </p:cNvSpPr>
          <p:nvPr>
            <p:ph type="body" sz="quarter" idx="26" hasCustomPrompt="1"/>
          </p:nvPr>
        </p:nvSpPr>
        <p:spPr>
          <a:xfrm>
            <a:off x="8051041" y="2538284"/>
            <a:ext cx="1236051" cy="1237326"/>
          </a:xfrm>
          <a:prstGeom prst="ellipse">
            <a:avLst/>
          </a:prstGeom>
          <a:gradFill>
            <a:gsLst>
              <a:gs pos="0">
                <a:schemeClr val="tx2"/>
              </a:gs>
              <a:gs pos="21000">
                <a:srgbClr val="FFFFFF"/>
              </a:gs>
              <a:gs pos="88000">
                <a:srgbClr val="FFFFFF">
                  <a:alpha val="15000"/>
                </a:srgbClr>
              </a:gs>
              <a:gs pos="67000">
                <a:schemeClr val="tx2">
                  <a:alpha val="47000"/>
                </a:schemeClr>
              </a:gs>
              <a:gs pos="100000">
                <a:schemeClr val="tx2"/>
              </a:gs>
            </a:gsLst>
            <a:path path="circle">
              <a:fillToRect r="100000" b="100000"/>
            </a:path>
          </a:gradFill>
        </p:spPr>
        <p:txBody>
          <a:bodyPr wrap="none" anchor="ctr">
            <a:noAutofit/>
          </a:bodyPr>
          <a:lstStyle>
            <a:lvl1pPr algn="ctr">
              <a:spcBef>
                <a:spcPts val="0"/>
              </a:spcBef>
              <a:defRPr sz="2400" i="0" spc="0" baseline="0">
                <a:solidFill>
                  <a:schemeClr val="accent3"/>
                </a:solidFill>
                <a:effectLst/>
                <a:latin typeface="Bebas Neue Regular" pitchFamily="50" charset="0"/>
              </a:defRPr>
            </a:lvl1pPr>
          </a:lstStyle>
          <a:p>
            <a:pPr lvl="0"/>
            <a:r>
              <a:rPr kumimoji="1" lang="en-US" altLang="ja-JP" dirty="0" smtClean="0"/>
              <a:t>WORD</a:t>
            </a:r>
            <a:endParaRPr kumimoji="1" lang="ja-JP" altLang="en-US" dirty="0" smtClean="0"/>
          </a:p>
        </p:txBody>
      </p:sp>
      <p:sp>
        <p:nvSpPr>
          <p:cNvPr id="37" name="テキスト プレースホルダー 5"/>
          <p:cNvSpPr>
            <a:spLocks noGrp="1"/>
          </p:cNvSpPr>
          <p:nvPr>
            <p:ph type="body" sz="quarter" idx="27" hasCustomPrompt="1"/>
          </p:nvPr>
        </p:nvSpPr>
        <p:spPr>
          <a:xfrm>
            <a:off x="12208289" y="2538284"/>
            <a:ext cx="1236051" cy="1237326"/>
          </a:xfrm>
          <a:prstGeom prst="ellipse">
            <a:avLst/>
          </a:prstGeom>
          <a:gradFill>
            <a:gsLst>
              <a:gs pos="0">
                <a:schemeClr val="tx2"/>
              </a:gs>
              <a:gs pos="21000">
                <a:srgbClr val="FFFFFF"/>
              </a:gs>
              <a:gs pos="88000">
                <a:srgbClr val="FFFFFF">
                  <a:alpha val="15000"/>
                </a:srgbClr>
              </a:gs>
              <a:gs pos="67000">
                <a:schemeClr val="tx2">
                  <a:alpha val="47000"/>
                </a:schemeClr>
              </a:gs>
              <a:gs pos="100000">
                <a:schemeClr val="tx2"/>
              </a:gs>
            </a:gsLst>
            <a:path path="circle">
              <a:fillToRect r="100000" b="100000"/>
            </a:path>
          </a:gradFill>
        </p:spPr>
        <p:txBody>
          <a:bodyPr wrap="none" anchor="ctr">
            <a:noAutofit/>
          </a:bodyPr>
          <a:lstStyle>
            <a:lvl1pPr algn="ctr">
              <a:spcBef>
                <a:spcPts val="0"/>
              </a:spcBef>
              <a:defRPr sz="2400" i="0" spc="0" baseline="0">
                <a:solidFill>
                  <a:schemeClr val="accent3"/>
                </a:solidFill>
                <a:effectLst/>
                <a:latin typeface="Bebas Neue Regular" pitchFamily="50" charset="0"/>
              </a:defRPr>
            </a:lvl1pPr>
          </a:lstStyle>
          <a:p>
            <a:pPr lvl="0"/>
            <a:r>
              <a:rPr kumimoji="1" lang="en-US" altLang="ja-JP" dirty="0" smtClean="0"/>
              <a:t>WORD</a:t>
            </a:r>
            <a:endParaRPr kumimoji="1" lang="ja-JP" altLang="en-US" dirty="0" smtClean="0"/>
          </a:p>
        </p:txBody>
      </p:sp>
      <p:sp>
        <p:nvSpPr>
          <p:cNvPr id="38" name="テキスト プレースホルダー 5"/>
          <p:cNvSpPr>
            <a:spLocks noGrp="1"/>
          </p:cNvSpPr>
          <p:nvPr>
            <p:ph type="body" sz="quarter" idx="28" hasCustomPrompt="1"/>
          </p:nvPr>
        </p:nvSpPr>
        <p:spPr>
          <a:xfrm>
            <a:off x="16286956" y="2538284"/>
            <a:ext cx="1236051" cy="1237326"/>
          </a:xfrm>
          <a:prstGeom prst="ellipse">
            <a:avLst/>
          </a:prstGeom>
          <a:gradFill>
            <a:gsLst>
              <a:gs pos="0">
                <a:schemeClr val="tx2"/>
              </a:gs>
              <a:gs pos="21000">
                <a:srgbClr val="FFFFFF"/>
              </a:gs>
              <a:gs pos="88000">
                <a:srgbClr val="FFFFFF">
                  <a:alpha val="15000"/>
                </a:srgbClr>
              </a:gs>
              <a:gs pos="67000">
                <a:schemeClr val="tx2">
                  <a:alpha val="47000"/>
                </a:schemeClr>
              </a:gs>
              <a:gs pos="100000">
                <a:schemeClr val="tx2"/>
              </a:gs>
            </a:gsLst>
            <a:path path="circle">
              <a:fillToRect r="100000" b="100000"/>
            </a:path>
          </a:gradFill>
        </p:spPr>
        <p:txBody>
          <a:bodyPr wrap="none" anchor="ctr">
            <a:noAutofit/>
          </a:bodyPr>
          <a:lstStyle>
            <a:lvl1pPr algn="ctr">
              <a:spcBef>
                <a:spcPts val="0"/>
              </a:spcBef>
              <a:defRPr sz="2400" i="0" spc="0" baseline="0">
                <a:solidFill>
                  <a:schemeClr val="accent3"/>
                </a:solidFill>
                <a:effectLst/>
                <a:latin typeface="Bebas Neue Regular" pitchFamily="50" charset="0"/>
              </a:defRPr>
            </a:lvl1pPr>
          </a:lstStyle>
          <a:p>
            <a:pPr lvl="0"/>
            <a:r>
              <a:rPr kumimoji="1" lang="en-US" altLang="ja-JP" dirty="0" smtClean="0"/>
              <a:t>WORD</a:t>
            </a:r>
            <a:endParaRPr kumimoji="1" lang="ja-JP" altLang="en-US" dirty="0" smtClean="0"/>
          </a:p>
        </p:txBody>
      </p:sp>
    </p:spTree>
    <p:extLst>
      <p:ext uri="{BB962C8B-B14F-4D97-AF65-F5344CB8AC3E}">
        <p14:creationId xmlns:p14="http://schemas.microsoft.com/office/powerpoint/2010/main" val="27272900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iterate type="lt">
                                    <p:tmPct val="5000"/>
                                  </p:iterate>
                                  <p:childTnLst>
                                    <p:set>
                                      <p:cBhvr>
                                        <p:cTn id="6" dur="1" fill="hold">
                                          <p:stCondLst>
                                            <p:cond delay="0"/>
                                          </p:stCondLst>
                                        </p:cTn>
                                        <p:tgtEl>
                                          <p:spTgt spid="6">
                                            <p:txEl>
                                              <p:pRg st="0" end="0"/>
                                            </p:txEl>
                                          </p:spTgt>
                                        </p:tgtEl>
                                        <p:attrNameLst>
                                          <p:attrName>style.visibility</p:attrName>
                                        </p:attrNameLst>
                                      </p:cBhvr>
                                      <p:to>
                                        <p:strVal val="visible"/>
                                      </p:to>
                                    </p:set>
                                    <p:animEffect transition="in" filter="randombar(horizontal)">
                                      <p:cBhvr>
                                        <p:cTn id="7" dur="500"/>
                                        <p:tgtEl>
                                          <p:spTgt spid="6">
                                            <p:txEl>
                                              <p:pRg st="0" end="0"/>
                                            </p:txEl>
                                          </p:spTgt>
                                        </p:tgtEl>
                                      </p:cBhvr>
                                    </p:animEffect>
                                  </p:childTnLst>
                                </p:cTn>
                              </p:par>
                            </p:childTnLst>
                          </p:cTn>
                        </p:par>
                        <p:par>
                          <p:cTn id="8" fill="hold">
                            <p:stCondLst>
                              <p:cond delay="875"/>
                            </p:stCondLst>
                            <p:childTnLst>
                              <p:par>
                                <p:cTn id="9" presetID="22" presetClass="entr" presetSubtype="4" fill="hold" grpId="0" nodeType="after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wipe(down)">
                                      <p:cBhvr>
                                        <p:cTn id="11" dur="500"/>
                                        <p:tgtEl>
                                          <p:spTgt spid="11"/>
                                        </p:tgtEl>
                                      </p:cBhvr>
                                    </p:animEffect>
                                  </p:childTnLst>
                                </p:cTn>
                              </p:par>
                              <p:par>
                                <p:cTn id="12" presetID="22" presetClass="entr" presetSubtype="4" fill="hold" grpId="0" nodeType="withEffect">
                                  <p:stCondLst>
                                    <p:cond delay="250"/>
                                  </p:stCondLst>
                                  <p:childTnLst>
                                    <p:set>
                                      <p:cBhvr>
                                        <p:cTn id="13" dur="1" fill="hold">
                                          <p:stCondLst>
                                            <p:cond delay="0"/>
                                          </p:stCondLst>
                                        </p:cTn>
                                        <p:tgtEl>
                                          <p:spTgt spid="10"/>
                                        </p:tgtEl>
                                        <p:attrNameLst>
                                          <p:attrName>style.visibility</p:attrName>
                                        </p:attrNameLst>
                                      </p:cBhvr>
                                      <p:to>
                                        <p:strVal val="visible"/>
                                      </p:to>
                                    </p:set>
                                    <p:animEffect transition="in" filter="wipe(down)">
                                      <p:cBhvr>
                                        <p:cTn id="14" dur="500"/>
                                        <p:tgtEl>
                                          <p:spTgt spid="10"/>
                                        </p:tgtEl>
                                      </p:cBhvr>
                                    </p:animEffect>
                                  </p:childTnLst>
                                </p:cTn>
                              </p:par>
                            </p:childTnLst>
                          </p:cTn>
                        </p:par>
                        <p:par>
                          <p:cTn id="15" fill="hold">
                            <p:stCondLst>
                              <p:cond delay="1625"/>
                            </p:stCondLst>
                            <p:childTnLst>
                              <p:par>
                                <p:cTn id="16" presetID="14" presetClass="entr" presetSubtype="10" fill="hold" grpId="0" nodeType="afterEffect">
                                  <p:stCondLst>
                                    <p:cond delay="0"/>
                                  </p:stCondLst>
                                  <p:iterate type="lt">
                                    <p:tmPct val="5000"/>
                                  </p:iterate>
                                  <p:childTnLst>
                                    <p:set>
                                      <p:cBhvr>
                                        <p:cTn id="17" dur="1" fill="hold">
                                          <p:stCondLst>
                                            <p:cond delay="0"/>
                                          </p:stCondLst>
                                        </p:cTn>
                                        <p:tgtEl>
                                          <p:spTgt spid="35">
                                            <p:bg/>
                                          </p:spTgt>
                                        </p:tgtEl>
                                        <p:attrNameLst>
                                          <p:attrName>style.visibility</p:attrName>
                                        </p:attrNameLst>
                                      </p:cBhvr>
                                      <p:to>
                                        <p:strVal val="visible"/>
                                      </p:to>
                                    </p:set>
                                    <p:animEffect transition="in" filter="randombar(horizontal)">
                                      <p:cBhvr>
                                        <p:cTn id="18" dur="500"/>
                                        <p:tgtEl>
                                          <p:spTgt spid="35">
                                            <p:bg/>
                                          </p:spTgt>
                                        </p:tgtEl>
                                      </p:cBhvr>
                                    </p:animEffect>
                                  </p:childTnLst>
                                </p:cTn>
                              </p:par>
                              <p:par>
                                <p:cTn id="19" presetID="14" presetClass="entr" presetSubtype="10" fill="hold" grpId="0" nodeType="withEffect">
                                  <p:stCondLst>
                                    <p:cond delay="0"/>
                                  </p:stCondLst>
                                  <p:iterate type="lt">
                                    <p:tmPct val="5000"/>
                                  </p:iterate>
                                  <p:childTnLst>
                                    <p:set>
                                      <p:cBhvr>
                                        <p:cTn id="20" dur="1" fill="hold">
                                          <p:stCondLst>
                                            <p:cond delay="0"/>
                                          </p:stCondLst>
                                        </p:cTn>
                                        <p:tgtEl>
                                          <p:spTgt spid="35">
                                            <p:txEl>
                                              <p:pRg st="0" end="0"/>
                                            </p:txEl>
                                          </p:spTgt>
                                        </p:tgtEl>
                                        <p:attrNameLst>
                                          <p:attrName>style.visibility</p:attrName>
                                        </p:attrNameLst>
                                      </p:cBhvr>
                                      <p:to>
                                        <p:strVal val="visible"/>
                                      </p:to>
                                    </p:set>
                                    <p:animEffect transition="in" filter="randombar(horizontal)">
                                      <p:cBhvr>
                                        <p:cTn id="21" dur="500"/>
                                        <p:tgtEl>
                                          <p:spTgt spid="35">
                                            <p:txEl>
                                              <p:pRg st="0" end="0"/>
                                            </p:txEl>
                                          </p:spTgt>
                                        </p:tgtEl>
                                      </p:cBhvr>
                                    </p:animEffect>
                                  </p:childTnLst>
                                </p:cTn>
                              </p:par>
                            </p:childTnLst>
                          </p:cTn>
                        </p:par>
                        <p:par>
                          <p:cTn id="22" fill="hold">
                            <p:stCondLst>
                              <p:cond delay="2200"/>
                            </p:stCondLst>
                            <p:childTnLst>
                              <p:par>
                                <p:cTn id="23" presetID="14" presetClass="entr" presetSubtype="10" fill="hold" grpId="0" nodeType="afterEffect">
                                  <p:stCondLst>
                                    <p:cond delay="0"/>
                                  </p:stCondLst>
                                  <p:iterate type="lt">
                                    <p:tmPct val="5000"/>
                                  </p:iterate>
                                  <p:childTnLst>
                                    <p:set>
                                      <p:cBhvr>
                                        <p:cTn id="24" dur="1" fill="hold">
                                          <p:stCondLst>
                                            <p:cond delay="0"/>
                                          </p:stCondLst>
                                        </p:cTn>
                                        <p:tgtEl>
                                          <p:spTgt spid="7">
                                            <p:txEl>
                                              <p:pRg st="0" end="0"/>
                                            </p:txEl>
                                          </p:spTgt>
                                        </p:tgtEl>
                                        <p:attrNameLst>
                                          <p:attrName>style.visibility</p:attrName>
                                        </p:attrNameLst>
                                      </p:cBhvr>
                                      <p:to>
                                        <p:strVal val="visible"/>
                                      </p:to>
                                    </p:set>
                                    <p:animEffect transition="in" filter="randombar(horizontal)">
                                      <p:cBhvr>
                                        <p:cTn id="25" dur="500"/>
                                        <p:tgtEl>
                                          <p:spTgt spid="7">
                                            <p:txEl>
                                              <p:pRg st="0" end="0"/>
                                            </p:txEl>
                                          </p:spTgt>
                                        </p:tgtEl>
                                      </p:cBhvr>
                                    </p:animEffect>
                                  </p:childTnLst>
                                </p:cTn>
                              </p:par>
                            </p:childTnLst>
                          </p:cTn>
                        </p:par>
                        <p:par>
                          <p:cTn id="26" fill="hold">
                            <p:stCondLst>
                              <p:cond delay="2875"/>
                            </p:stCondLst>
                            <p:childTnLst>
                              <p:par>
                                <p:cTn id="27" presetID="10" presetClass="entr" presetSubtype="0" fill="hold" grpId="0" nodeType="afterEffect">
                                  <p:stCondLst>
                                    <p:cond delay="0"/>
                                  </p:stCondLst>
                                  <p:childTnLst>
                                    <p:set>
                                      <p:cBhvr>
                                        <p:cTn id="28" dur="1" fill="hold">
                                          <p:stCondLst>
                                            <p:cond delay="0"/>
                                          </p:stCondLst>
                                        </p:cTn>
                                        <p:tgtEl>
                                          <p:spTgt spid="8">
                                            <p:txEl>
                                              <p:pRg st="0" end="0"/>
                                            </p:txEl>
                                          </p:spTgt>
                                        </p:tgtEl>
                                        <p:attrNameLst>
                                          <p:attrName>style.visibility</p:attrName>
                                        </p:attrNameLst>
                                      </p:cBhvr>
                                      <p:to>
                                        <p:strVal val="visible"/>
                                      </p:to>
                                    </p:set>
                                    <p:animEffect transition="in" filter="fade">
                                      <p:cBhvr>
                                        <p:cTn id="29" dur="750"/>
                                        <p:tgtEl>
                                          <p:spTgt spid="8">
                                            <p:txEl>
                                              <p:pRg st="0" end="0"/>
                                            </p:txEl>
                                          </p:spTgt>
                                        </p:tgtEl>
                                      </p:cBhvr>
                                    </p:animEffect>
                                  </p:childTnLst>
                                </p:cTn>
                              </p:par>
                            </p:childTnLst>
                          </p:cTn>
                        </p:par>
                        <p:par>
                          <p:cTn id="30" fill="hold">
                            <p:stCondLst>
                              <p:cond delay="3625"/>
                            </p:stCondLst>
                            <p:childTnLst>
                              <p:par>
                                <p:cTn id="31" presetID="22" presetClass="entr" presetSubtype="4" fill="hold" grpId="0" nodeType="afterEffect">
                                  <p:stCondLst>
                                    <p:cond delay="0"/>
                                  </p:stCondLst>
                                  <p:childTnLst>
                                    <p:set>
                                      <p:cBhvr>
                                        <p:cTn id="32" dur="1" fill="hold">
                                          <p:stCondLst>
                                            <p:cond delay="0"/>
                                          </p:stCondLst>
                                        </p:cTn>
                                        <p:tgtEl>
                                          <p:spTgt spid="19"/>
                                        </p:tgtEl>
                                        <p:attrNameLst>
                                          <p:attrName>style.visibility</p:attrName>
                                        </p:attrNameLst>
                                      </p:cBhvr>
                                      <p:to>
                                        <p:strVal val="visible"/>
                                      </p:to>
                                    </p:set>
                                    <p:animEffect transition="in" filter="wipe(down)">
                                      <p:cBhvr>
                                        <p:cTn id="33" dur="500"/>
                                        <p:tgtEl>
                                          <p:spTgt spid="19"/>
                                        </p:tgtEl>
                                      </p:cBhvr>
                                    </p:animEffect>
                                  </p:childTnLst>
                                </p:cTn>
                              </p:par>
                              <p:par>
                                <p:cTn id="34" presetID="22" presetClass="entr" presetSubtype="4" fill="hold" grpId="0" nodeType="withEffect">
                                  <p:stCondLst>
                                    <p:cond delay="250"/>
                                  </p:stCondLst>
                                  <p:childTnLst>
                                    <p:set>
                                      <p:cBhvr>
                                        <p:cTn id="35" dur="1" fill="hold">
                                          <p:stCondLst>
                                            <p:cond delay="0"/>
                                          </p:stCondLst>
                                        </p:cTn>
                                        <p:tgtEl>
                                          <p:spTgt spid="22"/>
                                        </p:tgtEl>
                                        <p:attrNameLst>
                                          <p:attrName>style.visibility</p:attrName>
                                        </p:attrNameLst>
                                      </p:cBhvr>
                                      <p:to>
                                        <p:strVal val="visible"/>
                                      </p:to>
                                    </p:set>
                                    <p:animEffect transition="in" filter="wipe(down)">
                                      <p:cBhvr>
                                        <p:cTn id="36" dur="500"/>
                                        <p:tgtEl>
                                          <p:spTgt spid="22"/>
                                        </p:tgtEl>
                                      </p:cBhvr>
                                    </p:animEffect>
                                  </p:childTnLst>
                                </p:cTn>
                              </p:par>
                            </p:childTnLst>
                          </p:cTn>
                        </p:par>
                        <p:par>
                          <p:cTn id="37" fill="hold">
                            <p:stCondLst>
                              <p:cond delay="4375"/>
                            </p:stCondLst>
                            <p:childTnLst>
                              <p:par>
                                <p:cTn id="38" presetID="14" presetClass="entr" presetSubtype="10" fill="hold" grpId="0" nodeType="afterEffect">
                                  <p:stCondLst>
                                    <p:cond delay="0"/>
                                  </p:stCondLst>
                                  <p:iterate type="lt">
                                    <p:tmPct val="5000"/>
                                  </p:iterate>
                                  <p:childTnLst>
                                    <p:set>
                                      <p:cBhvr>
                                        <p:cTn id="39" dur="1" fill="hold">
                                          <p:stCondLst>
                                            <p:cond delay="0"/>
                                          </p:stCondLst>
                                        </p:cTn>
                                        <p:tgtEl>
                                          <p:spTgt spid="36">
                                            <p:bg/>
                                          </p:spTgt>
                                        </p:tgtEl>
                                        <p:attrNameLst>
                                          <p:attrName>style.visibility</p:attrName>
                                        </p:attrNameLst>
                                      </p:cBhvr>
                                      <p:to>
                                        <p:strVal val="visible"/>
                                      </p:to>
                                    </p:set>
                                    <p:animEffect transition="in" filter="randombar(horizontal)">
                                      <p:cBhvr>
                                        <p:cTn id="40" dur="500"/>
                                        <p:tgtEl>
                                          <p:spTgt spid="36">
                                            <p:bg/>
                                          </p:spTgt>
                                        </p:tgtEl>
                                      </p:cBhvr>
                                    </p:animEffect>
                                  </p:childTnLst>
                                </p:cTn>
                              </p:par>
                              <p:par>
                                <p:cTn id="41" presetID="14" presetClass="entr" presetSubtype="10" fill="hold" grpId="0" nodeType="withEffect">
                                  <p:stCondLst>
                                    <p:cond delay="0"/>
                                  </p:stCondLst>
                                  <p:iterate type="lt">
                                    <p:tmPct val="5000"/>
                                  </p:iterate>
                                  <p:childTnLst>
                                    <p:set>
                                      <p:cBhvr>
                                        <p:cTn id="42" dur="1" fill="hold">
                                          <p:stCondLst>
                                            <p:cond delay="0"/>
                                          </p:stCondLst>
                                        </p:cTn>
                                        <p:tgtEl>
                                          <p:spTgt spid="36">
                                            <p:txEl>
                                              <p:pRg st="0" end="0"/>
                                            </p:txEl>
                                          </p:spTgt>
                                        </p:tgtEl>
                                        <p:attrNameLst>
                                          <p:attrName>style.visibility</p:attrName>
                                        </p:attrNameLst>
                                      </p:cBhvr>
                                      <p:to>
                                        <p:strVal val="visible"/>
                                      </p:to>
                                    </p:set>
                                    <p:animEffect transition="in" filter="randombar(horizontal)">
                                      <p:cBhvr>
                                        <p:cTn id="43" dur="500"/>
                                        <p:tgtEl>
                                          <p:spTgt spid="36">
                                            <p:txEl>
                                              <p:pRg st="0" end="0"/>
                                            </p:txEl>
                                          </p:spTgt>
                                        </p:tgtEl>
                                      </p:cBhvr>
                                    </p:animEffect>
                                  </p:childTnLst>
                                </p:cTn>
                              </p:par>
                            </p:childTnLst>
                          </p:cTn>
                        </p:par>
                        <p:par>
                          <p:cTn id="44" fill="hold">
                            <p:stCondLst>
                              <p:cond delay="4950"/>
                            </p:stCondLst>
                            <p:childTnLst>
                              <p:par>
                                <p:cTn id="45" presetID="14" presetClass="entr" presetSubtype="10" fill="hold" grpId="0" nodeType="afterEffect">
                                  <p:stCondLst>
                                    <p:cond delay="0"/>
                                  </p:stCondLst>
                                  <p:iterate type="lt">
                                    <p:tmPct val="5000"/>
                                  </p:iterate>
                                  <p:childTnLst>
                                    <p:set>
                                      <p:cBhvr>
                                        <p:cTn id="46" dur="1" fill="hold">
                                          <p:stCondLst>
                                            <p:cond delay="0"/>
                                          </p:stCondLst>
                                        </p:cTn>
                                        <p:tgtEl>
                                          <p:spTgt spid="20">
                                            <p:txEl>
                                              <p:pRg st="0" end="0"/>
                                            </p:txEl>
                                          </p:spTgt>
                                        </p:tgtEl>
                                        <p:attrNameLst>
                                          <p:attrName>style.visibility</p:attrName>
                                        </p:attrNameLst>
                                      </p:cBhvr>
                                      <p:to>
                                        <p:strVal val="visible"/>
                                      </p:to>
                                    </p:set>
                                    <p:animEffect transition="in" filter="randombar(horizontal)">
                                      <p:cBhvr>
                                        <p:cTn id="47" dur="500"/>
                                        <p:tgtEl>
                                          <p:spTgt spid="20">
                                            <p:txEl>
                                              <p:pRg st="0" end="0"/>
                                            </p:txEl>
                                          </p:spTgt>
                                        </p:tgtEl>
                                      </p:cBhvr>
                                    </p:animEffect>
                                  </p:childTnLst>
                                </p:cTn>
                              </p:par>
                            </p:childTnLst>
                          </p:cTn>
                        </p:par>
                        <p:par>
                          <p:cTn id="48" fill="hold">
                            <p:stCondLst>
                              <p:cond delay="5625"/>
                            </p:stCondLst>
                            <p:childTnLst>
                              <p:par>
                                <p:cTn id="49" presetID="10" presetClass="entr" presetSubtype="0" fill="hold" grpId="0" nodeType="afterEffect">
                                  <p:stCondLst>
                                    <p:cond delay="0"/>
                                  </p:stCondLst>
                                  <p:childTnLst>
                                    <p:set>
                                      <p:cBhvr>
                                        <p:cTn id="50" dur="1" fill="hold">
                                          <p:stCondLst>
                                            <p:cond delay="0"/>
                                          </p:stCondLst>
                                        </p:cTn>
                                        <p:tgtEl>
                                          <p:spTgt spid="21">
                                            <p:txEl>
                                              <p:pRg st="0" end="0"/>
                                            </p:txEl>
                                          </p:spTgt>
                                        </p:tgtEl>
                                        <p:attrNameLst>
                                          <p:attrName>style.visibility</p:attrName>
                                        </p:attrNameLst>
                                      </p:cBhvr>
                                      <p:to>
                                        <p:strVal val="visible"/>
                                      </p:to>
                                    </p:set>
                                    <p:animEffect transition="in" filter="fade">
                                      <p:cBhvr>
                                        <p:cTn id="51" dur="750"/>
                                        <p:tgtEl>
                                          <p:spTgt spid="21">
                                            <p:txEl>
                                              <p:pRg st="0" end="0"/>
                                            </p:txEl>
                                          </p:spTgt>
                                        </p:tgtEl>
                                      </p:cBhvr>
                                    </p:animEffect>
                                  </p:childTnLst>
                                </p:cTn>
                              </p:par>
                            </p:childTnLst>
                          </p:cTn>
                        </p:par>
                        <p:par>
                          <p:cTn id="52" fill="hold">
                            <p:stCondLst>
                              <p:cond delay="6375"/>
                            </p:stCondLst>
                            <p:childTnLst>
                              <p:par>
                                <p:cTn id="53" presetID="22" presetClass="entr" presetSubtype="4" fill="hold" grpId="0" nodeType="afterEffect">
                                  <p:stCondLst>
                                    <p:cond delay="0"/>
                                  </p:stCondLst>
                                  <p:childTnLst>
                                    <p:set>
                                      <p:cBhvr>
                                        <p:cTn id="54" dur="1" fill="hold">
                                          <p:stCondLst>
                                            <p:cond delay="0"/>
                                          </p:stCondLst>
                                        </p:cTn>
                                        <p:tgtEl>
                                          <p:spTgt spid="23"/>
                                        </p:tgtEl>
                                        <p:attrNameLst>
                                          <p:attrName>style.visibility</p:attrName>
                                        </p:attrNameLst>
                                      </p:cBhvr>
                                      <p:to>
                                        <p:strVal val="visible"/>
                                      </p:to>
                                    </p:set>
                                    <p:animEffect transition="in" filter="wipe(down)">
                                      <p:cBhvr>
                                        <p:cTn id="55" dur="500"/>
                                        <p:tgtEl>
                                          <p:spTgt spid="23"/>
                                        </p:tgtEl>
                                      </p:cBhvr>
                                    </p:animEffect>
                                  </p:childTnLst>
                                </p:cTn>
                              </p:par>
                              <p:par>
                                <p:cTn id="56" presetID="22" presetClass="entr" presetSubtype="4" fill="hold" grpId="0" nodeType="withEffect">
                                  <p:stCondLst>
                                    <p:cond delay="250"/>
                                  </p:stCondLst>
                                  <p:childTnLst>
                                    <p:set>
                                      <p:cBhvr>
                                        <p:cTn id="57" dur="1" fill="hold">
                                          <p:stCondLst>
                                            <p:cond delay="0"/>
                                          </p:stCondLst>
                                        </p:cTn>
                                        <p:tgtEl>
                                          <p:spTgt spid="26"/>
                                        </p:tgtEl>
                                        <p:attrNameLst>
                                          <p:attrName>style.visibility</p:attrName>
                                        </p:attrNameLst>
                                      </p:cBhvr>
                                      <p:to>
                                        <p:strVal val="visible"/>
                                      </p:to>
                                    </p:set>
                                    <p:animEffect transition="in" filter="wipe(down)">
                                      <p:cBhvr>
                                        <p:cTn id="58" dur="500"/>
                                        <p:tgtEl>
                                          <p:spTgt spid="26"/>
                                        </p:tgtEl>
                                      </p:cBhvr>
                                    </p:animEffect>
                                  </p:childTnLst>
                                </p:cTn>
                              </p:par>
                            </p:childTnLst>
                          </p:cTn>
                        </p:par>
                        <p:par>
                          <p:cTn id="59" fill="hold">
                            <p:stCondLst>
                              <p:cond delay="7125"/>
                            </p:stCondLst>
                            <p:childTnLst>
                              <p:par>
                                <p:cTn id="60" presetID="14" presetClass="entr" presetSubtype="10" fill="hold" grpId="0" nodeType="afterEffect">
                                  <p:stCondLst>
                                    <p:cond delay="0"/>
                                  </p:stCondLst>
                                  <p:iterate type="lt">
                                    <p:tmPct val="5000"/>
                                  </p:iterate>
                                  <p:childTnLst>
                                    <p:set>
                                      <p:cBhvr>
                                        <p:cTn id="61" dur="1" fill="hold">
                                          <p:stCondLst>
                                            <p:cond delay="0"/>
                                          </p:stCondLst>
                                        </p:cTn>
                                        <p:tgtEl>
                                          <p:spTgt spid="37">
                                            <p:bg/>
                                          </p:spTgt>
                                        </p:tgtEl>
                                        <p:attrNameLst>
                                          <p:attrName>style.visibility</p:attrName>
                                        </p:attrNameLst>
                                      </p:cBhvr>
                                      <p:to>
                                        <p:strVal val="visible"/>
                                      </p:to>
                                    </p:set>
                                    <p:animEffect transition="in" filter="randombar(horizontal)">
                                      <p:cBhvr>
                                        <p:cTn id="62" dur="500"/>
                                        <p:tgtEl>
                                          <p:spTgt spid="37">
                                            <p:bg/>
                                          </p:spTgt>
                                        </p:tgtEl>
                                      </p:cBhvr>
                                    </p:animEffect>
                                  </p:childTnLst>
                                </p:cTn>
                              </p:par>
                              <p:par>
                                <p:cTn id="63" presetID="14" presetClass="entr" presetSubtype="10" fill="hold" grpId="0" nodeType="withEffect">
                                  <p:stCondLst>
                                    <p:cond delay="0"/>
                                  </p:stCondLst>
                                  <p:iterate type="lt">
                                    <p:tmPct val="5000"/>
                                  </p:iterate>
                                  <p:childTnLst>
                                    <p:set>
                                      <p:cBhvr>
                                        <p:cTn id="64" dur="1" fill="hold">
                                          <p:stCondLst>
                                            <p:cond delay="0"/>
                                          </p:stCondLst>
                                        </p:cTn>
                                        <p:tgtEl>
                                          <p:spTgt spid="37">
                                            <p:txEl>
                                              <p:pRg st="0" end="0"/>
                                            </p:txEl>
                                          </p:spTgt>
                                        </p:tgtEl>
                                        <p:attrNameLst>
                                          <p:attrName>style.visibility</p:attrName>
                                        </p:attrNameLst>
                                      </p:cBhvr>
                                      <p:to>
                                        <p:strVal val="visible"/>
                                      </p:to>
                                    </p:set>
                                    <p:animEffect transition="in" filter="randombar(horizontal)">
                                      <p:cBhvr>
                                        <p:cTn id="65" dur="500"/>
                                        <p:tgtEl>
                                          <p:spTgt spid="37">
                                            <p:txEl>
                                              <p:pRg st="0" end="0"/>
                                            </p:txEl>
                                          </p:spTgt>
                                        </p:tgtEl>
                                      </p:cBhvr>
                                    </p:animEffect>
                                  </p:childTnLst>
                                </p:cTn>
                              </p:par>
                            </p:childTnLst>
                          </p:cTn>
                        </p:par>
                        <p:par>
                          <p:cTn id="66" fill="hold">
                            <p:stCondLst>
                              <p:cond delay="7700"/>
                            </p:stCondLst>
                            <p:childTnLst>
                              <p:par>
                                <p:cTn id="67" presetID="14" presetClass="entr" presetSubtype="10" fill="hold" grpId="0" nodeType="afterEffect">
                                  <p:stCondLst>
                                    <p:cond delay="0"/>
                                  </p:stCondLst>
                                  <p:iterate type="lt">
                                    <p:tmPct val="5000"/>
                                  </p:iterate>
                                  <p:childTnLst>
                                    <p:set>
                                      <p:cBhvr>
                                        <p:cTn id="68" dur="1" fill="hold">
                                          <p:stCondLst>
                                            <p:cond delay="0"/>
                                          </p:stCondLst>
                                        </p:cTn>
                                        <p:tgtEl>
                                          <p:spTgt spid="24">
                                            <p:txEl>
                                              <p:pRg st="0" end="0"/>
                                            </p:txEl>
                                          </p:spTgt>
                                        </p:tgtEl>
                                        <p:attrNameLst>
                                          <p:attrName>style.visibility</p:attrName>
                                        </p:attrNameLst>
                                      </p:cBhvr>
                                      <p:to>
                                        <p:strVal val="visible"/>
                                      </p:to>
                                    </p:set>
                                    <p:animEffect transition="in" filter="randombar(horizontal)">
                                      <p:cBhvr>
                                        <p:cTn id="69" dur="500"/>
                                        <p:tgtEl>
                                          <p:spTgt spid="24">
                                            <p:txEl>
                                              <p:pRg st="0" end="0"/>
                                            </p:txEl>
                                          </p:spTgt>
                                        </p:tgtEl>
                                      </p:cBhvr>
                                    </p:animEffect>
                                  </p:childTnLst>
                                </p:cTn>
                              </p:par>
                            </p:childTnLst>
                          </p:cTn>
                        </p:par>
                        <p:par>
                          <p:cTn id="70" fill="hold">
                            <p:stCondLst>
                              <p:cond delay="8375"/>
                            </p:stCondLst>
                            <p:childTnLst>
                              <p:par>
                                <p:cTn id="71" presetID="10" presetClass="entr" presetSubtype="0" fill="hold" grpId="0" nodeType="afterEffect">
                                  <p:stCondLst>
                                    <p:cond delay="0"/>
                                  </p:stCondLst>
                                  <p:childTnLst>
                                    <p:set>
                                      <p:cBhvr>
                                        <p:cTn id="72" dur="1" fill="hold">
                                          <p:stCondLst>
                                            <p:cond delay="0"/>
                                          </p:stCondLst>
                                        </p:cTn>
                                        <p:tgtEl>
                                          <p:spTgt spid="25">
                                            <p:txEl>
                                              <p:pRg st="0" end="0"/>
                                            </p:txEl>
                                          </p:spTgt>
                                        </p:tgtEl>
                                        <p:attrNameLst>
                                          <p:attrName>style.visibility</p:attrName>
                                        </p:attrNameLst>
                                      </p:cBhvr>
                                      <p:to>
                                        <p:strVal val="visible"/>
                                      </p:to>
                                    </p:set>
                                    <p:animEffect transition="in" filter="fade">
                                      <p:cBhvr>
                                        <p:cTn id="73" dur="750"/>
                                        <p:tgtEl>
                                          <p:spTgt spid="25">
                                            <p:txEl>
                                              <p:pRg st="0" end="0"/>
                                            </p:txEl>
                                          </p:spTgt>
                                        </p:tgtEl>
                                      </p:cBhvr>
                                    </p:animEffect>
                                  </p:childTnLst>
                                </p:cTn>
                              </p:par>
                            </p:childTnLst>
                          </p:cTn>
                        </p:par>
                        <p:par>
                          <p:cTn id="74" fill="hold">
                            <p:stCondLst>
                              <p:cond delay="9125"/>
                            </p:stCondLst>
                            <p:childTnLst>
                              <p:par>
                                <p:cTn id="75" presetID="22" presetClass="entr" presetSubtype="4" fill="hold" grpId="0" nodeType="afterEffect">
                                  <p:stCondLst>
                                    <p:cond delay="0"/>
                                  </p:stCondLst>
                                  <p:childTnLst>
                                    <p:set>
                                      <p:cBhvr>
                                        <p:cTn id="76" dur="1" fill="hold">
                                          <p:stCondLst>
                                            <p:cond delay="0"/>
                                          </p:stCondLst>
                                        </p:cTn>
                                        <p:tgtEl>
                                          <p:spTgt spid="27"/>
                                        </p:tgtEl>
                                        <p:attrNameLst>
                                          <p:attrName>style.visibility</p:attrName>
                                        </p:attrNameLst>
                                      </p:cBhvr>
                                      <p:to>
                                        <p:strVal val="visible"/>
                                      </p:to>
                                    </p:set>
                                    <p:animEffect transition="in" filter="wipe(down)">
                                      <p:cBhvr>
                                        <p:cTn id="77" dur="500"/>
                                        <p:tgtEl>
                                          <p:spTgt spid="27"/>
                                        </p:tgtEl>
                                      </p:cBhvr>
                                    </p:animEffect>
                                  </p:childTnLst>
                                </p:cTn>
                              </p:par>
                              <p:par>
                                <p:cTn id="78" presetID="22" presetClass="entr" presetSubtype="4" fill="hold" grpId="0" nodeType="withEffect">
                                  <p:stCondLst>
                                    <p:cond delay="250"/>
                                  </p:stCondLst>
                                  <p:childTnLst>
                                    <p:set>
                                      <p:cBhvr>
                                        <p:cTn id="79" dur="1" fill="hold">
                                          <p:stCondLst>
                                            <p:cond delay="0"/>
                                          </p:stCondLst>
                                        </p:cTn>
                                        <p:tgtEl>
                                          <p:spTgt spid="30"/>
                                        </p:tgtEl>
                                        <p:attrNameLst>
                                          <p:attrName>style.visibility</p:attrName>
                                        </p:attrNameLst>
                                      </p:cBhvr>
                                      <p:to>
                                        <p:strVal val="visible"/>
                                      </p:to>
                                    </p:set>
                                    <p:animEffect transition="in" filter="wipe(down)">
                                      <p:cBhvr>
                                        <p:cTn id="80" dur="500"/>
                                        <p:tgtEl>
                                          <p:spTgt spid="30"/>
                                        </p:tgtEl>
                                      </p:cBhvr>
                                    </p:animEffect>
                                  </p:childTnLst>
                                </p:cTn>
                              </p:par>
                            </p:childTnLst>
                          </p:cTn>
                        </p:par>
                        <p:par>
                          <p:cTn id="81" fill="hold">
                            <p:stCondLst>
                              <p:cond delay="9875"/>
                            </p:stCondLst>
                            <p:childTnLst>
                              <p:par>
                                <p:cTn id="82" presetID="14" presetClass="entr" presetSubtype="10" fill="hold" grpId="0" nodeType="afterEffect">
                                  <p:stCondLst>
                                    <p:cond delay="0"/>
                                  </p:stCondLst>
                                  <p:iterate type="lt">
                                    <p:tmPct val="5000"/>
                                  </p:iterate>
                                  <p:childTnLst>
                                    <p:set>
                                      <p:cBhvr>
                                        <p:cTn id="83" dur="1" fill="hold">
                                          <p:stCondLst>
                                            <p:cond delay="0"/>
                                          </p:stCondLst>
                                        </p:cTn>
                                        <p:tgtEl>
                                          <p:spTgt spid="38">
                                            <p:bg/>
                                          </p:spTgt>
                                        </p:tgtEl>
                                        <p:attrNameLst>
                                          <p:attrName>style.visibility</p:attrName>
                                        </p:attrNameLst>
                                      </p:cBhvr>
                                      <p:to>
                                        <p:strVal val="visible"/>
                                      </p:to>
                                    </p:set>
                                    <p:animEffect transition="in" filter="randombar(horizontal)">
                                      <p:cBhvr>
                                        <p:cTn id="84" dur="500"/>
                                        <p:tgtEl>
                                          <p:spTgt spid="38">
                                            <p:bg/>
                                          </p:spTgt>
                                        </p:tgtEl>
                                      </p:cBhvr>
                                    </p:animEffect>
                                  </p:childTnLst>
                                </p:cTn>
                              </p:par>
                              <p:par>
                                <p:cTn id="85" presetID="14" presetClass="entr" presetSubtype="10" fill="hold" grpId="0" nodeType="withEffect">
                                  <p:stCondLst>
                                    <p:cond delay="0"/>
                                  </p:stCondLst>
                                  <p:iterate type="lt">
                                    <p:tmPct val="5000"/>
                                  </p:iterate>
                                  <p:childTnLst>
                                    <p:set>
                                      <p:cBhvr>
                                        <p:cTn id="86" dur="1" fill="hold">
                                          <p:stCondLst>
                                            <p:cond delay="0"/>
                                          </p:stCondLst>
                                        </p:cTn>
                                        <p:tgtEl>
                                          <p:spTgt spid="38">
                                            <p:txEl>
                                              <p:pRg st="0" end="0"/>
                                            </p:txEl>
                                          </p:spTgt>
                                        </p:tgtEl>
                                        <p:attrNameLst>
                                          <p:attrName>style.visibility</p:attrName>
                                        </p:attrNameLst>
                                      </p:cBhvr>
                                      <p:to>
                                        <p:strVal val="visible"/>
                                      </p:to>
                                    </p:set>
                                    <p:animEffect transition="in" filter="randombar(horizontal)">
                                      <p:cBhvr>
                                        <p:cTn id="87" dur="500"/>
                                        <p:tgtEl>
                                          <p:spTgt spid="38">
                                            <p:txEl>
                                              <p:pRg st="0" end="0"/>
                                            </p:txEl>
                                          </p:spTgt>
                                        </p:tgtEl>
                                      </p:cBhvr>
                                    </p:animEffect>
                                  </p:childTnLst>
                                </p:cTn>
                              </p:par>
                            </p:childTnLst>
                          </p:cTn>
                        </p:par>
                        <p:par>
                          <p:cTn id="88" fill="hold">
                            <p:stCondLst>
                              <p:cond delay="10450"/>
                            </p:stCondLst>
                            <p:childTnLst>
                              <p:par>
                                <p:cTn id="89" presetID="14" presetClass="entr" presetSubtype="10" fill="hold" grpId="0" nodeType="afterEffect">
                                  <p:stCondLst>
                                    <p:cond delay="0"/>
                                  </p:stCondLst>
                                  <p:iterate type="lt">
                                    <p:tmPct val="5000"/>
                                  </p:iterate>
                                  <p:childTnLst>
                                    <p:set>
                                      <p:cBhvr>
                                        <p:cTn id="90" dur="1" fill="hold">
                                          <p:stCondLst>
                                            <p:cond delay="0"/>
                                          </p:stCondLst>
                                        </p:cTn>
                                        <p:tgtEl>
                                          <p:spTgt spid="28">
                                            <p:txEl>
                                              <p:pRg st="0" end="0"/>
                                            </p:txEl>
                                          </p:spTgt>
                                        </p:tgtEl>
                                        <p:attrNameLst>
                                          <p:attrName>style.visibility</p:attrName>
                                        </p:attrNameLst>
                                      </p:cBhvr>
                                      <p:to>
                                        <p:strVal val="visible"/>
                                      </p:to>
                                    </p:set>
                                    <p:animEffect transition="in" filter="randombar(horizontal)">
                                      <p:cBhvr>
                                        <p:cTn id="91" dur="500"/>
                                        <p:tgtEl>
                                          <p:spTgt spid="28">
                                            <p:txEl>
                                              <p:pRg st="0" end="0"/>
                                            </p:txEl>
                                          </p:spTgt>
                                        </p:tgtEl>
                                      </p:cBhvr>
                                    </p:animEffect>
                                  </p:childTnLst>
                                </p:cTn>
                              </p:par>
                            </p:childTnLst>
                          </p:cTn>
                        </p:par>
                        <p:par>
                          <p:cTn id="92" fill="hold">
                            <p:stCondLst>
                              <p:cond delay="11125"/>
                            </p:stCondLst>
                            <p:childTnLst>
                              <p:par>
                                <p:cTn id="93" presetID="10" presetClass="entr" presetSubtype="0" fill="hold" grpId="0" nodeType="afterEffect">
                                  <p:stCondLst>
                                    <p:cond delay="0"/>
                                  </p:stCondLst>
                                  <p:childTnLst>
                                    <p:set>
                                      <p:cBhvr>
                                        <p:cTn id="94" dur="1" fill="hold">
                                          <p:stCondLst>
                                            <p:cond delay="0"/>
                                          </p:stCondLst>
                                        </p:cTn>
                                        <p:tgtEl>
                                          <p:spTgt spid="29">
                                            <p:txEl>
                                              <p:pRg st="0" end="0"/>
                                            </p:txEl>
                                          </p:spTgt>
                                        </p:tgtEl>
                                        <p:attrNameLst>
                                          <p:attrName>style.visibility</p:attrName>
                                        </p:attrNameLst>
                                      </p:cBhvr>
                                      <p:to>
                                        <p:strVal val="visible"/>
                                      </p:to>
                                    </p:set>
                                    <p:animEffect transition="in" filter="fade">
                                      <p:cBhvr>
                                        <p:cTn id="95" dur="750"/>
                                        <p:tgtEl>
                                          <p:spTgt spid="2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1" grpId="1" animBg="1"/>
      <p:bldP spid="6" grpId="0" build="p">
        <p:tmplLst>
          <p:tmpl lvl="1">
            <p:tnLst>
              <p:par>
                <p:cTn presetID="14" presetClass="entr" presetSubtype="10" fill="hold" nodeType="afterEffect">
                  <p:stCondLst>
                    <p:cond delay="0"/>
                  </p:stCondLst>
                  <p:iterate type="lt">
                    <p:tmPct val="5000"/>
                  </p:iterate>
                  <p:childTnLst>
                    <p:set>
                      <p:cBhvr>
                        <p:cTn dur="1" fill="hold">
                          <p:stCondLst>
                            <p:cond delay="0"/>
                          </p:stCondLst>
                        </p:cTn>
                        <p:tgtEl>
                          <p:spTgt spid="6"/>
                        </p:tgtEl>
                        <p:attrNameLst>
                          <p:attrName>style.visibility</p:attrName>
                        </p:attrNameLst>
                      </p:cBhvr>
                      <p:to>
                        <p:strVal val="visible"/>
                      </p:to>
                    </p:set>
                    <p:animEffect transition="in" filter="randombar(horizontal)">
                      <p:cBhvr>
                        <p:cTn dur="500"/>
                        <p:tgtEl>
                          <p:spTgt spid="6"/>
                        </p:tgtEl>
                      </p:cBhvr>
                    </p:animEffect>
                  </p:childTnLst>
                </p:cTn>
              </p:par>
            </p:tnLst>
          </p:tmpl>
        </p:tmplLst>
      </p:bldP>
      <p:bldP spid="7" grpId="0" build="p">
        <p:tmplLst>
          <p:tmpl lvl="1">
            <p:tnLst>
              <p:par>
                <p:cTn presetID="14" presetClass="entr" presetSubtype="10" fill="hold" nodeType="afterEffect">
                  <p:stCondLst>
                    <p:cond delay="0"/>
                  </p:stCondLst>
                  <p:iterate type="lt">
                    <p:tmPct val="5000"/>
                  </p:iterate>
                  <p:childTnLst>
                    <p:set>
                      <p:cBhvr>
                        <p:cTn dur="1" fill="hold">
                          <p:stCondLst>
                            <p:cond delay="0"/>
                          </p:stCondLst>
                        </p:cTn>
                        <p:tgtEl>
                          <p:spTgt spid="7"/>
                        </p:tgtEl>
                        <p:attrNameLst>
                          <p:attrName>style.visibility</p:attrName>
                        </p:attrNameLst>
                      </p:cBhvr>
                      <p:to>
                        <p:strVal val="visible"/>
                      </p:to>
                    </p:set>
                    <p:animEffect transition="in" filter="randombar(horizontal)">
                      <p:cBhvr>
                        <p:cTn dur="500"/>
                        <p:tgtEl>
                          <p:spTgt spid="7"/>
                        </p:tgtEl>
                      </p:cBhvr>
                    </p:animEffect>
                  </p:childTnLst>
                </p:cTn>
              </p:par>
            </p:tnLst>
          </p:tmpl>
        </p:tmplLst>
      </p:bldP>
      <p:bldP spid="8" grpId="0" build="p">
        <p:tmplLst>
          <p:tmpl lvl="1">
            <p:tnLst>
              <p:par>
                <p:cTn presetID="10" presetClass="entr" presetSubtype="0" fill="hold" nodeType="afterEffect">
                  <p:stCondLst>
                    <p:cond delay="0"/>
                  </p:stCondLst>
                  <p:childTnLst>
                    <p:set>
                      <p:cBhvr>
                        <p:cTn dur="1" fill="hold">
                          <p:stCondLst>
                            <p:cond delay="0"/>
                          </p:stCondLst>
                        </p:cTn>
                        <p:tgtEl>
                          <p:spTgt spid="8"/>
                        </p:tgtEl>
                        <p:attrNameLst>
                          <p:attrName>style.visibility</p:attrName>
                        </p:attrNameLst>
                      </p:cBhvr>
                      <p:to>
                        <p:strVal val="visible"/>
                      </p:to>
                    </p:set>
                    <p:animEffect transition="in" filter="fade">
                      <p:cBhvr>
                        <p:cTn dur="750"/>
                        <p:tgtEl>
                          <p:spTgt spid="8"/>
                        </p:tgtEl>
                      </p:cBhvr>
                    </p:animEffect>
                  </p:childTnLst>
                </p:cTn>
              </p:par>
            </p:tnLst>
          </p:tmpl>
        </p:tmplLst>
      </p:bldP>
      <p:bldP spid="10" grpId="0" animBg="1"/>
      <p:bldP spid="19" grpId="0" animBg="1"/>
      <p:bldP spid="19" grpId="1" animBg="1"/>
      <p:bldP spid="20" grpId="0" build="p">
        <p:tmplLst>
          <p:tmpl lvl="1">
            <p:tnLst>
              <p:par>
                <p:cTn presetID="14" presetClass="entr" presetSubtype="10" fill="hold" nodeType="afterEffect">
                  <p:stCondLst>
                    <p:cond delay="0"/>
                  </p:stCondLst>
                  <p:iterate type="lt">
                    <p:tmPct val="5000"/>
                  </p:iterate>
                  <p:childTnLst>
                    <p:set>
                      <p:cBhvr>
                        <p:cTn dur="1" fill="hold">
                          <p:stCondLst>
                            <p:cond delay="0"/>
                          </p:stCondLst>
                        </p:cTn>
                        <p:tgtEl>
                          <p:spTgt spid="20"/>
                        </p:tgtEl>
                        <p:attrNameLst>
                          <p:attrName>style.visibility</p:attrName>
                        </p:attrNameLst>
                      </p:cBhvr>
                      <p:to>
                        <p:strVal val="visible"/>
                      </p:to>
                    </p:set>
                    <p:animEffect transition="in" filter="randombar(horizontal)">
                      <p:cBhvr>
                        <p:cTn dur="500"/>
                        <p:tgtEl>
                          <p:spTgt spid="20"/>
                        </p:tgtEl>
                      </p:cBhvr>
                    </p:animEffect>
                  </p:childTnLst>
                </p:cTn>
              </p:par>
            </p:tnLst>
          </p:tmpl>
        </p:tmplLst>
      </p:bldP>
      <p:bldP spid="21" grpId="0" build="p">
        <p:tmplLst>
          <p:tmpl lvl="1">
            <p:tnLst>
              <p:par>
                <p:cTn presetID="10" presetClass="entr" presetSubtype="0" fill="hold" nodeType="afterEffect">
                  <p:stCondLst>
                    <p:cond delay="0"/>
                  </p:stCondLst>
                  <p:childTnLst>
                    <p:set>
                      <p:cBhvr>
                        <p:cTn dur="1" fill="hold">
                          <p:stCondLst>
                            <p:cond delay="0"/>
                          </p:stCondLst>
                        </p:cTn>
                        <p:tgtEl>
                          <p:spTgt spid="21"/>
                        </p:tgtEl>
                        <p:attrNameLst>
                          <p:attrName>style.visibility</p:attrName>
                        </p:attrNameLst>
                      </p:cBhvr>
                      <p:to>
                        <p:strVal val="visible"/>
                      </p:to>
                    </p:set>
                    <p:animEffect transition="in" filter="fade">
                      <p:cBhvr>
                        <p:cTn dur="750"/>
                        <p:tgtEl>
                          <p:spTgt spid="21"/>
                        </p:tgtEl>
                      </p:cBhvr>
                    </p:animEffect>
                  </p:childTnLst>
                </p:cTn>
              </p:par>
            </p:tnLst>
          </p:tmpl>
        </p:tmplLst>
      </p:bldP>
      <p:bldP spid="22" grpId="0" animBg="1"/>
      <p:bldP spid="23" grpId="0" animBg="1"/>
      <p:bldP spid="23" grpId="1" animBg="1"/>
      <p:bldP spid="24" grpId="0" build="p">
        <p:tmplLst>
          <p:tmpl lvl="1">
            <p:tnLst>
              <p:par>
                <p:cTn presetID="14" presetClass="entr" presetSubtype="10" fill="hold" nodeType="afterEffect">
                  <p:stCondLst>
                    <p:cond delay="0"/>
                  </p:stCondLst>
                  <p:iterate type="lt">
                    <p:tmPct val="5000"/>
                  </p:iterate>
                  <p:childTnLst>
                    <p:set>
                      <p:cBhvr>
                        <p:cTn dur="1" fill="hold">
                          <p:stCondLst>
                            <p:cond delay="0"/>
                          </p:stCondLst>
                        </p:cTn>
                        <p:tgtEl>
                          <p:spTgt spid="24"/>
                        </p:tgtEl>
                        <p:attrNameLst>
                          <p:attrName>style.visibility</p:attrName>
                        </p:attrNameLst>
                      </p:cBhvr>
                      <p:to>
                        <p:strVal val="visible"/>
                      </p:to>
                    </p:set>
                    <p:animEffect transition="in" filter="randombar(horizontal)">
                      <p:cBhvr>
                        <p:cTn dur="500"/>
                        <p:tgtEl>
                          <p:spTgt spid="24"/>
                        </p:tgtEl>
                      </p:cBhvr>
                    </p:animEffect>
                  </p:childTnLst>
                </p:cTn>
              </p:par>
            </p:tnLst>
          </p:tmpl>
        </p:tmplLst>
      </p:bldP>
      <p:bldP spid="25" grpId="0" build="p">
        <p:tmplLst>
          <p:tmpl lvl="1">
            <p:tnLst>
              <p:par>
                <p:cTn presetID="10" presetClass="entr" presetSubtype="0" fill="hold" nodeType="afterEffect">
                  <p:stCondLst>
                    <p:cond delay="0"/>
                  </p:stCondLst>
                  <p:childTnLst>
                    <p:set>
                      <p:cBhvr>
                        <p:cTn dur="1" fill="hold">
                          <p:stCondLst>
                            <p:cond delay="0"/>
                          </p:stCondLst>
                        </p:cTn>
                        <p:tgtEl>
                          <p:spTgt spid="25"/>
                        </p:tgtEl>
                        <p:attrNameLst>
                          <p:attrName>style.visibility</p:attrName>
                        </p:attrNameLst>
                      </p:cBhvr>
                      <p:to>
                        <p:strVal val="visible"/>
                      </p:to>
                    </p:set>
                    <p:animEffect transition="in" filter="fade">
                      <p:cBhvr>
                        <p:cTn dur="750"/>
                        <p:tgtEl>
                          <p:spTgt spid="25"/>
                        </p:tgtEl>
                      </p:cBhvr>
                    </p:animEffect>
                  </p:childTnLst>
                </p:cTn>
              </p:par>
            </p:tnLst>
          </p:tmpl>
        </p:tmplLst>
      </p:bldP>
      <p:bldP spid="26" grpId="0" animBg="1"/>
      <p:bldP spid="27" grpId="0" animBg="1"/>
      <p:bldP spid="27" grpId="1" animBg="1"/>
      <p:bldP spid="28" grpId="0" build="p">
        <p:tmplLst>
          <p:tmpl lvl="1">
            <p:tnLst>
              <p:par>
                <p:cTn presetID="14" presetClass="entr" presetSubtype="10" fill="hold" nodeType="afterEffect">
                  <p:stCondLst>
                    <p:cond delay="0"/>
                  </p:stCondLst>
                  <p:iterate type="lt">
                    <p:tmPct val="5000"/>
                  </p:iterate>
                  <p:childTnLst>
                    <p:set>
                      <p:cBhvr>
                        <p:cTn dur="1" fill="hold">
                          <p:stCondLst>
                            <p:cond delay="0"/>
                          </p:stCondLst>
                        </p:cTn>
                        <p:tgtEl>
                          <p:spTgt spid="28"/>
                        </p:tgtEl>
                        <p:attrNameLst>
                          <p:attrName>style.visibility</p:attrName>
                        </p:attrNameLst>
                      </p:cBhvr>
                      <p:to>
                        <p:strVal val="visible"/>
                      </p:to>
                    </p:set>
                    <p:animEffect transition="in" filter="randombar(horizontal)">
                      <p:cBhvr>
                        <p:cTn dur="500"/>
                        <p:tgtEl>
                          <p:spTgt spid="28"/>
                        </p:tgtEl>
                      </p:cBhvr>
                    </p:animEffect>
                  </p:childTnLst>
                </p:cTn>
              </p:par>
            </p:tnLst>
          </p:tmpl>
        </p:tmplLst>
      </p:bldP>
      <p:bldP spid="29" grpId="0" build="p">
        <p:tmplLst>
          <p:tmpl lvl="1">
            <p:tnLst>
              <p:par>
                <p:cTn presetID="10" presetClass="entr" presetSubtype="0" fill="hold" nodeType="afterEffect">
                  <p:stCondLst>
                    <p:cond delay="0"/>
                  </p:stCondLst>
                  <p:childTnLst>
                    <p:set>
                      <p:cBhvr>
                        <p:cTn dur="1" fill="hold">
                          <p:stCondLst>
                            <p:cond delay="0"/>
                          </p:stCondLst>
                        </p:cTn>
                        <p:tgtEl>
                          <p:spTgt spid="29"/>
                        </p:tgtEl>
                        <p:attrNameLst>
                          <p:attrName>style.visibility</p:attrName>
                        </p:attrNameLst>
                      </p:cBhvr>
                      <p:to>
                        <p:strVal val="visible"/>
                      </p:to>
                    </p:set>
                    <p:animEffect transition="in" filter="fade">
                      <p:cBhvr>
                        <p:cTn dur="750"/>
                        <p:tgtEl>
                          <p:spTgt spid="29"/>
                        </p:tgtEl>
                      </p:cBhvr>
                    </p:animEffect>
                  </p:childTnLst>
                </p:cTn>
              </p:par>
            </p:tnLst>
          </p:tmpl>
        </p:tmplLst>
      </p:bldP>
      <p:bldP spid="30" grpId="0" animBg="1"/>
      <p:bldP spid="35" grpId="0" build="allAtOnce" animBg="1">
        <p:tmplLst>
          <p:tmpl>
            <p:tnLst>
              <p:par>
                <p:cTn presetID="14" presetClass="entr" presetSubtype="10" fill="hold" nodeType="afterEffect">
                  <p:stCondLst>
                    <p:cond delay="0"/>
                  </p:stCondLst>
                  <p:iterate type="lt">
                    <p:tmPct val="5000"/>
                  </p:iterate>
                  <p:childTnLst>
                    <p:set>
                      <p:cBhvr>
                        <p:cTn dur="1" fill="hold">
                          <p:stCondLst>
                            <p:cond delay="0"/>
                          </p:stCondLst>
                        </p:cTn>
                        <p:tgtEl>
                          <p:spTgt spid="35"/>
                        </p:tgtEl>
                        <p:attrNameLst>
                          <p:attrName>style.visibility</p:attrName>
                        </p:attrNameLst>
                      </p:cBhvr>
                      <p:to>
                        <p:strVal val="visible"/>
                      </p:to>
                    </p:set>
                    <p:animEffect transition="in" filter="randombar(horizontal)">
                      <p:cBhvr>
                        <p:cTn dur="500"/>
                        <p:tgtEl>
                          <p:spTgt spid="35"/>
                        </p:tgtEl>
                      </p:cBhvr>
                    </p:animEffect>
                  </p:childTnLst>
                </p:cTn>
              </p:par>
            </p:tnLst>
          </p:tmpl>
          <p:tmpl lvl="1">
            <p:tnLst>
              <p:par>
                <p:cTn presetID="14" presetClass="entr" presetSubtype="10" fill="hold" nodeType="withEffect">
                  <p:stCondLst>
                    <p:cond delay="0"/>
                  </p:stCondLst>
                  <p:iterate type="lt">
                    <p:tmPct val="5000"/>
                  </p:iterate>
                  <p:childTnLst>
                    <p:set>
                      <p:cBhvr>
                        <p:cTn dur="1" fill="hold">
                          <p:stCondLst>
                            <p:cond delay="0"/>
                          </p:stCondLst>
                        </p:cTn>
                        <p:tgtEl>
                          <p:spTgt spid="35"/>
                        </p:tgtEl>
                        <p:attrNameLst>
                          <p:attrName>style.visibility</p:attrName>
                        </p:attrNameLst>
                      </p:cBhvr>
                      <p:to>
                        <p:strVal val="visible"/>
                      </p:to>
                    </p:set>
                    <p:animEffect transition="in" filter="randombar(horizontal)">
                      <p:cBhvr>
                        <p:cTn dur="500"/>
                        <p:tgtEl>
                          <p:spTgt spid="35"/>
                        </p:tgtEl>
                      </p:cBhvr>
                    </p:animEffect>
                  </p:childTnLst>
                </p:cTn>
              </p:par>
            </p:tnLst>
          </p:tmpl>
        </p:tmplLst>
      </p:bldP>
      <p:bldP spid="36" grpId="0" build="allAtOnce" animBg="1">
        <p:tmplLst>
          <p:tmpl>
            <p:tnLst>
              <p:par>
                <p:cTn presetID="14" presetClass="entr" presetSubtype="10" fill="hold" nodeType="afterEffect">
                  <p:stCondLst>
                    <p:cond delay="0"/>
                  </p:stCondLst>
                  <p:iterate type="lt">
                    <p:tmPct val="5000"/>
                  </p:iterate>
                  <p:childTnLst>
                    <p:set>
                      <p:cBhvr>
                        <p:cTn dur="1" fill="hold">
                          <p:stCondLst>
                            <p:cond delay="0"/>
                          </p:stCondLst>
                        </p:cTn>
                        <p:tgtEl>
                          <p:spTgt spid="36"/>
                        </p:tgtEl>
                        <p:attrNameLst>
                          <p:attrName>style.visibility</p:attrName>
                        </p:attrNameLst>
                      </p:cBhvr>
                      <p:to>
                        <p:strVal val="visible"/>
                      </p:to>
                    </p:set>
                    <p:animEffect transition="in" filter="randombar(horizontal)">
                      <p:cBhvr>
                        <p:cTn dur="500"/>
                        <p:tgtEl>
                          <p:spTgt spid="36"/>
                        </p:tgtEl>
                      </p:cBhvr>
                    </p:animEffect>
                  </p:childTnLst>
                </p:cTn>
              </p:par>
            </p:tnLst>
          </p:tmpl>
          <p:tmpl lvl="1">
            <p:tnLst>
              <p:par>
                <p:cTn presetID="14" presetClass="entr" presetSubtype="10" fill="hold" nodeType="withEffect">
                  <p:stCondLst>
                    <p:cond delay="0"/>
                  </p:stCondLst>
                  <p:iterate type="lt">
                    <p:tmPct val="5000"/>
                  </p:iterate>
                  <p:childTnLst>
                    <p:set>
                      <p:cBhvr>
                        <p:cTn dur="1" fill="hold">
                          <p:stCondLst>
                            <p:cond delay="0"/>
                          </p:stCondLst>
                        </p:cTn>
                        <p:tgtEl>
                          <p:spTgt spid="36"/>
                        </p:tgtEl>
                        <p:attrNameLst>
                          <p:attrName>style.visibility</p:attrName>
                        </p:attrNameLst>
                      </p:cBhvr>
                      <p:to>
                        <p:strVal val="visible"/>
                      </p:to>
                    </p:set>
                    <p:animEffect transition="in" filter="randombar(horizontal)">
                      <p:cBhvr>
                        <p:cTn dur="500"/>
                        <p:tgtEl>
                          <p:spTgt spid="36"/>
                        </p:tgtEl>
                      </p:cBhvr>
                    </p:animEffect>
                  </p:childTnLst>
                </p:cTn>
              </p:par>
            </p:tnLst>
          </p:tmpl>
        </p:tmplLst>
      </p:bldP>
      <p:bldP spid="37" grpId="0" build="allAtOnce" animBg="1">
        <p:tmplLst>
          <p:tmpl>
            <p:tnLst>
              <p:par>
                <p:cTn presetID="14" presetClass="entr" presetSubtype="10" fill="hold" nodeType="afterEffect">
                  <p:stCondLst>
                    <p:cond delay="0"/>
                  </p:stCondLst>
                  <p:iterate type="lt">
                    <p:tmPct val="5000"/>
                  </p:iterate>
                  <p:childTnLst>
                    <p:set>
                      <p:cBhvr>
                        <p:cTn dur="1" fill="hold">
                          <p:stCondLst>
                            <p:cond delay="0"/>
                          </p:stCondLst>
                        </p:cTn>
                        <p:tgtEl>
                          <p:spTgt spid="37"/>
                        </p:tgtEl>
                        <p:attrNameLst>
                          <p:attrName>style.visibility</p:attrName>
                        </p:attrNameLst>
                      </p:cBhvr>
                      <p:to>
                        <p:strVal val="visible"/>
                      </p:to>
                    </p:set>
                    <p:animEffect transition="in" filter="randombar(horizontal)">
                      <p:cBhvr>
                        <p:cTn dur="500"/>
                        <p:tgtEl>
                          <p:spTgt spid="37"/>
                        </p:tgtEl>
                      </p:cBhvr>
                    </p:animEffect>
                  </p:childTnLst>
                </p:cTn>
              </p:par>
            </p:tnLst>
          </p:tmpl>
          <p:tmpl lvl="1">
            <p:tnLst>
              <p:par>
                <p:cTn presetID="14" presetClass="entr" presetSubtype="10" fill="hold" nodeType="withEffect">
                  <p:stCondLst>
                    <p:cond delay="0"/>
                  </p:stCondLst>
                  <p:iterate type="lt">
                    <p:tmPct val="5000"/>
                  </p:iterate>
                  <p:childTnLst>
                    <p:set>
                      <p:cBhvr>
                        <p:cTn dur="1" fill="hold">
                          <p:stCondLst>
                            <p:cond delay="0"/>
                          </p:stCondLst>
                        </p:cTn>
                        <p:tgtEl>
                          <p:spTgt spid="37"/>
                        </p:tgtEl>
                        <p:attrNameLst>
                          <p:attrName>style.visibility</p:attrName>
                        </p:attrNameLst>
                      </p:cBhvr>
                      <p:to>
                        <p:strVal val="visible"/>
                      </p:to>
                    </p:set>
                    <p:animEffect transition="in" filter="randombar(horizontal)">
                      <p:cBhvr>
                        <p:cTn dur="500"/>
                        <p:tgtEl>
                          <p:spTgt spid="37"/>
                        </p:tgtEl>
                      </p:cBhvr>
                    </p:animEffect>
                  </p:childTnLst>
                </p:cTn>
              </p:par>
            </p:tnLst>
          </p:tmpl>
        </p:tmplLst>
      </p:bldP>
      <p:bldP spid="38" grpId="0" build="allAtOnce" animBg="1">
        <p:tmplLst>
          <p:tmpl>
            <p:tnLst>
              <p:par>
                <p:cTn presetID="14" presetClass="entr" presetSubtype="10" fill="hold" nodeType="afterEffect">
                  <p:stCondLst>
                    <p:cond delay="0"/>
                  </p:stCondLst>
                  <p:iterate type="lt">
                    <p:tmPct val="5000"/>
                  </p:iterate>
                  <p:childTnLst>
                    <p:set>
                      <p:cBhvr>
                        <p:cTn dur="1" fill="hold">
                          <p:stCondLst>
                            <p:cond delay="0"/>
                          </p:stCondLst>
                        </p:cTn>
                        <p:tgtEl>
                          <p:spTgt spid="38"/>
                        </p:tgtEl>
                        <p:attrNameLst>
                          <p:attrName>style.visibility</p:attrName>
                        </p:attrNameLst>
                      </p:cBhvr>
                      <p:to>
                        <p:strVal val="visible"/>
                      </p:to>
                    </p:set>
                    <p:animEffect transition="in" filter="randombar(horizontal)">
                      <p:cBhvr>
                        <p:cTn dur="500"/>
                        <p:tgtEl>
                          <p:spTgt spid="38"/>
                        </p:tgtEl>
                      </p:cBhvr>
                    </p:animEffect>
                  </p:childTnLst>
                </p:cTn>
              </p:par>
            </p:tnLst>
          </p:tmpl>
          <p:tmpl lvl="1">
            <p:tnLst>
              <p:par>
                <p:cTn presetID="14" presetClass="entr" presetSubtype="10" fill="hold" nodeType="withEffect">
                  <p:stCondLst>
                    <p:cond delay="0"/>
                  </p:stCondLst>
                  <p:iterate type="lt">
                    <p:tmPct val="5000"/>
                  </p:iterate>
                  <p:childTnLst>
                    <p:set>
                      <p:cBhvr>
                        <p:cTn dur="1" fill="hold">
                          <p:stCondLst>
                            <p:cond delay="0"/>
                          </p:stCondLst>
                        </p:cTn>
                        <p:tgtEl>
                          <p:spTgt spid="38"/>
                        </p:tgtEl>
                        <p:attrNameLst>
                          <p:attrName>style.visibility</p:attrName>
                        </p:attrNameLst>
                      </p:cBhvr>
                      <p:to>
                        <p:strVal val="visible"/>
                      </p:to>
                    </p:set>
                    <p:animEffect transition="in" filter="randombar(horizontal)">
                      <p:cBhvr>
                        <p:cTn dur="500"/>
                        <p:tgtEl>
                          <p:spTgt spid="38"/>
                        </p:tgtEl>
                      </p:cBhvr>
                    </p:animEffect>
                  </p:childTnLst>
                </p:cTn>
              </p:par>
            </p:tnLst>
          </p:tmpl>
        </p:tmplLst>
      </p:bldP>
    </p:bld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smtClean="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F95F845C-B07D-424A-A6EA-96D8F4A7E4C5}" type="slidenum">
              <a:rPr lang="ja-JP" altLang="en-US" smtClean="0"/>
              <a:pPr/>
              <a:t>‹#›</a:t>
            </a:fld>
            <a:endParaRPr lang="ja-JP" altLang="en-US"/>
          </a:p>
        </p:txBody>
      </p:sp>
      <p:sp>
        <p:nvSpPr>
          <p:cNvPr id="6" name="テキスト プレースホルダー 5"/>
          <p:cNvSpPr>
            <a:spLocks noGrp="1"/>
          </p:cNvSpPr>
          <p:nvPr>
            <p:ph type="body" sz="quarter" idx="12" hasCustomPrompt="1"/>
          </p:nvPr>
        </p:nvSpPr>
        <p:spPr>
          <a:xfrm>
            <a:off x="1237456" y="1803400"/>
            <a:ext cx="15811500" cy="617976"/>
          </a:xfrm>
        </p:spPr>
        <p:txBody>
          <a:bodyPr anchor="ctr">
            <a:noAutofit/>
          </a:bodyPr>
          <a:lstStyle>
            <a:lvl1pPr algn="ctr">
              <a:spcBef>
                <a:spcPts val="0"/>
              </a:spcBef>
              <a:defRPr sz="3200" i="1" spc="0" baseline="0">
                <a:solidFill>
                  <a:schemeClr val="bg1"/>
                </a:solidFill>
                <a:effectLst/>
              </a:defRPr>
            </a:lvl1pPr>
          </a:lstStyle>
          <a:p>
            <a:pPr lvl="0"/>
            <a:r>
              <a:rPr kumimoji="1" lang="en-US" altLang="ja-JP" dirty="0" smtClean="0"/>
              <a:t>Subtitle Goes Here</a:t>
            </a:r>
            <a:endParaRPr kumimoji="1" lang="ja-JP" altLang="en-US" dirty="0" smtClean="0"/>
          </a:p>
        </p:txBody>
      </p:sp>
      <p:sp>
        <p:nvSpPr>
          <p:cNvPr id="11" name="対角する 2 つの角を丸めた四角形 10"/>
          <p:cNvSpPr/>
          <p:nvPr userDrawn="1"/>
        </p:nvSpPr>
        <p:spPr>
          <a:xfrm>
            <a:off x="1237457" y="3185695"/>
            <a:ext cx="1260764" cy="1260764"/>
          </a:xfrm>
          <a:prstGeom prst="round2DiagRect">
            <a:avLst/>
          </a:prstGeom>
          <a:solidFill>
            <a:schemeClr val="tx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テキスト ボックス 13"/>
          <p:cNvSpPr txBox="1"/>
          <p:nvPr userDrawn="1"/>
        </p:nvSpPr>
        <p:spPr>
          <a:xfrm>
            <a:off x="1611999" y="3354412"/>
            <a:ext cx="511679" cy="923330"/>
          </a:xfrm>
          <a:prstGeom prst="rect">
            <a:avLst/>
          </a:prstGeom>
          <a:noFill/>
        </p:spPr>
        <p:txBody>
          <a:bodyPr wrap="none" rtlCol="0" anchor="ctr">
            <a:spAutoFit/>
          </a:bodyPr>
          <a:lstStyle/>
          <a:p>
            <a:pPr algn="ctr"/>
            <a:r>
              <a:rPr kumimoji="1" lang="en-US" altLang="ja-JP" sz="5400" dirty="0" smtClean="0">
                <a:solidFill>
                  <a:schemeClr val="tx1">
                    <a:alpha val="70000"/>
                  </a:schemeClr>
                </a:solidFill>
              </a:rPr>
              <a:t>1</a:t>
            </a:r>
            <a:endParaRPr kumimoji="1" lang="ja-JP" altLang="en-US" sz="5400" dirty="0">
              <a:solidFill>
                <a:schemeClr val="tx1">
                  <a:alpha val="70000"/>
                </a:schemeClr>
              </a:solidFill>
            </a:endParaRPr>
          </a:p>
        </p:txBody>
      </p:sp>
      <p:sp>
        <p:nvSpPr>
          <p:cNvPr id="15" name="テキスト プレースホルダー 5"/>
          <p:cNvSpPr>
            <a:spLocks noGrp="1"/>
          </p:cNvSpPr>
          <p:nvPr>
            <p:ph type="body" sz="quarter" idx="13" hasCustomPrompt="1"/>
          </p:nvPr>
        </p:nvSpPr>
        <p:spPr>
          <a:xfrm>
            <a:off x="2609061" y="2977870"/>
            <a:ext cx="6164236" cy="964895"/>
          </a:xfrm>
        </p:spPr>
        <p:txBody>
          <a:bodyPr anchor="b">
            <a:noAutofit/>
          </a:bodyPr>
          <a:lstStyle>
            <a:lvl1pPr algn="l">
              <a:spcBef>
                <a:spcPts val="0"/>
              </a:spcBef>
              <a:defRPr sz="4800" i="0" spc="300" baseline="0">
                <a:solidFill>
                  <a:schemeClr val="accent2"/>
                </a:solidFill>
                <a:effectLst>
                  <a:innerShdw blurRad="63500" dist="50800">
                    <a:prstClr val="black">
                      <a:alpha val="50000"/>
                    </a:prstClr>
                  </a:innerShdw>
                </a:effectLst>
                <a:latin typeface="+mj-lt"/>
              </a:defRPr>
            </a:lvl1pPr>
          </a:lstStyle>
          <a:p>
            <a:pPr lvl="0"/>
            <a:r>
              <a:rPr kumimoji="1" lang="en-US" altLang="ja-JP" dirty="0" smtClean="0"/>
              <a:t>TEXT HERE</a:t>
            </a:r>
            <a:endParaRPr kumimoji="1" lang="ja-JP" altLang="en-US" dirty="0" smtClean="0"/>
          </a:p>
        </p:txBody>
      </p:sp>
      <p:sp>
        <p:nvSpPr>
          <p:cNvPr id="16" name="テキスト プレースホルダー 5"/>
          <p:cNvSpPr>
            <a:spLocks noGrp="1"/>
          </p:cNvSpPr>
          <p:nvPr>
            <p:ph type="body" sz="quarter" idx="14" hasCustomPrompt="1"/>
          </p:nvPr>
        </p:nvSpPr>
        <p:spPr>
          <a:xfrm>
            <a:off x="2607563" y="3805329"/>
            <a:ext cx="6160867" cy="1085335"/>
          </a:xfrm>
        </p:spPr>
        <p:txBody>
          <a:bodyPr anchor="t">
            <a:noAutofit/>
          </a:bodyPr>
          <a:lstStyle>
            <a:lvl1pPr algn="l">
              <a:lnSpc>
                <a:spcPct val="100000"/>
              </a:lnSpc>
              <a:spcBef>
                <a:spcPts val="0"/>
              </a:spcBef>
              <a:defRPr sz="2400" i="0" spc="0" baseline="0">
                <a:solidFill>
                  <a:schemeClr val="bg1"/>
                </a:solidFill>
                <a:effectLst/>
                <a:latin typeface="+mn-lt"/>
              </a:defRPr>
            </a:lvl1pPr>
          </a:lstStyle>
          <a:p>
            <a:pPr lvl="0"/>
            <a:r>
              <a:rPr kumimoji="1" lang="en-US" altLang="ja-JP" dirty="0" smtClean="0"/>
              <a:t>Text Here</a:t>
            </a:r>
          </a:p>
          <a:p>
            <a:pPr lvl="0"/>
            <a:endParaRPr kumimoji="1" lang="en-US" altLang="ja-JP" dirty="0" smtClean="0"/>
          </a:p>
        </p:txBody>
      </p:sp>
      <p:sp>
        <p:nvSpPr>
          <p:cNvPr id="17" name="対角する 2 つの角を丸めた四角形 16"/>
          <p:cNvSpPr/>
          <p:nvPr userDrawn="1"/>
        </p:nvSpPr>
        <p:spPr>
          <a:xfrm>
            <a:off x="1237457" y="5291586"/>
            <a:ext cx="1260764" cy="1260764"/>
          </a:xfrm>
          <a:prstGeom prst="round2DiagRect">
            <a:avLst/>
          </a:prstGeom>
          <a:solidFill>
            <a:schemeClr val="tx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 name="テキスト ボックス 17"/>
          <p:cNvSpPr txBox="1"/>
          <p:nvPr userDrawn="1"/>
        </p:nvSpPr>
        <p:spPr>
          <a:xfrm>
            <a:off x="1611999" y="5460303"/>
            <a:ext cx="511679" cy="923330"/>
          </a:xfrm>
          <a:prstGeom prst="rect">
            <a:avLst/>
          </a:prstGeom>
          <a:noFill/>
        </p:spPr>
        <p:txBody>
          <a:bodyPr wrap="none" rtlCol="0" anchor="ctr">
            <a:spAutoFit/>
          </a:bodyPr>
          <a:lstStyle/>
          <a:p>
            <a:pPr algn="ctr"/>
            <a:r>
              <a:rPr kumimoji="1" lang="en-US" altLang="ja-JP" sz="5400" dirty="0" smtClean="0">
                <a:solidFill>
                  <a:schemeClr val="tx1">
                    <a:alpha val="70000"/>
                  </a:schemeClr>
                </a:solidFill>
              </a:rPr>
              <a:t>2</a:t>
            </a:r>
            <a:endParaRPr kumimoji="1" lang="ja-JP" altLang="en-US" sz="5400" dirty="0">
              <a:solidFill>
                <a:schemeClr val="tx1">
                  <a:alpha val="70000"/>
                </a:schemeClr>
              </a:solidFill>
            </a:endParaRPr>
          </a:p>
        </p:txBody>
      </p:sp>
      <p:sp>
        <p:nvSpPr>
          <p:cNvPr id="19" name="テキスト プレースホルダー 5"/>
          <p:cNvSpPr>
            <a:spLocks noGrp="1"/>
          </p:cNvSpPr>
          <p:nvPr>
            <p:ph type="body" sz="quarter" idx="15" hasCustomPrompt="1"/>
          </p:nvPr>
        </p:nvSpPr>
        <p:spPr>
          <a:xfrm>
            <a:off x="2609061" y="5083761"/>
            <a:ext cx="6164236" cy="964895"/>
          </a:xfrm>
        </p:spPr>
        <p:txBody>
          <a:bodyPr anchor="b">
            <a:noAutofit/>
          </a:bodyPr>
          <a:lstStyle>
            <a:lvl1pPr algn="l">
              <a:spcBef>
                <a:spcPts val="0"/>
              </a:spcBef>
              <a:defRPr sz="4800" i="0" spc="300" baseline="0">
                <a:solidFill>
                  <a:schemeClr val="accent2"/>
                </a:solidFill>
                <a:effectLst>
                  <a:innerShdw blurRad="63500" dist="50800">
                    <a:prstClr val="black">
                      <a:alpha val="50000"/>
                    </a:prstClr>
                  </a:innerShdw>
                </a:effectLst>
                <a:latin typeface="+mj-lt"/>
              </a:defRPr>
            </a:lvl1pPr>
          </a:lstStyle>
          <a:p>
            <a:pPr lvl="0"/>
            <a:r>
              <a:rPr kumimoji="1" lang="en-US" altLang="ja-JP" dirty="0" smtClean="0"/>
              <a:t>TEXT HERE</a:t>
            </a:r>
            <a:endParaRPr kumimoji="1" lang="ja-JP" altLang="en-US" dirty="0" smtClean="0"/>
          </a:p>
        </p:txBody>
      </p:sp>
      <p:sp>
        <p:nvSpPr>
          <p:cNvPr id="20" name="テキスト プレースホルダー 5"/>
          <p:cNvSpPr>
            <a:spLocks noGrp="1"/>
          </p:cNvSpPr>
          <p:nvPr>
            <p:ph type="body" sz="quarter" idx="16" hasCustomPrompt="1"/>
          </p:nvPr>
        </p:nvSpPr>
        <p:spPr>
          <a:xfrm>
            <a:off x="2607563" y="5911220"/>
            <a:ext cx="6160867" cy="1085335"/>
          </a:xfrm>
        </p:spPr>
        <p:txBody>
          <a:bodyPr anchor="t">
            <a:noAutofit/>
          </a:bodyPr>
          <a:lstStyle>
            <a:lvl1pPr algn="l">
              <a:lnSpc>
                <a:spcPct val="100000"/>
              </a:lnSpc>
              <a:spcBef>
                <a:spcPts val="0"/>
              </a:spcBef>
              <a:defRPr sz="2400" i="0" spc="0" baseline="0">
                <a:solidFill>
                  <a:schemeClr val="bg1"/>
                </a:solidFill>
                <a:effectLst/>
                <a:latin typeface="+mn-lt"/>
              </a:defRPr>
            </a:lvl1pPr>
          </a:lstStyle>
          <a:p>
            <a:pPr lvl="0"/>
            <a:r>
              <a:rPr kumimoji="1" lang="en-US" altLang="ja-JP" dirty="0" smtClean="0"/>
              <a:t>Text Here</a:t>
            </a:r>
          </a:p>
          <a:p>
            <a:pPr lvl="0"/>
            <a:endParaRPr kumimoji="1" lang="en-US" altLang="ja-JP" dirty="0" smtClean="0"/>
          </a:p>
        </p:txBody>
      </p:sp>
      <p:sp>
        <p:nvSpPr>
          <p:cNvPr id="21" name="対角する 2 つの角を丸めた四角形 20"/>
          <p:cNvSpPr/>
          <p:nvPr userDrawn="1"/>
        </p:nvSpPr>
        <p:spPr>
          <a:xfrm>
            <a:off x="1237457" y="7411336"/>
            <a:ext cx="1260764" cy="1260764"/>
          </a:xfrm>
          <a:prstGeom prst="round2DiagRect">
            <a:avLst/>
          </a:prstGeom>
          <a:solidFill>
            <a:schemeClr val="tx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 name="テキスト ボックス 21"/>
          <p:cNvSpPr txBox="1"/>
          <p:nvPr userDrawn="1"/>
        </p:nvSpPr>
        <p:spPr>
          <a:xfrm>
            <a:off x="1611998" y="7580053"/>
            <a:ext cx="511679" cy="923330"/>
          </a:xfrm>
          <a:prstGeom prst="rect">
            <a:avLst/>
          </a:prstGeom>
          <a:noFill/>
        </p:spPr>
        <p:txBody>
          <a:bodyPr wrap="none" rtlCol="0" anchor="ctr">
            <a:spAutoFit/>
          </a:bodyPr>
          <a:lstStyle/>
          <a:p>
            <a:pPr algn="ctr"/>
            <a:r>
              <a:rPr kumimoji="1" lang="en-US" altLang="ja-JP" sz="5400" dirty="0" smtClean="0">
                <a:solidFill>
                  <a:schemeClr val="tx1">
                    <a:alpha val="70000"/>
                  </a:schemeClr>
                </a:solidFill>
              </a:rPr>
              <a:t>3</a:t>
            </a:r>
            <a:endParaRPr kumimoji="1" lang="ja-JP" altLang="en-US" sz="5400" dirty="0">
              <a:solidFill>
                <a:schemeClr val="tx1">
                  <a:alpha val="70000"/>
                </a:schemeClr>
              </a:solidFill>
            </a:endParaRPr>
          </a:p>
        </p:txBody>
      </p:sp>
      <p:sp>
        <p:nvSpPr>
          <p:cNvPr id="23" name="テキスト プレースホルダー 5"/>
          <p:cNvSpPr>
            <a:spLocks noGrp="1"/>
          </p:cNvSpPr>
          <p:nvPr>
            <p:ph type="body" sz="quarter" idx="17" hasCustomPrompt="1"/>
          </p:nvPr>
        </p:nvSpPr>
        <p:spPr>
          <a:xfrm>
            <a:off x="2609061" y="7203511"/>
            <a:ext cx="6164236" cy="964895"/>
          </a:xfrm>
        </p:spPr>
        <p:txBody>
          <a:bodyPr anchor="b">
            <a:noAutofit/>
          </a:bodyPr>
          <a:lstStyle>
            <a:lvl1pPr algn="l">
              <a:spcBef>
                <a:spcPts val="0"/>
              </a:spcBef>
              <a:defRPr sz="4800" i="0" spc="300" baseline="0">
                <a:solidFill>
                  <a:schemeClr val="accent2"/>
                </a:solidFill>
                <a:effectLst>
                  <a:innerShdw blurRad="63500" dist="50800">
                    <a:prstClr val="black">
                      <a:alpha val="50000"/>
                    </a:prstClr>
                  </a:innerShdw>
                </a:effectLst>
                <a:latin typeface="+mj-lt"/>
              </a:defRPr>
            </a:lvl1pPr>
          </a:lstStyle>
          <a:p>
            <a:pPr lvl="0"/>
            <a:r>
              <a:rPr kumimoji="1" lang="en-US" altLang="ja-JP" dirty="0" smtClean="0"/>
              <a:t>TEXT HERE</a:t>
            </a:r>
            <a:endParaRPr kumimoji="1" lang="ja-JP" altLang="en-US" dirty="0" smtClean="0"/>
          </a:p>
        </p:txBody>
      </p:sp>
      <p:sp>
        <p:nvSpPr>
          <p:cNvPr id="24" name="テキスト プレースホルダー 5"/>
          <p:cNvSpPr>
            <a:spLocks noGrp="1"/>
          </p:cNvSpPr>
          <p:nvPr>
            <p:ph type="body" sz="quarter" idx="18" hasCustomPrompt="1"/>
          </p:nvPr>
        </p:nvSpPr>
        <p:spPr>
          <a:xfrm>
            <a:off x="2607563" y="8030970"/>
            <a:ext cx="6160867" cy="1085335"/>
          </a:xfrm>
        </p:spPr>
        <p:txBody>
          <a:bodyPr anchor="t">
            <a:noAutofit/>
          </a:bodyPr>
          <a:lstStyle>
            <a:lvl1pPr algn="l">
              <a:lnSpc>
                <a:spcPct val="100000"/>
              </a:lnSpc>
              <a:spcBef>
                <a:spcPts val="0"/>
              </a:spcBef>
              <a:defRPr sz="2400" i="0" spc="0" baseline="0">
                <a:solidFill>
                  <a:schemeClr val="bg1"/>
                </a:solidFill>
                <a:effectLst/>
                <a:latin typeface="+mn-lt"/>
              </a:defRPr>
            </a:lvl1pPr>
          </a:lstStyle>
          <a:p>
            <a:pPr lvl="0"/>
            <a:r>
              <a:rPr kumimoji="1" lang="en-US" altLang="ja-JP" dirty="0" smtClean="0"/>
              <a:t>Text Here</a:t>
            </a:r>
          </a:p>
          <a:p>
            <a:pPr lvl="0"/>
            <a:endParaRPr kumimoji="1" lang="en-US" altLang="ja-JP" dirty="0" smtClean="0"/>
          </a:p>
        </p:txBody>
      </p:sp>
      <p:sp>
        <p:nvSpPr>
          <p:cNvPr id="25" name="対角する 2 つの角を丸めた四角形 24"/>
          <p:cNvSpPr/>
          <p:nvPr userDrawn="1"/>
        </p:nvSpPr>
        <p:spPr>
          <a:xfrm>
            <a:off x="9536329" y="3185695"/>
            <a:ext cx="1260764" cy="1260764"/>
          </a:xfrm>
          <a:prstGeom prst="round2DiagRect">
            <a:avLst/>
          </a:prstGeom>
          <a:solidFill>
            <a:schemeClr val="tx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6" name="テキスト ボックス 25"/>
          <p:cNvSpPr txBox="1"/>
          <p:nvPr userDrawn="1"/>
        </p:nvSpPr>
        <p:spPr>
          <a:xfrm>
            <a:off x="9910871" y="3354412"/>
            <a:ext cx="511679" cy="923330"/>
          </a:xfrm>
          <a:prstGeom prst="rect">
            <a:avLst/>
          </a:prstGeom>
          <a:noFill/>
        </p:spPr>
        <p:txBody>
          <a:bodyPr wrap="none" rtlCol="0" anchor="ctr">
            <a:spAutoFit/>
          </a:bodyPr>
          <a:lstStyle/>
          <a:p>
            <a:pPr algn="ctr"/>
            <a:r>
              <a:rPr kumimoji="1" lang="en-US" altLang="ja-JP" sz="5400" dirty="0" smtClean="0">
                <a:solidFill>
                  <a:schemeClr val="tx1">
                    <a:alpha val="70000"/>
                  </a:schemeClr>
                </a:solidFill>
              </a:rPr>
              <a:t>4</a:t>
            </a:r>
            <a:endParaRPr kumimoji="1" lang="ja-JP" altLang="en-US" sz="5400" dirty="0">
              <a:solidFill>
                <a:schemeClr val="tx1">
                  <a:alpha val="70000"/>
                </a:schemeClr>
              </a:solidFill>
            </a:endParaRPr>
          </a:p>
        </p:txBody>
      </p:sp>
      <p:sp>
        <p:nvSpPr>
          <p:cNvPr id="27" name="テキスト プレースホルダー 5"/>
          <p:cNvSpPr>
            <a:spLocks noGrp="1"/>
          </p:cNvSpPr>
          <p:nvPr>
            <p:ph type="body" sz="quarter" idx="19" hasCustomPrompt="1"/>
          </p:nvPr>
        </p:nvSpPr>
        <p:spPr>
          <a:xfrm>
            <a:off x="10907933" y="2977870"/>
            <a:ext cx="6164236" cy="964895"/>
          </a:xfrm>
        </p:spPr>
        <p:txBody>
          <a:bodyPr anchor="b">
            <a:noAutofit/>
          </a:bodyPr>
          <a:lstStyle>
            <a:lvl1pPr algn="l">
              <a:spcBef>
                <a:spcPts val="0"/>
              </a:spcBef>
              <a:defRPr sz="4800" i="0" spc="300" baseline="0">
                <a:solidFill>
                  <a:schemeClr val="accent2"/>
                </a:solidFill>
                <a:effectLst>
                  <a:innerShdw blurRad="63500" dist="50800">
                    <a:prstClr val="black">
                      <a:alpha val="50000"/>
                    </a:prstClr>
                  </a:innerShdw>
                </a:effectLst>
                <a:latin typeface="+mj-lt"/>
              </a:defRPr>
            </a:lvl1pPr>
          </a:lstStyle>
          <a:p>
            <a:pPr lvl="0"/>
            <a:r>
              <a:rPr kumimoji="1" lang="en-US" altLang="ja-JP" dirty="0" smtClean="0"/>
              <a:t>TEXT HERE</a:t>
            </a:r>
            <a:endParaRPr kumimoji="1" lang="ja-JP" altLang="en-US" dirty="0" smtClean="0"/>
          </a:p>
        </p:txBody>
      </p:sp>
      <p:sp>
        <p:nvSpPr>
          <p:cNvPr id="28" name="テキスト プレースホルダー 5"/>
          <p:cNvSpPr>
            <a:spLocks noGrp="1"/>
          </p:cNvSpPr>
          <p:nvPr>
            <p:ph type="body" sz="quarter" idx="20" hasCustomPrompt="1"/>
          </p:nvPr>
        </p:nvSpPr>
        <p:spPr>
          <a:xfrm>
            <a:off x="10906435" y="3805329"/>
            <a:ext cx="6160867" cy="1085335"/>
          </a:xfrm>
        </p:spPr>
        <p:txBody>
          <a:bodyPr anchor="t">
            <a:noAutofit/>
          </a:bodyPr>
          <a:lstStyle>
            <a:lvl1pPr algn="l">
              <a:lnSpc>
                <a:spcPct val="100000"/>
              </a:lnSpc>
              <a:spcBef>
                <a:spcPts val="0"/>
              </a:spcBef>
              <a:defRPr sz="2400" i="0" spc="0" baseline="0">
                <a:solidFill>
                  <a:schemeClr val="bg1"/>
                </a:solidFill>
                <a:effectLst/>
                <a:latin typeface="+mn-lt"/>
              </a:defRPr>
            </a:lvl1pPr>
          </a:lstStyle>
          <a:p>
            <a:pPr lvl="0"/>
            <a:r>
              <a:rPr kumimoji="1" lang="en-US" altLang="ja-JP" dirty="0" smtClean="0"/>
              <a:t>Text Here</a:t>
            </a:r>
          </a:p>
          <a:p>
            <a:pPr lvl="0"/>
            <a:endParaRPr kumimoji="1" lang="en-US" altLang="ja-JP" dirty="0" smtClean="0"/>
          </a:p>
        </p:txBody>
      </p:sp>
      <p:sp>
        <p:nvSpPr>
          <p:cNvPr id="29" name="対角する 2 つの角を丸めた四角形 28"/>
          <p:cNvSpPr/>
          <p:nvPr userDrawn="1"/>
        </p:nvSpPr>
        <p:spPr>
          <a:xfrm>
            <a:off x="9536329" y="5291586"/>
            <a:ext cx="1260764" cy="1260764"/>
          </a:xfrm>
          <a:prstGeom prst="round2DiagRect">
            <a:avLst/>
          </a:prstGeom>
          <a:solidFill>
            <a:schemeClr val="tx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0" name="テキスト ボックス 29"/>
          <p:cNvSpPr txBox="1"/>
          <p:nvPr userDrawn="1"/>
        </p:nvSpPr>
        <p:spPr>
          <a:xfrm>
            <a:off x="9910871" y="5460303"/>
            <a:ext cx="511679" cy="923330"/>
          </a:xfrm>
          <a:prstGeom prst="rect">
            <a:avLst/>
          </a:prstGeom>
          <a:noFill/>
        </p:spPr>
        <p:txBody>
          <a:bodyPr wrap="none" rtlCol="0" anchor="ctr">
            <a:spAutoFit/>
          </a:bodyPr>
          <a:lstStyle/>
          <a:p>
            <a:pPr algn="ctr"/>
            <a:r>
              <a:rPr kumimoji="1" lang="en-US" altLang="ja-JP" sz="5400" dirty="0" smtClean="0">
                <a:solidFill>
                  <a:schemeClr val="tx1">
                    <a:alpha val="70000"/>
                  </a:schemeClr>
                </a:solidFill>
              </a:rPr>
              <a:t>5</a:t>
            </a:r>
            <a:endParaRPr kumimoji="1" lang="ja-JP" altLang="en-US" sz="5400" dirty="0">
              <a:solidFill>
                <a:schemeClr val="tx1">
                  <a:alpha val="70000"/>
                </a:schemeClr>
              </a:solidFill>
            </a:endParaRPr>
          </a:p>
        </p:txBody>
      </p:sp>
      <p:sp>
        <p:nvSpPr>
          <p:cNvPr id="31" name="テキスト プレースホルダー 5"/>
          <p:cNvSpPr>
            <a:spLocks noGrp="1"/>
          </p:cNvSpPr>
          <p:nvPr>
            <p:ph type="body" sz="quarter" idx="21" hasCustomPrompt="1"/>
          </p:nvPr>
        </p:nvSpPr>
        <p:spPr>
          <a:xfrm>
            <a:off x="10907933" y="5083761"/>
            <a:ext cx="6164236" cy="964895"/>
          </a:xfrm>
        </p:spPr>
        <p:txBody>
          <a:bodyPr anchor="b">
            <a:noAutofit/>
          </a:bodyPr>
          <a:lstStyle>
            <a:lvl1pPr algn="l">
              <a:spcBef>
                <a:spcPts val="0"/>
              </a:spcBef>
              <a:defRPr sz="4800" i="0" spc="300" baseline="0">
                <a:solidFill>
                  <a:schemeClr val="accent2"/>
                </a:solidFill>
                <a:effectLst>
                  <a:innerShdw blurRad="63500" dist="50800">
                    <a:prstClr val="black">
                      <a:alpha val="50000"/>
                    </a:prstClr>
                  </a:innerShdw>
                </a:effectLst>
                <a:latin typeface="+mj-lt"/>
              </a:defRPr>
            </a:lvl1pPr>
          </a:lstStyle>
          <a:p>
            <a:pPr lvl="0"/>
            <a:r>
              <a:rPr kumimoji="1" lang="en-US" altLang="ja-JP" dirty="0" smtClean="0"/>
              <a:t>TEXT HERE</a:t>
            </a:r>
            <a:endParaRPr kumimoji="1" lang="ja-JP" altLang="en-US" dirty="0" smtClean="0"/>
          </a:p>
        </p:txBody>
      </p:sp>
      <p:sp>
        <p:nvSpPr>
          <p:cNvPr id="32" name="テキスト プレースホルダー 5"/>
          <p:cNvSpPr>
            <a:spLocks noGrp="1"/>
          </p:cNvSpPr>
          <p:nvPr>
            <p:ph type="body" sz="quarter" idx="22" hasCustomPrompt="1"/>
          </p:nvPr>
        </p:nvSpPr>
        <p:spPr>
          <a:xfrm>
            <a:off x="10906435" y="5911220"/>
            <a:ext cx="6160867" cy="1085335"/>
          </a:xfrm>
        </p:spPr>
        <p:txBody>
          <a:bodyPr anchor="t">
            <a:noAutofit/>
          </a:bodyPr>
          <a:lstStyle>
            <a:lvl1pPr algn="l">
              <a:lnSpc>
                <a:spcPct val="100000"/>
              </a:lnSpc>
              <a:spcBef>
                <a:spcPts val="0"/>
              </a:spcBef>
              <a:defRPr sz="2400" i="0" spc="0" baseline="0">
                <a:solidFill>
                  <a:schemeClr val="bg1"/>
                </a:solidFill>
                <a:effectLst/>
                <a:latin typeface="+mn-lt"/>
              </a:defRPr>
            </a:lvl1pPr>
          </a:lstStyle>
          <a:p>
            <a:pPr lvl="0"/>
            <a:r>
              <a:rPr kumimoji="1" lang="en-US" altLang="ja-JP" dirty="0" smtClean="0"/>
              <a:t>Text Here</a:t>
            </a:r>
          </a:p>
          <a:p>
            <a:pPr lvl="0"/>
            <a:endParaRPr kumimoji="1" lang="en-US" altLang="ja-JP" dirty="0" smtClean="0"/>
          </a:p>
        </p:txBody>
      </p:sp>
      <p:sp>
        <p:nvSpPr>
          <p:cNvPr id="33" name="対角する 2 つの角を丸めた四角形 32"/>
          <p:cNvSpPr/>
          <p:nvPr userDrawn="1"/>
        </p:nvSpPr>
        <p:spPr>
          <a:xfrm>
            <a:off x="9536329" y="7411336"/>
            <a:ext cx="1260764" cy="1260764"/>
          </a:xfrm>
          <a:prstGeom prst="round2DiagRect">
            <a:avLst/>
          </a:prstGeom>
          <a:solidFill>
            <a:schemeClr val="tx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4" name="テキスト ボックス 33"/>
          <p:cNvSpPr txBox="1"/>
          <p:nvPr userDrawn="1"/>
        </p:nvSpPr>
        <p:spPr>
          <a:xfrm>
            <a:off x="9910870" y="7580053"/>
            <a:ext cx="511679" cy="923330"/>
          </a:xfrm>
          <a:prstGeom prst="rect">
            <a:avLst/>
          </a:prstGeom>
          <a:noFill/>
        </p:spPr>
        <p:txBody>
          <a:bodyPr wrap="none" rtlCol="0" anchor="ctr">
            <a:spAutoFit/>
          </a:bodyPr>
          <a:lstStyle/>
          <a:p>
            <a:pPr algn="ctr"/>
            <a:r>
              <a:rPr kumimoji="1" lang="en-US" altLang="ja-JP" sz="5400" dirty="0" smtClean="0">
                <a:solidFill>
                  <a:schemeClr val="tx1">
                    <a:alpha val="70000"/>
                  </a:schemeClr>
                </a:solidFill>
              </a:rPr>
              <a:t>6</a:t>
            </a:r>
            <a:endParaRPr kumimoji="1" lang="ja-JP" altLang="en-US" sz="5400" dirty="0">
              <a:solidFill>
                <a:schemeClr val="tx1">
                  <a:alpha val="70000"/>
                </a:schemeClr>
              </a:solidFill>
            </a:endParaRPr>
          </a:p>
        </p:txBody>
      </p:sp>
      <p:sp>
        <p:nvSpPr>
          <p:cNvPr id="35" name="テキスト プレースホルダー 5"/>
          <p:cNvSpPr>
            <a:spLocks noGrp="1"/>
          </p:cNvSpPr>
          <p:nvPr>
            <p:ph type="body" sz="quarter" idx="23" hasCustomPrompt="1"/>
          </p:nvPr>
        </p:nvSpPr>
        <p:spPr>
          <a:xfrm>
            <a:off x="10907933" y="7203511"/>
            <a:ext cx="6164236" cy="964895"/>
          </a:xfrm>
        </p:spPr>
        <p:txBody>
          <a:bodyPr anchor="b">
            <a:noAutofit/>
          </a:bodyPr>
          <a:lstStyle>
            <a:lvl1pPr algn="l">
              <a:spcBef>
                <a:spcPts val="0"/>
              </a:spcBef>
              <a:defRPr sz="4800" i="0" spc="300" baseline="0">
                <a:solidFill>
                  <a:schemeClr val="accent2"/>
                </a:solidFill>
                <a:effectLst>
                  <a:innerShdw blurRad="63500" dist="50800">
                    <a:prstClr val="black">
                      <a:alpha val="50000"/>
                    </a:prstClr>
                  </a:innerShdw>
                </a:effectLst>
                <a:latin typeface="+mj-lt"/>
              </a:defRPr>
            </a:lvl1pPr>
          </a:lstStyle>
          <a:p>
            <a:pPr lvl="0"/>
            <a:r>
              <a:rPr kumimoji="1" lang="en-US" altLang="ja-JP" dirty="0" smtClean="0"/>
              <a:t>TEXT HERE</a:t>
            </a:r>
            <a:endParaRPr kumimoji="1" lang="ja-JP" altLang="en-US" dirty="0" smtClean="0"/>
          </a:p>
        </p:txBody>
      </p:sp>
      <p:sp>
        <p:nvSpPr>
          <p:cNvPr id="36" name="テキスト プレースホルダー 5"/>
          <p:cNvSpPr>
            <a:spLocks noGrp="1"/>
          </p:cNvSpPr>
          <p:nvPr>
            <p:ph type="body" sz="quarter" idx="24" hasCustomPrompt="1"/>
          </p:nvPr>
        </p:nvSpPr>
        <p:spPr>
          <a:xfrm>
            <a:off x="10906435" y="8030970"/>
            <a:ext cx="6160867" cy="1085335"/>
          </a:xfrm>
        </p:spPr>
        <p:txBody>
          <a:bodyPr anchor="t">
            <a:noAutofit/>
          </a:bodyPr>
          <a:lstStyle>
            <a:lvl1pPr algn="l">
              <a:lnSpc>
                <a:spcPct val="100000"/>
              </a:lnSpc>
              <a:spcBef>
                <a:spcPts val="0"/>
              </a:spcBef>
              <a:defRPr sz="2400" i="0" spc="0" baseline="0">
                <a:solidFill>
                  <a:schemeClr val="bg1"/>
                </a:solidFill>
                <a:effectLst/>
                <a:latin typeface="+mn-lt"/>
              </a:defRPr>
            </a:lvl1pPr>
          </a:lstStyle>
          <a:p>
            <a:pPr lvl="0"/>
            <a:r>
              <a:rPr kumimoji="1" lang="en-US" altLang="ja-JP" dirty="0" smtClean="0"/>
              <a:t>Text Here</a:t>
            </a:r>
          </a:p>
          <a:p>
            <a:pPr lvl="0"/>
            <a:endParaRPr kumimoji="1" lang="en-US" altLang="ja-JP" dirty="0" smtClean="0"/>
          </a:p>
        </p:txBody>
      </p:sp>
    </p:spTree>
    <p:extLst>
      <p:ext uri="{BB962C8B-B14F-4D97-AF65-F5344CB8AC3E}">
        <p14:creationId xmlns:p14="http://schemas.microsoft.com/office/powerpoint/2010/main" val="10416175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iterate type="lt">
                                    <p:tmPct val="5000"/>
                                  </p:iterate>
                                  <p:childTnLst>
                                    <p:set>
                                      <p:cBhvr>
                                        <p:cTn id="6" dur="1" fill="hold">
                                          <p:stCondLst>
                                            <p:cond delay="0"/>
                                          </p:stCondLst>
                                        </p:cTn>
                                        <p:tgtEl>
                                          <p:spTgt spid="6">
                                            <p:txEl>
                                              <p:pRg st="0" end="0"/>
                                            </p:txEl>
                                          </p:spTgt>
                                        </p:tgtEl>
                                        <p:attrNameLst>
                                          <p:attrName>style.visibility</p:attrName>
                                        </p:attrNameLst>
                                      </p:cBhvr>
                                      <p:to>
                                        <p:strVal val="visible"/>
                                      </p:to>
                                    </p:set>
                                    <p:animEffect transition="in" filter="randombar(horizontal)">
                                      <p:cBhvr>
                                        <p:cTn id="7" dur="500"/>
                                        <p:tgtEl>
                                          <p:spTgt spid="6">
                                            <p:txEl>
                                              <p:pRg st="0" end="0"/>
                                            </p:txEl>
                                          </p:spTgt>
                                        </p:tgtEl>
                                      </p:cBhvr>
                                    </p:animEffect>
                                  </p:childTnLst>
                                </p:cTn>
                              </p:par>
                            </p:childTnLst>
                          </p:cTn>
                        </p:par>
                        <p:par>
                          <p:cTn id="8" fill="hold">
                            <p:stCondLst>
                              <p:cond delay="875"/>
                            </p:stCondLst>
                            <p:childTnLst>
                              <p:par>
                                <p:cTn id="9" presetID="22" presetClass="entr" presetSubtype="8" fill="hold" grpId="0" nodeType="after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wipe(left)">
                                      <p:cBhvr>
                                        <p:cTn id="11" dur="500"/>
                                        <p:tgtEl>
                                          <p:spTgt spid="11"/>
                                        </p:tgtEl>
                                      </p:cBhvr>
                                    </p:animEffect>
                                  </p:childTnLst>
                                </p:cTn>
                              </p:par>
                              <p:par>
                                <p:cTn id="12" presetID="22" presetClass="entr" presetSubtype="8" fill="hold" grpId="0" nodeType="withEffect">
                                  <p:stCondLst>
                                    <p:cond delay="0"/>
                                  </p:stCondLst>
                                  <p:childTnLst>
                                    <p:set>
                                      <p:cBhvr>
                                        <p:cTn id="13" dur="1" fill="hold">
                                          <p:stCondLst>
                                            <p:cond delay="0"/>
                                          </p:stCondLst>
                                        </p:cTn>
                                        <p:tgtEl>
                                          <p:spTgt spid="14"/>
                                        </p:tgtEl>
                                        <p:attrNameLst>
                                          <p:attrName>style.visibility</p:attrName>
                                        </p:attrNameLst>
                                      </p:cBhvr>
                                      <p:to>
                                        <p:strVal val="visible"/>
                                      </p:to>
                                    </p:set>
                                    <p:animEffect transition="in" filter="wipe(left)">
                                      <p:cBhvr>
                                        <p:cTn id="14" dur="500"/>
                                        <p:tgtEl>
                                          <p:spTgt spid="14"/>
                                        </p:tgtEl>
                                      </p:cBhvr>
                                    </p:animEffect>
                                  </p:childTnLst>
                                </p:cTn>
                              </p:par>
                            </p:childTnLst>
                          </p:cTn>
                        </p:par>
                        <p:par>
                          <p:cTn id="15" fill="hold">
                            <p:stCondLst>
                              <p:cond delay="1375"/>
                            </p:stCondLst>
                            <p:childTnLst>
                              <p:par>
                                <p:cTn id="16" presetID="14" presetClass="entr" presetSubtype="10" fill="hold" grpId="0" nodeType="afterEffect">
                                  <p:stCondLst>
                                    <p:cond delay="0"/>
                                  </p:stCondLst>
                                  <p:iterate type="lt">
                                    <p:tmPct val="5000"/>
                                  </p:iterate>
                                  <p:childTnLst>
                                    <p:set>
                                      <p:cBhvr>
                                        <p:cTn id="17" dur="1" fill="hold">
                                          <p:stCondLst>
                                            <p:cond delay="0"/>
                                          </p:stCondLst>
                                        </p:cTn>
                                        <p:tgtEl>
                                          <p:spTgt spid="15">
                                            <p:txEl>
                                              <p:pRg st="0" end="0"/>
                                            </p:txEl>
                                          </p:spTgt>
                                        </p:tgtEl>
                                        <p:attrNameLst>
                                          <p:attrName>style.visibility</p:attrName>
                                        </p:attrNameLst>
                                      </p:cBhvr>
                                      <p:to>
                                        <p:strVal val="visible"/>
                                      </p:to>
                                    </p:set>
                                    <p:animEffect transition="in" filter="randombar(horizontal)">
                                      <p:cBhvr>
                                        <p:cTn id="18" dur="500"/>
                                        <p:tgtEl>
                                          <p:spTgt spid="15">
                                            <p:txEl>
                                              <p:pRg st="0" end="0"/>
                                            </p:txEl>
                                          </p:spTgt>
                                        </p:tgtEl>
                                      </p:cBhvr>
                                    </p:animEffect>
                                  </p:childTnLst>
                                </p:cTn>
                              </p:par>
                            </p:childTnLst>
                          </p:cTn>
                        </p:par>
                        <p:par>
                          <p:cTn id="19" fill="hold">
                            <p:stCondLst>
                              <p:cond delay="2050"/>
                            </p:stCondLst>
                            <p:childTnLst>
                              <p:par>
                                <p:cTn id="20" presetID="10" presetClass="entr" presetSubtype="0" fill="hold" grpId="0" nodeType="afterEffect">
                                  <p:stCondLst>
                                    <p:cond delay="0"/>
                                  </p:stCondLst>
                                  <p:childTnLst>
                                    <p:set>
                                      <p:cBhvr>
                                        <p:cTn id="21" dur="1" fill="hold">
                                          <p:stCondLst>
                                            <p:cond delay="0"/>
                                          </p:stCondLst>
                                        </p:cTn>
                                        <p:tgtEl>
                                          <p:spTgt spid="16">
                                            <p:txEl>
                                              <p:pRg st="0" end="0"/>
                                            </p:txEl>
                                          </p:spTgt>
                                        </p:tgtEl>
                                        <p:attrNameLst>
                                          <p:attrName>style.visibility</p:attrName>
                                        </p:attrNameLst>
                                      </p:cBhvr>
                                      <p:to>
                                        <p:strVal val="visible"/>
                                      </p:to>
                                    </p:set>
                                    <p:animEffect transition="in" filter="fade">
                                      <p:cBhvr>
                                        <p:cTn id="22" dur="750"/>
                                        <p:tgtEl>
                                          <p:spTgt spid="16">
                                            <p:txEl>
                                              <p:pRg st="0" end="0"/>
                                            </p:txEl>
                                          </p:spTgt>
                                        </p:tgtEl>
                                      </p:cBhvr>
                                    </p:animEffect>
                                  </p:childTnLst>
                                </p:cTn>
                              </p:par>
                            </p:childTnLst>
                          </p:cTn>
                        </p:par>
                        <p:par>
                          <p:cTn id="23" fill="hold">
                            <p:stCondLst>
                              <p:cond delay="2800"/>
                            </p:stCondLst>
                            <p:childTnLst>
                              <p:par>
                                <p:cTn id="24" presetID="22" presetClass="entr" presetSubtype="8" fill="hold" grpId="0" nodeType="afterEffect">
                                  <p:stCondLst>
                                    <p:cond delay="0"/>
                                  </p:stCondLst>
                                  <p:childTnLst>
                                    <p:set>
                                      <p:cBhvr>
                                        <p:cTn id="25" dur="1" fill="hold">
                                          <p:stCondLst>
                                            <p:cond delay="0"/>
                                          </p:stCondLst>
                                        </p:cTn>
                                        <p:tgtEl>
                                          <p:spTgt spid="17"/>
                                        </p:tgtEl>
                                        <p:attrNameLst>
                                          <p:attrName>style.visibility</p:attrName>
                                        </p:attrNameLst>
                                      </p:cBhvr>
                                      <p:to>
                                        <p:strVal val="visible"/>
                                      </p:to>
                                    </p:set>
                                    <p:animEffect transition="in" filter="wipe(left)">
                                      <p:cBhvr>
                                        <p:cTn id="26" dur="500"/>
                                        <p:tgtEl>
                                          <p:spTgt spid="17"/>
                                        </p:tgtEl>
                                      </p:cBhvr>
                                    </p:animEffect>
                                  </p:childTnLst>
                                </p:cTn>
                              </p:par>
                              <p:par>
                                <p:cTn id="27" presetID="22" presetClass="entr" presetSubtype="8" fill="hold" grpId="0" nodeType="withEffect">
                                  <p:stCondLst>
                                    <p:cond delay="0"/>
                                  </p:stCondLst>
                                  <p:childTnLst>
                                    <p:set>
                                      <p:cBhvr>
                                        <p:cTn id="28" dur="1" fill="hold">
                                          <p:stCondLst>
                                            <p:cond delay="0"/>
                                          </p:stCondLst>
                                        </p:cTn>
                                        <p:tgtEl>
                                          <p:spTgt spid="18"/>
                                        </p:tgtEl>
                                        <p:attrNameLst>
                                          <p:attrName>style.visibility</p:attrName>
                                        </p:attrNameLst>
                                      </p:cBhvr>
                                      <p:to>
                                        <p:strVal val="visible"/>
                                      </p:to>
                                    </p:set>
                                    <p:animEffect transition="in" filter="wipe(left)">
                                      <p:cBhvr>
                                        <p:cTn id="29" dur="500"/>
                                        <p:tgtEl>
                                          <p:spTgt spid="18"/>
                                        </p:tgtEl>
                                      </p:cBhvr>
                                    </p:animEffect>
                                  </p:childTnLst>
                                </p:cTn>
                              </p:par>
                            </p:childTnLst>
                          </p:cTn>
                        </p:par>
                        <p:par>
                          <p:cTn id="30" fill="hold">
                            <p:stCondLst>
                              <p:cond delay="3300"/>
                            </p:stCondLst>
                            <p:childTnLst>
                              <p:par>
                                <p:cTn id="31" presetID="14" presetClass="entr" presetSubtype="10" fill="hold" grpId="0" nodeType="afterEffect">
                                  <p:stCondLst>
                                    <p:cond delay="0"/>
                                  </p:stCondLst>
                                  <p:iterate type="lt">
                                    <p:tmPct val="5000"/>
                                  </p:iterate>
                                  <p:childTnLst>
                                    <p:set>
                                      <p:cBhvr>
                                        <p:cTn id="32" dur="1" fill="hold">
                                          <p:stCondLst>
                                            <p:cond delay="0"/>
                                          </p:stCondLst>
                                        </p:cTn>
                                        <p:tgtEl>
                                          <p:spTgt spid="19">
                                            <p:txEl>
                                              <p:pRg st="0" end="0"/>
                                            </p:txEl>
                                          </p:spTgt>
                                        </p:tgtEl>
                                        <p:attrNameLst>
                                          <p:attrName>style.visibility</p:attrName>
                                        </p:attrNameLst>
                                      </p:cBhvr>
                                      <p:to>
                                        <p:strVal val="visible"/>
                                      </p:to>
                                    </p:set>
                                    <p:animEffect transition="in" filter="randombar(horizontal)">
                                      <p:cBhvr>
                                        <p:cTn id="33" dur="500"/>
                                        <p:tgtEl>
                                          <p:spTgt spid="19">
                                            <p:txEl>
                                              <p:pRg st="0" end="0"/>
                                            </p:txEl>
                                          </p:spTgt>
                                        </p:tgtEl>
                                      </p:cBhvr>
                                    </p:animEffect>
                                  </p:childTnLst>
                                </p:cTn>
                              </p:par>
                            </p:childTnLst>
                          </p:cTn>
                        </p:par>
                        <p:par>
                          <p:cTn id="34" fill="hold">
                            <p:stCondLst>
                              <p:cond delay="3975"/>
                            </p:stCondLst>
                            <p:childTnLst>
                              <p:par>
                                <p:cTn id="35" presetID="10" presetClass="entr" presetSubtype="0" fill="hold" grpId="0" nodeType="afterEffect">
                                  <p:stCondLst>
                                    <p:cond delay="0"/>
                                  </p:stCondLst>
                                  <p:childTnLst>
                                    <p:set>
                                      <p:cBhvr>
                                        <p:cTn id="36" dur="1" fill="hold">
                                          <p:stCondLst>
                                            <p:cond delay="0"/>
                                          </p:stCondLst>
                                        </p:cTn>
                                        <p:tgtEl>
                                          <p:spTgt spid="20">
                                            <p:txEl>
                                              <p:pRg st="0" end="0"/>
                                            </p:txEl>
                                          </p:spTgt>
                                        </p:tgtEl>
                                        <p:attrNameLst>
                                          <p:attrName>style.visibility</p:attrName>
                                        </p:attrNameLst>
                                      </p:cBhvr>
                                      <p:to>
                                        <p:strVal val="visible"/>
                                      </p:to>
                                    </p:set>
                                    <p:animEffect transition="in" filter="fade">
                                      <p:cBhvr>
                                        <p:cTn id="37" dur="750"/>
                                        <p:tgtEl>
                                          <p:spTgt spid="20">
                                            <p:txEl>
                                              <p:pRg st="0" end="0"/>
                                            </p:txEl>
                                          </p:spTgt>
                                        </p:tgtEl>
                                      </p:cBhvr>
                                    </p:animEffect>
                                  </p:childTnLst>
                                </p:cTn>
                              </p:par>
                            </p:childTnLst>
                          </p:cTn>
                        </p:par>
                        <p:par>
                          <p:cTn id="38" fill="hold">
                            <p:stCondLst>
                              <p:cond delay="4725"/>
                            </p:stCondLst>
                            <p:childTnLst>
                              <p:par>
                                <p:cTn id="39" presetID="22" presetClass="entr" presetSubtype="8" fill="hold" grpId="0" nodeType="afterEffect">
                                  <p:stCondLst>
                                    <p:cond delay="0"/>
                                  </p:stCondLst>
                                  <p:childTnLst>
                                    <p:set>
                                      <p:cBhvr>
                                        <p:cTn id="40" dur="1" fill="hold">
                                          <p:stCondLst>
                                            <p:cond delay="0"/>
                                          </p:stCondLst>
                                        </p:cTn>
                                        <p:tgtEl>
                                          <p:spTgt spid="21"/>
                                        </p:tgtEl>
                                        <p:attrNameLst>
                                          <p:attrName>style.visibility</p:attrName>
                                        </p:attrNameLst>
                                      </p:cBhvr>
                                      <p:to>
                                        <p:strVal val="visible"/>
                                      </p:to>
                                    </p:set>
                                    <p:animEffect transition="in" filter="wipe(left)">
                                      <p:cBhvr>
                                        <p:cTn id="41" dur="500"/>
                                        <p:tgtEl>
                                          <p:spTgt spid="21"/>
                                        </p:tgtEl>
                                      </p:cBhvr>
                                    </p:animEffect>
                                  </p:childTnLst>
                                </p:cTn>
                              </p:par>
                              <p:par>
                                <p:cTn id="42" presetID="22" presetClass="entr" presetSubtype="8" fill="hold" grpId="0" nodeType="withEffect">
                                  <p:stCondLst>
                                    <p:cond delay="0"/>
                                  </p:stCondLst>
                                  <p:childTnLst>
                                    <p:set>
                                      <p:cBhvr>
                                        <p:cTn id="43" dur="1" fill="hold">
                                          <p:stCondLst>
                                            <p:cond delay="0"/>
                                          </p:stCondLst>
                                        </p:cTn>
                                        <p:tgtEl>
                                          <p:spTgt spid="22"/>
                                        </p:tgtEl>
                                        <p:attrNameLst>
                                          <p:attrName>style.visibility</p:attrName>
                                        </p:attrNameLst>
                                      </p:cBhvr>
                                      <p:to>
                                        <p:strVal val="visible"/>
                                      </p:to>
                                    </p:set>
                                    <p:animEffect transition="in" filter="wipe(left)">
                                      <p:cBhvr>
                                        <p:cTn id="44" dur="500"/>
                                        <p:tgtEl>
                                          <p:spTgt spid="22"/>
                                        </p:tgtEl>
                                      </p:cBhvr>
                                    </p:animEffect>
                                  </p:childTnLst>
                                </p:cTn>
                              </p:par>
                            </p:childTnLst>
                          </p:cTn>
                        </p:par>
                        <p:par>
                          <p:cTn id="45" fill="hold">
                            <p:stCondLst>
                              <p:cond delay="5225"/>
                            </p:stCondLst>
                            <p:childTnLst>
                              <p:par>
                                <p:cTn id="46" presetID="14" presetClass="entr" presetSubtype="10" fill="hold" grpId="0" nodeType="afterEffect">
                                  <p:stCondLst>
                                    <p:cond delay="0"/>
                                  </p:stCondLst>
                                  <p:iterate type="lt">
                                    <p:tmPct val="5000"/>
                                  </p:iterate>
                                  <p:childTnLst>
                                    <p:set>
                                      <p:cBhvr>
                                        <p:cTn id="47" dur="1" fill="hold">
                                          <p:stCondLst>
                                            <p:cond delay="0"/>
                                          </p:stCondLst>
                                        </p:cTn>
                                        <p:tgtEl>
                                          <p:spTgt spid="23">
                                            <p:txEl>
                                              <p:pRg st="0" end="0"/>
                                            </p:txEl>
                                          </p:spTgt>
                                        </p:tgtEl>
                                        <p:attrNameLst>
                                          <p:attrName>style.visibility</p:attrName>
                                        </p:attrNameLst>
                                      </p:cBhvr>
                                      <p:to>
                                        <p:strVal val="visible"/>
                                      </p:to>
                                    </p:set>
                                    <p:animEffect transition="in" filter="randombar(horizontal)">
                                      <p:cBhvr>
                                        <p:cTn id="48" dur="500"/>
                                        <p:tgtEl>
                                          <p:spTgt spid="23">
                                            <p:txEl>
                                              <p:pRg st="0" end="0"/>
                                            </p:txEl>
                                          </p:spTgt>
                                        </p:tgtEl>
                                      </p:cBhvr>
                                    </p:animEffect>
                                  </p:childTnLst>
                                </p:cTn>
                              </p:par>
                            </p:childTnLst>
                          </p:cTn>
                        </p:par>
                        <p:par>
                          <p:cTn id="49" fill="hold">
                            <p:stCondLst>
                              <p:cond delay="5900"/>
                            </p:stCondLst>
                            <p:childTnLst>
                              <p:par>
                                <p:cTn id="50" presetID="10" presetClass="entr" presetSubtype="0" fill="hold" grpId="0" nodeType="afterEffect">
                                  <p:stCondLst>
                                    <p:cond delay="0"/>
                                  </p:stCondLst>
                                  <p:childTnLst>
                                    <p:set>
                                      <p:cBhvr>
                                        <p:cTn id="51" dur="1" fill="hold">
                                          <p:stCondLst>
                                            <p:cond delay="0"/>
                                          </p:stCondLst>
                                        </p:cTn>
                                        <p:tgtEl>
                                          <p:spTgt spid="24">
                                            <p:txEl>
                                              <p:pRg st="0" end="0"/>
                                            </p:txEl>
                                          </p:spTgt>
                                        </p:tgtEl>
                                        <p:attrNameLst>
                                          <p:attrName>style.visibility</p:attrName>
                                        </p:attrNameLst>
                                      </p:cBhvr>
                                      <p:to>
                                        <p:strVal val="visible"/>
                                      </p:to>
                                    </p:set>
                                    <p:animEffect transition="in" filter="fade">
                                      <p:cBhvr>
                                        <p:cTn id="52" dur="750"/>
                                        <p:tgtEl>
                                          <p:spTgt spid="24">
                                            <p:txEl>
                                              <p:pRg st="0" end="0"/>
                                            </p:txEl>
                                          </p:spTgt>
                                        </p:tgtEl>
                                      </p:cBhvr>
                                    </p:animEffect>
                                  </p:childTnLst>
                                </p:cTn>
                              </p:par>
                            </p:childTnLst>
                          </p:cTn>
                        </p:par>
                        <p:par>
                          <p:cTn id="53" fill="hold">
                            <p:stCondLst>
                              <p:cond delay="6650"/>
                            </p:stCondLst>
                            <p:childTnLst>
                              <p:par>
                                <p:cTn id="54" presetID="22" presetClass="entr" presetSubtype="8" fill="hold" grpId="0" nodeType="afterEffect">
                                  <p:stCondLst>
                                    <p:cond delay="0"/>
                                  </p:stCondLst>
                                  <p:childTnLst>
                                    <p:set>
                                      <p:cBhvr>
                                        <p:cTn id="55" dur="1" fill="hold">
                                          <p:stCondLst>
                                            <p:cond delay="0"/>
                                          </p:stCondLst>
                                        </p:cTn>
                                        <p:tgtEl>
                                          <p:spTgt spid="25"/>
                                        </p:tgtEl>
                                        <p:attrNameLst>
                                          <p:attrName>style.visibility</p:attrName>
                                        </p:attrNameLst>
                                      </p:cBhvr>
                                      <p:to>
                                        <p:strVal val="visible"/>
                                      </p:to>
                                    </p:set>
                                    <p:animEffect transition="in" filter="wipe(left)">
                                      <p:cBhvr>
                                        <p:cTn id="56" dur="500"/>
                                        <p:tgtEl>
                                          <p:spTgt spid="25"/>
                                        </p:tgtEl>
                                      </p:cBhvr>
                                    </p:animEffect>
                                  </p:childTnLst>
                                </p:cTn>
                              </p:par>
                              <p:par>
                                <p:cTn id="57" presetID="22" presetClass="entr" presetSubtype="8" fill="hold" grpId="0" nodeType="withEffect">
                                  <p:stCondLst>
                                    <p:cond delay="0"/>
                                  </p:stCondLst>
                                  <p:childTnLst>
                                    <p:set>
                                      <p:cBhvr>
                                        <p:cTn id="58" dur="1" fill="hold">
                                          <p:stCondLst>
                                            <p:cond delay="0"/>
                                          </p:stCondLst>
                                        </p:cTn>
                                        <p:tgtEl>
                                          <p:spTgt spid="26"/>
                                        </p:tgtEl>
                                        <p:attrNameLst>
                                          <p:attrName>style.visibility</p:attrName>
                                        </p:attrNameLst>
                                      </p:cBhvr>
                                      <p:to>
                                        <p:strVal val="visible"/>
                                      </p:to>
                                    </p:set>
                                    <p:animEffect transition="in" filter="wipe(left)">
                                      <p:cBhvr>
                                        <p:cTn id="59" dur="500"/>
                                        <p:tgtEl>
                                          <p:spTgt spid="26"/>
                                        </p:tgtEl>
                                      </p:cBhvr>
                                    </p:animEffect>
                                  </p:childTnLst>
                                </p:cTn>
                              </p:par>
                            </p:childTnLst>
                          </p:cTn>
                        </p:par>
                        <p:par>
                          <p:cTn id="60" fill="hold">
                            <p:stCondLst>
                              <p:cond delay="7150"/>
                            </p:stCondLst>
                            <p:childTnLst>
                              <p:par>
                                <p:cTn id="61" presetID="14" presetClass="entr" presetSubtype="10" fill="hold" grpId="0" nodeType="afterEffect">
                                  <p:stCondLst>
                                    <p:cond delay="0"/>
                                  </p:stCondLst>
                                  <p:iterate type="lt">
                                    <p:tmPct val="5000"/>
                                  </p:iterate>
                                  <p:childTnLst>
                                    <p:set>
                                      <p:cBhvr>
                                        <p:cTn id="62" dur="1" fill="hold">
                                          <p:stCondLst>
                                            <p:cond delay="0"/>
                                          </p:stCondLst>
                                        </p:cTn>
                                        <p:tgtEl>
                                          <p:spTgt spid="27">
                                            <p:txEl>
                                              <p:pRg st="0" end="0"/>
                                            </p:txEl>
                                          </p:spTgt>
                                        </p:tgtEl>
                                        <p:attrNameLst>
                                          <p:attrName>style.visibility</p:attrName>
                                        </p:attrNameLst>
                                      </p:cBhvr>
                                      <p:to>
                                        <p:strVal val="visible"/>
                                      </p:to>
                                    </p:set>
                                    <p:animEffect transition="in" filter="randombar(horizontal)">
                                      <p:cBhvr>
                                        <p:cTn id="63" dur="500"/>
                                        <p:tgtEl>
                                          <p:spTgt spid="27">
                                            <p:txEl>
                                              <p:pRg st="0" end="0"/>
                                            </p:txEl>
                                          </p:spTgt>
                                        </p:tgtEl>
                                      </p:cBhvr>
                                    </p:animEffect>
                                  </p:childTnLst>
                                </p:cTn>
                              </p:par>
                            </p:childTnLst>
                          </p:cTn>
                        </p:par>
                        <p:par>
                          <p:cTn id="64" fill="hold">
                            <p:stCondLst>
                              <p:cond delay="7825"/>
                            </p:stCondLst>
                            <p:childTnLst>
                              <p:par>
                                <p:cTn id="65" presetID="10" presetClass="entr" presetSubtype="0" fill="hold" grpId="0" nodeType="afterEffect">
                                  <p:stCondLst>
                                    <p:cond delay="0"/>
                                  </p:stCondLst>
                                  <p:childTnLst>
                                    <p:set>
                                      <p:cBhvr>
                                        <p:cTn id="66" dur="1" fill="hold">
                                          <p:stCondLst>
                                            <p:cond delay="0"/>
                                          </p:stCondLst>
                                        </p:cTn>
                                        <p:tgtEl>
                                          <p:spTgt spid="28">
                                            <p:txEl>
                                              <p:pRg st="0" end="0"/>
                                            </p:txEl>
                                          </p:spTgt>
                                        </p:tgtEl>
                                        <p:attrNameLst>
                                          <p:attrName>style.visibility</p:attrName>
                                        </p:attrNameLst>
                                      </p:cBhvr>
                                      <p:to>
                                        <p:strVal val="visible"/>
                                      </p:to>
                                    </p:set>
                                    <p:animEffect transition="in" filter="fade">
                                      <p:cBhvr>
                                        <p:cTn id="67" dur="750"/>
                                        <p:tgtEl>
                                          <p:spTgt spid="28">
                                            <p:txEl>
                                              <p:pRg st="0" end="0"/>
                                            </p:txEl>
                                          </p:spTgt>
                                        </p:tgtEl>
                                      </p:cBhvr>
                                    </p:animEffect>
                                  </p:childTnLst>
                                </p:cTn>
                              </p:par>
                            </p:childTnLst>
                          </p:cTn>
                        </p:par>
                        <p:par>
                          <p:cTn id="68" fill="hold">
                            <p:stCondLst>
                              <p:cond delay="8575"/>
                            </p:stCondLst>
                            <p:childTnLst>
                              <p:par>
                                <p:cTn id="69" presetID="22" presetClass="entr" presetSubtype="8" fill="hold" grpId="0" nodeType="afterEffect">
                                  <p:stCondLst>
                                    <p:cond delay="0"/>
                                  </p:stCondLst>
                                  <p:childTnLst>
                                    <p:set>
                                      <p:cBhvr>
                                        <p:cTn id="70" dur="1" fill="hold">
                                          <p:stCondLst>
                                            <p:cond delay="0"/>
                                          </p:stCondLst>
                                        </p:cTn>
                                        <p:tgtEl>
                                          <p:spTgt spid="29"/>
                                        </p:tgtEl>
                                        <p:attrNameLst>
                                          <p:attrName>style.visibility</p:attrName>
                                        </p:attrNameLst>
                                      </p:cBhvr>
                                      <p:to>
                                        <p:strVal val="visible"/>
                                      </p:to>
                                    </p:set>
                                    <p:animEffect transition="in" filter="wipe(left)">
                                      <p:cBhvr>
                                        <p:cTn id="71" dur="500"/>
                                        <p:tgtEl>
                                          <p:spTgt spid="29"/>
                                        </p:tgtEl>
                                      </p:cBhvr>
                                    </p:animEffect>
                                  </p:childTnLst>
                                </p:cTn>
                              </p:par>
                              <p:par>
                                <p:cTn id="72" presetID="22" presetClass="entr" presetSubtype="8" fill="hold" grpId="0" nodeType="withEffect">
                                  <p:stCondLst>
                                    <p:cond delay="0"/>
                                  </p:stCondLst>
                                  <p:childTnLst>
                                    <p:set>
                                      <p:cBhvr>
                                        <p:cTn id="73" dur="1" fill="hold">
                                          <p:stCondLst>
                                            <p:cond delay="0"/>
                                          </p:stCondLst>
                                        </p:cTn>
                                        <p:tgtEl>
                                          <p:spTgt spid="30"/>
                                        </p:tgtEl>
                                        <p:attrNameLst>
                                          <p:attrName>style.visibility</p:attrName>
                                        </p:attrNameLst>
                                      </p:cBhvr>
                                      <p:to>
                                        <p:strVal val="visible"/>
                                      </p:to>
                                    </p:set>
                                    <p:animEffect transition="in" filter="wipe(left)">
                                      <p:cBhvr>
                                        <p:cTn id="74" dur="500"/>
                                        <p:tgtEl>
                                          <p:spTgt spid="30"/>
                                        </p:tgtEl>
                                      </p:cBhvr>
                                    </p:animEffect>
                                  </p:childTnLst>
                                </p:cTn>
                              </p:par>
                            </p:childTnLst>
                          </p:cTn>
                        </p:par>
                        <p:par>
                          <p:cTn id="75" fill="hold">
                            <p:stCondLst>
                              <p:cond delay="9075"/>
                            </p:stCondLst>
                            <p:childTnLst>
                              <p:par>
                                <p:cTn id="76" presetID="14" presetClass="entr" presetSubtype="10" fill="hold" grpId="0" nodeType="afterEffect">
                                  <p:stCondLst>
                                    <p:cond delay="0"/>
                                  </p:stCondLst>
                                  <p:iterate type="lt">
                                    <p:tmPct val="5000"/>
                                  </p:iterate>
                                  <p:childTnLst>
                                    <p:set>
                                      <p:cBhvr>
                                        <p:cTn id="77" dur="1" fill="hold">
                                          <p:stCondLst>
                                            <p:cond delay="0"/>
                                          </p:stCondLst>
                                        </p:cTn>
                                        <p:tgtEl>
                                          <p:spTgt spid="31">
                                            <p:txEl>
                                              <p:pRg st="0" end="0"/>
                                            </p:txEl>
                                          </p:spTgt>
                                        </p:tgtEl>
                                        <p:attrNameLst>
                                          <p:attrName>style.visibility</p:attrName>
                                        </p:attrNameLst>
                                      </p:cBhvr>
                                      <p:to>
                                        <p:strVal val="visible"/>
                                      </p:to>
                                    </p:set>
                                    <p:animEffect transition="in" filter="randombar(horizontal)">
                                      <p:cBhvr>
                                        <p:cTn id="78" dur="500"/>
                                        <p:tgtEl>
                                          <p:spTgt spid="31">
                                            <p:txEl>
                                              <p:pRg st="0" end="0"/>
                                            </p:txEl>
                                          </p:spTgt>
                                        </p:tgtEl>
                                      </p:cBhvr>
                                    </p:animEffect>
                                  </p:childTnLst>
                                </p:cTn>
                              </p:par>
                            </p:childTnLst>
                          </p:cTn>
                        </p:par>
                        <p:par>
                          <p:cTn id="79" fill="hold">
                            <p:stCondLst>
                              <p:cond delay="9750"/>
                            </p:stCondLst>
                            <p:childTnLst>
                              <p:par>
                                <p:cTn id="80" presetID="10" presetClass="entr" presetSubtype="0" fill="hold" grpId="0" nodeType="afterEffect">
                                  <p:stCondLst>
                                    <p:cond delay="0"/>
                                  </p:stCondLst>
                                  <p:childTnLst>
                                    <p:set>
                                      <p:cBhvr>
                                        <p:cTn id="81" dur="1" fill="hold">
                                          <p:stCondLst>
                                            <p:cond delay="0"/>
                                          </p:stCondLst>
                                        </p:cTn>
                                        <p:tgtEl>
                                          <p:spTgt spid="32">
                                            <p:txEl>
                                              <p:pRg st="0" end="0"/>
                                            </p:txEl>
                                          </p:spTgt>
                                        </p:tgtEl>
                                        <p:attrNameLst>
                                          <p:attrName>style.visibility</p:attrName>
                                        </p:attrNameLst>
                                      </p:cBhvr>
                                      <p:to>
                                        <p:strVal val="visible"/>
                                      </p:to>
                                    </p:set>
                                    <p:animEffect transition="in" filter="fade">
                                      <p:cBhvr>
                                        <p:cTn id="82" dur="750"/>
                                        <p:tgtEl>
                                          <p:spTgt spid="32">
                                            <p:txEl>
                                              <p:pRg st="0" end="0"/>
                                            </p:txEl>
                                          </p:spTgt>
                                        </p:tgtEl>
                                      </p:cBhvr>
                                    </p:animEffect>
                                  </p:childTnLst>
                                </p:cTn>
                              </p:par>
                            </p:childTnLst>
                          </p:cTn>
                        </p:par>
                        <p:par>
                          <p:cTn id="83" fill="hold">
                            <p:stCondLst>
                              <p:cond delay="10500"/>
                            </p:stCondLst>
                            <p:childTnLst>
                              <p:par>
                                <p:cTn id="84" presetID="22" presetClass="entr" presetSubtype="8" fill="hold" grpId="0" nodeType="afterEffect">
                                  <p:stCondLst>
                                    <p:cond delay="0"/>
                                  </p:stCondLst>
                                  <p:childTnLst>
                                    <p:set>
                                      <p:cBhvr>
                                        <p:cTn id="85" dur="1" fill="hold">
                                          <p:stCondLst>
                                            <p:cond delay="0"/>
                                          </p:stCondLst>
                                        </p:cTn>
                                        <p:tgtEl>
                                          <p:spTgt spid="33"/>
                                        </p:tgtEl>
                                        <p:attrNameLst>
                                          <p:attrName>style.visibility</p:attrName>
                                        </p:attrNameLst>
                                      </p:cBhvr>
                                      <p:to>
                                        <p:strVal val="visible"/>
                                      </p:to>
                                    </p:set>
                                    <p:animEffect transition="in" filter="wipe(left)">
                                      <p:cBhvr>
                                        <p:cTn id="86" dur="500"/>
                                        <p:tgtEl>
                                          <p:spTgt spid="33"/>
                                        </p:tgtEl>
                                      </p:cBhvr>
                                    </p:animEffect>
                                  </p:childTnLst>
                                </p:cTn>
                              </p:par>
                              <p:par>
                                <p:cTn id="87" presetID="22" presetClass="entr" presetSubtype="8" fill="hold" grpId="0" nodeType="withEffect">
                                  <p:stCondLst>
                                    <p:cond delay="0"/>
                                  </p:stCondLst>
                                  <p:childTnLst>
                                    <p:set>
                                      <p:cBhvr>
                                        <p:cTn id="88" dur="1" fill="hold">
                                          <p:stCondLst>
                                            <p:cond delay="0"/>
                                          </p:stCondLst>
                                        </p:cTn>
                                        <p:tgtEl>
                                          <p:spTgt spid="34"/>
                                        </p:tgtEl>
                                        <p:attrNameLst>
                                          <p:attrName>style.visibility</p:attrName>
                                        </p:attrNameLst>
                                      </p:cBhvr>
                                      <p:to>
                                        <p:strVal val="visible"/>
                                      </p:to>
                                    </p:set>
                                    <p:animEffect transition="in" filter="wipe(left)">
                                      <p:cBhvr>
                                        <p:cTn id="89" dur="500"/>
                                        <p:tgtEl>
                                          <p:spTgt spid="34"/>
                                        </p:tgtEl>
                                      </p:cBhvr>
                                    </p:animEffect>
                                  </p:childTnLst>
                                </p:cTn>
                              </p:par>
                            </p:childTnLst>
                          </p:cTn>
                        </p:par>
                        <p:par>
                          <p:cTn id="90" fill="hold">
                            <p:stCondLst>
                              <p:cond delay="11000"/>
                            </p:stCondLst>
                            <p:childTnLst>
                              <p:par>
                                <p:cTn id="91" presetID="14" presetClass="entr" presetSubtype="10" fill="hold" grpId="0" nodeType="afterEffect">
                                  <p:stCondLst>
                                    <p:cond delay="0"/>
                                  </p:stCondLst>
                                  <p:iterate type="lt">
                                    <p:tmPct val="5000"/>
                                  </p:iterate>
                                  <p:childTnLst>
                                    <p:set>
                                      <p:cBhvr>
                                        <p:cTn id="92" dur="1" fill="hold">
                                          <p:stCondLst>
                                            <p:cond delay="0"/>
                                          </p:stCondLst>
                                        </p:cTn>
                                        <p:tgtEl>
                                          <p:spTgt spid="35">
                                            <p:txEl>
                                              <p:pRg st="0" end="0"/>
                                            </p:txEl>
                                          </p:spTgt>
                                        </p:tgtEl>
                                        <p:attrNameLst>
                                          <p:attrName>style.visibility</p:attrName>
                                        </p:attrNameLst>
                                      </p:cBhvr>
                                      <p:to>
                                        <p:strVal val="visible"/>
                                      </p:to>
                                    </p:set>
                                    <p:animEffect transition="in" filter="randombar(horizontal)">
                                      <p:cBhvr>
                                        <p:cTn id="93" dur="500"/>
                                        <p:tgtEl>
                                          <p:spTgt spid="35">
                                            <p:txEl>
                                              <p:pRg st="0" end="0"/>
                                            </p:txEl>
                                          </p:spTgt>
                                        </p:tgtEl>
                                      </p:cBhvr>
                                    </p:animEffect>
                                  </p:childTnLst>
                                </p:cTn>
                              </p:par>
                            </p:childTnLst>
                          </p:cTn>
                        </p:par>
                        <p:par>
                          <p:cTn id="94" fill="hold">
                            <p:stCondLst>
                              <p:cond delay="11675"/>
                            </p:stCondLst>
                            <p:childTnLst>
                              <p:par>
                                <p:cTn id="95" presetID="10" presetClass="entr" presetSubtype="0" fill="hold" grpId="0" nodeType="afterEffect">
                                  <p:stCondLst>
                                    <p:cond delay="0"/>
                                  </p:stCondLst>
                                  <p:childTnLst>
                                    <p:set>
                                      <p:cBhvr>
                                        <p:cTn id="96" dur="1" fill="hold">
                                          <p:stCondLst>
                                            <p:cond delay="0"/>
                                          </p:stCondLst>
                                        </p:cTn>
                                        <p:tgtEl>
                                          <p:spTgt spid="36">
                                            <p:txEl>
                                              <p:pRg st="0" end="0"/>
                                            </p:txEl>
                                          </p:spTgt>
                                        </p:tgtEl>
                                        <p:attrNameLst>
                                          <p:attrName>style.visibility</p:attrName>
                                        </p:attrNameLst>
                                      </p:cBhvr>
                                      <p:to>
                                        <p:strVal val="visible"/>
                                      </p:to>
                                    </p:set>
                                    <p:animEffect transition="in" filter="fade">
                                      <p:cBhvr>
                                        <p:cTn id="97" dur="750"/>
                                        <p:tgtEl>
                                          <p:spTgt spid="3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tmplLst>
          <p:tmpl lvl="1">
            <p:tnLst>
              <p:par>
                <p:cTn presetID="14" presetClass="entr" presetSubtype="10" fill="hold" nodeType="afterEffect">
                  <p:stCondLst>
                    <p:cond delay="0"/>
                  </p:stCondLst>
                  <p:iterate type="lt">
                    <p:tmPct val="5000"/>
                  </p:iterate>
                  <p:childTnLst>
                    <p:set>
                      <p:cBhvr>
                        <p:cTn dur="1" fill="hold">
                          <p:stCondLst>
                            <p:cond delay="0"/>
                          </p:stCondLst>
                        </p:cTn>
                        <p:tgtEl>
                          <p:spTgt spid="6"/>
                        </p:tgtEl>
                        <p:attrNameLst>
                          <p:attrName>style.visibility</p:attrName>
                        </p:attrNameLst>
                      </p:cBhvr>
                      <p:to>
                        <p:strVal val="visible"/>
                      </p:to>
                    </p:set>
                    <p:animEffect transition="in" filter="randombar(horizontal)">
                      <p:cBhvr>
                        <p:cTn dur="500"/>
                        <p:tgtEl>
                          <p:spTgt spid="6"/>
                        </p:tgtEl>
                      </p:cBhvr>
                    </p:animEffect>
                  </p:childTnLst>
                </p:cTn>
              </p:par>
            </p:tnLst>
          </p:tmpl>
        </p:tmplLst>
      </p:bldP>
      <p:bldP spid="11" grpId="0" animBg="1"/>
      <p:bldP spid="14" grpId="0"/>
      <p:bldP spid="15" grpId="0" build="p">
        <p:tmplLst>
          <p:tmpl lvl="1">
            <p:tnLst>
              <p:par>
                <p:cTn presetID="14" presetClass="entr" presetSubtype="10" fill="hold" nodeType="afterEffect">
                  <p:stCondLst>
                    <p:cond delay="0"/>
                  </p:stCondLst>
                  <p:iterate type="lt">
                    <p:tmPct val="5000"/>
                  </p:iterate>
                  <p:childTnLst>
                    <p:set>
                      <p:cBhvr>
                        <p:cTn dur="1" fill="hold">
                          <p:stCondLst>
                            <p:cond delay="0"/>
                          </p:stCondLst>
                        </p:cTn>
                        <p:tgtEl>
                          <p:spTgt spid="15"/>
                        </p:tgtEl>
                        <p:attrNameLst>
                          <p:attrName>style.visibility</p:attrName>
                        </p:attrNameLst>
                      </p:cBhvr>
                      <p:to>
                        <p:strVal val="visible"/>
                      </p:to>
                    </p:set>
                    <p:animEffect transition="in" filter="randombar(horizontal)">
                      <p:cBhvr>
                        <p:cTn dur="500"/>
                        <p:tgtEl>
                          <p:spTgt spid="15"/>
                        </p:tgtEl>
                      </p:cBhvr>
                    </p:animEffect>
                  </p:childTnLst>
                </p:cTn>
              </p:par>
            </p:tnLst>
          </p:tmpl>
        </p:tmplLst>
      </p:bldP>
      <p:bldP spid="16" grpId="0" build="p">
        <p:tmplLst>
          <p:tmpl lvl="1">
            <p:tnLst>
              <p:par>
                <p:cTn presetID="10" presetClass="entr" presetSubtype="0" fill="hold" nodeType="afterEffect">
                  <p:stCondLst>
                    <p:cond delay="0"/>
                  </p:stCondLst>
                  <p:childTnLst>
                    <p:set>
                      <p:cBhvr>
                        <p:cTn dur="1" fill="hold">
                          <p:stCondLst>
                            <p:cond delay="0"/>
                          </p:stCondLst>
                        </p:cTn>
                        <p:tgtEl>
                          <p:spTgt spid="16"/>
                        </p:tgtEl>
                        <p:attrNameLst>
                          <p:attrName>style.visibility</p:attrName>
                        </p:attrNameLst>
                      </p:cBhvr>
                      <p:to>
                        <p:strVal val="visible"/>
                      </p:to>
                    </p:set>
                    <p:animEffect transition="in" filter="fade">
                      <p:cBhvr>
                        <p:cTn dur="750"/>
                        <p:tgtEl>
                          <p:spTgt spid="16"/>
                        </p:tgtEl>
                      </p:cBhvr>
                    </p:animEffect>
                  </p:childTnLst>
                </p:cTn>
              </p:par>
            </p:tnLst>
          </p:tmpl>
        </p:tmplLst>
      </p:bldP>
      <p:bldP spid="17" grpId="0" animBg="1"/>
      <p:bldP spid="18" grpId="0"/>
      <p:bldP spid="19" grpId="0" build="p">
        <p:tmplLst>
          <p:tmpl lvl="1">
            <p:tnLst>
              <p:par>
                <p:cTn presetID="14" presetClass="entr" presetSubtype="10" fill="hold" nodeType="afterEffect">
                  <p:stCondLst>
                    <p:cond delay="0"/>
                  </p:stCondLst>
                  <p:iterate type="lt">
                    <p:tmPct val="5000"/>
                  </p:iterate>
                  <p:childTnLst>
                    <p:set>
                      <p:cBhvr>
                        <p:cTn dur="1" fill="hold">
                          <p:stCondLst>
                            <p:cond delay="0"/>
                          </p:stCondLst>
                        </p:cTn>
                        <p:tgtEl>
                          <p:spTgt spid="19"/>
                        </p:tgtEl>
                        <p:attrNameLst>
                          <p:attrName>style.visibility</p:attrName>
                        </p:attrNameLst>
                      </p:cBhvr>
                      <p:to>
                        <p:strVal val="visible"/>
                      </p:to>
                    </p:set>
                    <p:animEffect transition="in" filter="randombar(horizontal)">
                      <p:cBhvr>
                        <p:cTn dur="500"/>
                        <p:tgtEl>
                          <p:spTgt spid="19"/>
                        </p:tgtEl>
                      </p:cBhvr>
                    </p:animEffect>
                  </p:childTnLst>
                </p:cTn>
              </p:par>
            </p:tnLst>
          </p:tmpl>
        </p:tmplLst>
      </p:bldP>
      <p:bldP spid="20" grpId="0" build="p">
        <p:tmplLst>
          <p:tmpl lvl="1">
            <p:tnLst>
              <p:par>
                <p:cTn presetID="10" presetClass="entr" presetSubtype="0" fill="hold" nodeType="afterEffect">
                  <p:stCondLst>
                    <p:cond delay="0"/>
                  </p:stCondLst>
                  <p:childTnLst>
                    <p:set>
                      <p:cBhvr>
                        <p:cTn dur="1" fill="hold">
                          <p:stCondLst>
                            <p:cond delay="0"/>
                          </p:stCondLst>
                        </p:cTn>
                        <p:tgtEl>
                          <p:spTgt spid="20"/>
                        </p:tgtEl>
                        <p:attrNameLst>
                          <p:attrName>style.visibility</p:attrName>
                        </p:attrNameLst>
                      </p:cBhvr>
                      <p:to>
                        <p:strVal val="visible"/>
                      </p:to>
                    </p:set>
                    <p:animEffect transition="in" filter="fade">
                      <p:cBhvr>
                        <p:cTn dur="750"/>
                        <p:tgtEl>
                          <p:spTgt spid="20"/>
                        </p:tgtEl>
                      </p:cBhvr>
                    </p:animEffect>
                  </p:childTnLst>
                </p:cTn>
              </p:par>
            </p:tnLst>
          </p:tmpl>
        </p:tmplLst>
      </p:bldP>
      <p:bldP spid="21" grpId="0" animBg="1"/>
      <p:bldP spid="22" grpId="0"/>
      <p:bldP spid="23" grpId="0" build="p">
        <p:tmplLst>
          <p:tmpl lvl="1">
            <p:tnLst>
              <p:par>
                <p:cTn presetID="14" presetClass="entr" presetSubtype="10" fill="hold" nodeType="afterEffect">
                  <p:stCondLst>
                    <p:cond delay="0"/>
                  </p:stCondLst>
                  <p:iterate type="lt">
                    <p:tmPct val="5000"/>
                  </p:iterate>
                  <p:childTnLst>
                    <p:set>
                      <p:cBhvr>
                        <p:cTn dur="1" fill="hold">
                          <p:stCondLst>
                            <p:cond delay="0"/>
                          </p:stCondLst>
                        </p:cTn>
                        <p:tgtEl>
                          <p:spTgt spid="23"/>
                        </p:tgtEl>
                        <p:attrNameLst>
                          <p:attrName>style.visibility</p:attrName>
                        </p:attrNameLst>
                      </p:cBhvr>
                      <p:to>
                        <p:strVal val="visible"/>
                      </p:to>
                    </p:set>
                    <p:animEffect transition="in" filter="randombar(horizontal)">
                      <p:cBhvr>
                        <p:cTn dur="500"/>
                        <p:tgtEl>
                          <p:spTgt spid="23"/>
                        </p:tgtEl>
                      </p:cBhvr>
                    </p:animEffect>
                  </p:childTnLst>
                </p:cTn>
              </p:par>
            </p:tnLst>
          </p:tmpl>
        </p:tmplLst>
      </p:bldP>
      <p:bldP spid="24" grpId="0" build="p">
        <p:tmplLst>
          <p:tmpl lvl="1">
            <p:tnLst>
              <p:par>
                <p:cTn presetID="10" presetClass="entr" presetSubtype="0" fill="hold" nodeType="afterEffect">
                  <p:stCondLst>
                    <p:cond delay="0"/>
                  </p:stCondLst>
                  <p:childTnLst>
                    <p:set>
                      <p:cBhvr>
                        <p:cTn dur="1" fill="hold">
                          <p:stCondLst>
                            <p:cond delay="0"/>
                          </p:stCondLst>
                        </p:cTn>
                        <p:tgtEl>
                          <p:spTgt spid="24"/>
                        </p:tgtEl>
                        <p:attrNameLst>
                          <p:attrName>style.visibility</p:attrName>
                        </p:attrNameLst>
                      </p:cBhvr>
                      <p:to>
                        <p:strVal val="visible"/>
                      </p:to>
                    </p:set>
                    <p:animEffect transition="in" filter="fade">
                      <p:cBhvr>
                        <p:cTn dur="750"/>
                        <p:tgtEl>
                          <p:spTgt spid="24"/>
                        </p:tgtEl>
                      </p:cBhvr>
                    </p:animEffect>
                  </p:childTnLst>
                </p:cTn>
              </p:par>
            </p:tnLst>
          </p:tmpl>
        </p:tmplLst>
      </p:bldP>
      <p:bldP spid="25" grpId="0" animBg="1"/>
      <p:bldP spid="26" grpId="0"/>
      <p:bldP spid="27" grpId="0" build="p">
        <p:tmplLst>
          <p:tmpl lvl="1">
            <p:tnLst>
              <p:par>
                <p:cTn presetID="14" presetClass="entr" presetSubtype="10" fill="hold" nodeType="afterEffect">
                  <p:stCondLst>
                    <p:cond delay="0"/>
                  </p:stCondLst>
                  <p:iterate type="lt">
                    <p:tmPct val="5000"/>
                  </p:iterate>
                  <p:childTnLst>
                    <p:set>
                      <p:cBhvr>
                        <p:cTn dur="1" fill="hold">
                          <p:stCondLst>
                            <p:cond delay="0"/>
                          </p:stCondLst>
                        </p:cTn>
                        <p:tgtEl>
                          <p:spTgt spid="27"/>
                        </p:tgtEl>
                        <p:attrNameLst>
                          <p:attrName>style.visibility</p:attrName>
                        </p:attrNameLst>
                      </p:cBhvr>
                      <p:to>
                        <p:strVal val="visible"/>
                      </p:to>
                    </p:set>
                    <p:animEffect transition="in" filter="randombar(horizontal)">
                      <p:cBhvr>
                        <p:cTn dur="500"/>
                        <p:tgtEl>
                          <p:spTgt spid="27"/>
                        </p:tgtEl>
                      </p:cBhvr>
                    </p:animEffect>
                  </p:childTnLst>
                </p:cTn>
              </p:par>
            </p:tnLst>
          </p:tmpl>
        </p:tmplLst>
      </p:bldP>
      <p:bldP spid="28" grpId="0" build="p">
        <p:tmplLst>
          <p:tmpl lvl="1">
            <p:tnLst>
              <p:par>
                <p:cTn presetID="10" presetClass="entr" presetSubtype="0" fill="hold" nodeType="afterEffect">
                  <p:stCondLst>
                    <p:cond delay="0"/>
                  </p:stCondLst>
                  <p:childTnLst>
                    <p:set>
                      <p:cBhvr>
                        <p:cTn dur="1" fill="hold">
                          <p:stCondLst>
                            <p:cond delay="0"/>
                          </p:stCondLst>
                        </p:cTn>
                        <p:tgtEl>
                          <p:spTgt spid="28"/>
                        </p:tgtEl>
                        <p:attrNameLst>
                          <p:attrName>style.visibility</p:attrName>
                        </p:attrNameLst>
                      </p:cBhvr>
                      <p:to>
                        <p:strVal val="visible"/>
                      </p:to>
                    </p:set>
                    <p:animEffect transition="in" filter="fade">
                      <p:cBhvr>
                        <p:cTn dur="750"/>
                        <p:tgtEl>
                          <p:spTgt spid="28"/>
                        </p:tgtEl>
                      </p:cBhvr>
                    </p:animEffect>
                  </p:childTnLst>
                </p:cTn>
              </p:par>
            </p:tnLst>
          </p:tmpl>
        </p:tmplLst>
      </p:bldP>
      <p:bldP spid="29" grpId="0" animBg="1"/>
      <p:bldP spid="30" grpId="0"/>
      <p:bldP spid="31" grpId="0" build="p">
        <p:tmplLst>
          <p:tmpl lvl="1">
            <p:tnLst>
              <p:par>
                <p:cTn presetID="14" presetClass="entr" presetSubtype="10" fill="hold" nodeType="afterEffect">
                  <p:stCondLst>
                    <p:cond delay="0"/>
                  </p:stCondLst>
                  <p:iterate type="lt">
                    <p:tmPct val="5000"/>
                  </p:iterate>
                  <p:childTnLst>
                    <p:set>
                      <p:cBhvr>
                        <p:cTn dur="1" fill="hold">
                          <p:stCondLst>
                            <p:cond delay="0"/>
                          </p:stCondLst>
                        </p:cTn>
                        <p:tgtEl>
                          <p:spTgt spid="31"/>
                        </p:tgtEl>
                        <p:attrNameLst>
                          <p:attrName>style.visibility</p:attrName>
                        </p:attrNameLst>
                      </p:cBhvr>
                      <p:to>
                        <p:strVal val="visible"/>
                      </p:to>
                    </p:set>
                    <p:animEffect transition="in" filter="randombar(horizontal)">
                      <p:cBhvr>
                        <p:cTn dur="500"/>
                        <p:tgtEl>
                          <p:spTgt spid="31"/>
                        </p:tgtEl>
                      </p:cBhvr>
                    </p:animEffect>
                  </p:childTnLst>
                </p:cTn>
              </p:par>
            </p:tnLst>
          </p:tmpl>
        </p:tmplLst>
      </p:bldP>
      <p:bldP spid="32" grpId="0" build="p">
        <p:tmplLst>
          <p:tmpl lvl="1">
            <p:tnLst>
              <p:par>
                <p:cTn presetID="10" presetClass="entr" presetSubtype="0" fill="hold" nodeType="afterEffect">
                  <p:stCondLst>
                    <p:cond delay="0"/>
                  </p:stCondLst>
                  <p:childTnLst>
                    <p:set>
                      <p:cBhvr>
                        <p:cTn dur="1" fill="hold">
                          <p:stCondLst>
                            <p:cond delay="0"/>
                          </p:stCondLst>
                        </p:cTn>
                        <p:tgtEl>
                          <p:spTgt spid="32"/>
                        </p:tgtEl>
                        <p:attrNameLst>
                          <p:attrName>style.visibility</p:attrName>
                        </p:attrNameLst>
                      </p:cBhvr>
                      <p:to>
                        <p:strVal val="visible"/>
                      </p:to>
                    </p:set>
                    <p:animEffect transition="in" filter="fade">
                      <p:cBhvr>
                        <p:cTn dur="750"/>
                        <p:tgtEl>
                          <p:spTgt spid="32"/>
                        </p:tgtEl>
                      </p:cBhvr>
                    </p:animEffect>
                  </p:childTnLst>
                </p:cTn>
              </p:par>
            </p:tnLst>
          </p:tmpl>
        </p:tmplLst>
      </p:bldP>
      <p:bldP spid="33" grpId="0" animBg="1"/>
      <p:bldP spid="34" grpId="0"/>
      <p:bldP spid="35" grpId="0" build="p">
        <p:tmplLst>
          <p:tmpl lvl="1">
            <p:tnLst>
              <p:par>
                <p:cTn presetID="14" presetClass="entr" presetSubtype="10" fill="hold" nodeType="afterEffect">
                  <p:stCondLst>
                    <p:cond delay="0"/>
                  </p:stCondLst>
                  <p:iterate type="lt">
                    <p:tmPct val="5000"/>
                  </p:iterate>
                  <p:childTnLst>
                    <p:set>
                      <p:cBhvr>
                        <p:cTn dur="1" fill="hold">
                          <p:stCondLst>
                            <p:cond delay="0"/>
                          </p:stCondLst>
                        </p:cTn>
                        <p:tgtEl>
                          <p:spTgt spid="35"/>
                        </p:tgtEl>
                        <p:attrNameLst>
                          <p:attrName>style.visibility</p:attrName>
                        </p:attrNameLst>
                      </p:cBhvr>
                      <p:to>
                        <p:strVal val="visible"/>
                      </p:to>
                    </p:set>
                    <p:animEffect transition="in" filter="randombar(horizontal)">
                      <p:cBhvr>
                        <p:cTn dur="500"/>
                        <p:tgtEl>
                          <p:spTgt spid="35"/>
                        </p:tgtEl>
                      </p:cBhvr>
                    </p:animEffect>
                  </p:childTnLst>
                </p:cTn>
              </p:par>
            </p:tnLst>
          </p:tmpl>
        </p:tmplLst>
      </p:bldP>
      <p:bldP spid="36" grpId="0" build="p">
        <p:tmplLst>
          <p:tmpl lvl="1">
            <p:tnLst>
              <p:par>
                <p:cTn presetID="10" presetClass="entr" presetSubtype="0" fill="hold" nodeType="afterEffect">
                  <p:stCondLst>
                    <p:cond delay="0"/>
                  </p:stCondLst>
                  <p:childTnLst>
                    <p:set>
                      <p:cBhvr>
                        <p:cTn dur="1" fill="hold">
                          <p:stCondLst>
                            <p:cond delay="0"/>
                          </p:stCondLst>
                        </p:cTn>
                        <p:tgtEl>
                          <p:spTgt spid="36"/>
                        </p:tgtEl>
                        <p:attrNameLst>
                          <p:attrName>style.visibility</p:attrName>
                        </p:attrNameLst>
                      </p:cBhvr>
                      <p:to>
                        <p:strVal val="visible"/>
                      </p:to>
                    </p:set>
                    <p:animEffect transition="in" filter="fade">
                      <p:cBhvr>
                        <p:cTn dur="750"/>
                        <p:tgtEl>
                          <p:spTgt spid="36"/>
                        </p:tgtEl>
                      </p:cBhvr>
                    </p:animEffect>
                  </p:childTnLst>
                </p:cTn>
              </p:par>
            </p:tnLst>
          </p:tmpl>
        </p:tmplLst>
      </p:bldP>
    </p:bld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Flow 1">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smtClean="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F95F845C-B07D-424A-A6EA-96D8F4A7E4C5}" type="slidenum">
              <a:rPr lang="ja-JP" altLang="en-US" smtClean="0"/>
              <a:pPr/>
              <a:t>‹#›</a:t>
            </a:fld>
            <a:endParaRPr lang="ja-JP" altLang="en-US"/>
          </a:p>
        </p:txBody>
      </p:sp>
      <p:sp>
        <p:nvSpPr>
          <p:cNvPr id="6" name="テキスト プレースホルダー 5"/>
          <p:cNvSpPr>
            <a:spLocks noGrp="1"/>
          </p:cNvSpPr>
          <p:nvPr>
            <p:ph type="body" sz="quarter" idx="12" hasCustomPrompt="1"/>
          </p:nvPr>
        </p:nvSpPr>
        <p:spPr>
          <a:xfrm>
            <a:off x="1237456" y="1803400"/>
            <a:ext cx="15811500" cy="617976"/>
          </a:xfrm>
        </p:spPr>
        <p:txBody>
          <a:bodyPr anchor="ctr">
            <a:noAutofit/>
          </a:bodyPr>
          <a:lstStyle>
            <a:lvl1pPr algn="ctr">
              <a:spcBef>
                <a:spcPts val="0"/>
              </a:spcBef>
              <a:defRPr sz="3200" i="1" spc="0" baseline="0">
                <a:solidFill>
                  <a:schemeClr val="bg1"/>
                </a:solidFill>
                <a:effectLst/>
              </a:defRPr>
            </a:lvl1pPr>
          </a:lstStyle>
          <a:p>
            <a:pPr lvl="0"/>
            <a:r>
              <a:rPr kumimoji="1" lang="en-US" altLang="ja-JP" dirty="0" smtClean="0"/>
              <a:t>Subtitle Goes Here</a:t>
            </a:r>
            <a:endParaRPr kumimoji="1" lang="ja-JP" altLang="en-US" dirty="0" smtClean="0"/>
          </a:p>
        </p:txBody>
      </p:sp>
      <p:sp>
        <p:nvSpPr>
          <p:cNvPr id="7" name="対角する 2 つの角を丸めた四角形 6"/>
          <p:cNvSpPr/>
          <p:nvPr userDrawn="1"/>
        </p:nvSpPr>
        <p:spPr>
          <a:xfrm>
            <a:off x="1237457" y="3644527"/>
            <a:ext cx="1260764" cy="1260764"/>
          </a:xfrm>
          <a:prstGeom prst="round2DiagRect">
            <a:avLst/>
          </a:prstGeom>
          <a:solidFill>
            <a:schemeClr val="tx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対角する 2 つの角を丸めた四角形 7"/>
          <p:cNvSpPr/>
          <p:nvPr userDrawn="1"/>
        </p:nvSpPr>
        <p:spPr>
          <a:xfrm>
            <a:off x="3793621" y="3644527"/>
            <a:ext cx="1260764" cy="1260764"/>
          </a:xfrm>
          <a:prstGeom prst="round2DiagRect">
            <a:avLst/>
          </a:prstGeom>
          <a:solidFill>
            <a:schemeClr val="tx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図プレースホルダー 9"/>
          <p:cNvSpPr>
            <a:spLocks noGrp="1"/>
          </p:cNvSpPr>
          <p:nvPr>
            <p:ph type="pic" sz="quarter" idx="13" hasCustomPrompt="1"/>
          </p:nvPr>
        </p:nvSpPr>
        <p:spPr>
          <a:xfrm>
            <a:off x="4146768" y="3997051"/>
            <a:ext cx="554470" cy="555716"/>
          </a:xfrm>
          <a:effectLst>
            <a:innerShdw blurRad="63500" dist="50800">
              <a:prstClr val="black">
                <a:alpha val="50000"/>
              </a:prstClr>
            </a:innerShdw>
          </a:effectLst>
        </p:spPr>
        <p:txBody>
          <a:bodyPr>
            <a:noAutofit/>
          </a:bodyPr>
          <a:lstStyle>
            <a:lvl1pPr>
              <a:defRPr sz="1100">
                <a:latin typeface="Bebas Neue Regular" pitchFamily="50" charset="0"/>
              </a:defRPr>
            </a:lvl1pPr>
          </a:lstStyle>
          <a:p>
            <a:r>
              <a:rPr kumimoji="1" lang="en-US" altLang="ja-JP" dirty="0" smtClean="0"/>
              <a:t>ICON</a:t>
            </a:r>
            <a:endParaRPr kumimoji="1" lang="ja-JP" altLang="en-US" dirty="0"/>
          </a:p>
        </p:txBody>
      </p:sp>
      <p:sp>
        <p:nvSpPr>
          <p:cNvPr id="11" name="対角する 2 つの角を丸めた四角形 10"/>
          <p:cNvSpPr/>
          <p:nvPr userDrawn="1"/>
        </p:nvSpPr>
        <p:spPr>
          <a:xfrm>
            <a:off x="6349785" y="3644527"/>
            <a:ext cx="1260764" cy="1260764"/>
          </a:xfrm>
          <a:prstGeom prst="round2DiagRect">
            <a:avLst/>
          </a:prstGeom>
          <a:solidFill>
            <a:schemeClr val="tx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図プレースホルダー 9"/>
          <p:cNvSpPr>
            <a:spLocks noGrp="1"/>
          </p:cNvSpPr>
          <p:nvPr>
            <p:ph type="pic" sz="quarter" idx="14" hasCustomPrompt="1"/>
          </p:nvPr>
        </p:nvSpPr>
        <p:spPr>
          <a:xfrm>
            <a:off x="6702932" y="3997051"/>
            <a:ext cx="554470" cy="555716"/>
          </a:xfrm>
          <a:effectLst>
            <a:innerShdw blurRad="63500" dist="50800">
              <a:prstClr val="black">
                <a:alpha val="50000"/>
              </a:prstClr>
            </a:innerShdw>
          </a:effectLst>
        </p:spPr>
        <p:txBody>
          <a:bodyPr>
            <a:noAutofit/>
          </a:bodyPr>
          <a:lstStyle>
            <a:lvl1pPr>
              <a:defRPr sz="1100">
                <a:latin typeface="Bebas Neue Regular" pitchFamily="50" charset="0"/>
              </a:defRPr>
            </a:lvl1pPr>
          </a:lstStyle>
          <a:p>
            <a:r>
              <a:rPr kumimoji="1" lang="en-US" altLang="ja-JP" dirty="0" smtClean="0"/>
              <a:t>ICON</a:t>
            </a:r>
            <a:endParaRPr kumimoji="1" lang="ja-JP" altLang="en-US" dirty="0"/>
          </a:p>
        </p:txBody>
      </p:sp>
      <p:sp>
        <p:nvSpPr>
          <p:cNvPr id="13" name="対角する 2 つの角を丸めた四角形 12"/>
          <p:cNvSpPr/>
          <p:nvPr userDrawn="1"/>
        </p:nvSpPr>
        <p:spPr>
          <a:xfrm>
            <a:off x="8905949" y="3644527"/>
            <a:ext cx="1260764" cy="1260764"/>
          </a:xfrm>
          <a:prstGeom prst="round2DiagRect">
            <a:avLst/>
          </a:prstGeom>
          <a:solidFill>
            <a:schemeClr val="tx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図プレースホルダー 9"/>
          <p:cNvSpPr>
            <a:spLocks noGrp="1"/>
          </p:cNvSpPr>
          <p:nvPr>
            <p:ph type="pic" sz="quarter" idx="15" hasCustomPrompt="1"/>
          </p:nvPr>
        </p:nvSpPr>
        <p:spPr>
          <a:xfrm>
            <a:off x="9259096" y="3997051"/>
            <a:ext cx="554470" cy="555716"/>
          </a:xfrm>
          <a:effectLst>
            <a:innerShdw blurRad="63500" dist="50800">
              <a:prstClr val="black">
                <a:alpha val="50000"/>
              </a:prstClr>
            </a:innerShdw>
          </a:effectLst>
        </p:spPr>
        <p:txBody>
          <a:bodyPr>
            <a:noAutofit/>
          </a:bodyPr>
          <a:lstStyle>
            <a:lvl1pPr>
              <a:defRPr sz="1100">
                <a:latin typeface="Bebas Neue Regular" pitchFamily="50" charset="0"/>
              </a:defRPr>
            </a:lvl1pPr>
          </a:lstStyle>
          <a:p>
            <a:r>
              <a:rPr kumimoji="1" lang="en-US" altLang="ja-JP" dirty="0" smtClean="0"/>
              <a:t>ICON</a:t>
            </a:r>
            <a:endParaRPr kumimoji="1" lang="ja-JP" altLang="en-US" dirty="0"/>
          </a:p>
        </p:txBody>
      </p:sp>
      <p:sp>
        <p:nvSpPr>
          <p:cNvPr id="15" name="対角する 2 つの角を丸めた四角形 14"/>
          <p:cNvSpPr/>
          <p:nvPr userDrawn="1"/>
        </p:nvSpPr>
        <p:spPr>
          <a:xfrm>
            <a:off x="11462112" y="3644527"/>
            <a:ext cx="1260764" cy="1260764"/>
          </a:xfrm>
          <a:prstGeom prst="round2DiagRect">
            <a:avLst/>
          </a:prstGeom>
          <a:solidFill>
            <a:schemeClr val="tx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 name="図プレースホルダー 9"/>
          <p:cNvSpPr>
            <a:spLocks noGrp="1"/>
          </p:cNvSpPr>
          <p:nvPr>
            <p:ph type="pic" sz="quarter" idx="16" hasCustomPrompt="1"/>
          </p:nvPr>
        </p:nvSpPr>
        <p:spPr>
          <a:xfrm>
            <a:off x="11815259" y="3997051"/>
            <a:ext cx="554470" cy="555716"/>
          </a:xfrm>
          <a:effectLst>
            <a:innerShdw blurRad="63500" dist="50800">
              <a:prstClr val="black">
                <a:alpha val="50000"/>
              </a:prstClr>
            </a:innerShdw>
          </a:effectLst>
        </p:spPr>
        <p:txBody>
          <a:bodyPr>
            <a:noAutofit/>
          </a:bodyPr>
          <a:lstStyle>
            <a:lvl1pPr>
              <a:defRPr sz="1100">
                <a:latin typeface="Bebas Neue Regular" pitchFamily="50" charset="0"/>
              </a:defRPr>
            </a:lvl1pPr>
          </a:lstStyle>
          <a:p>
            <a:r>
              <a:rPr kumimoji="1" lang="en-US" altLang="ja-JP" dirty="0" smtClean="0"/>
              <a:t>ICON</a:t>
            </a:r>
            <a:endParaRPr kumimoji="1" lang="ja-JP" altLang="en-US" dirty="0"/>
          </a:p>
        </p:txBody>
      </p:sp>
      <p:sp>
        <p:nvSpPr>
          <p:cNvPr id="26" name="対角する 2 つの角を丸めた四角形 25"/>
          <p:cNvSpPr/>
          <p:nvPr userDrawn="1"/>
        </p:nvSpPr>
        <p:spPr>
          <a:xfrm>
            <a:off x="5602577" y="5944374"/>
            <a:ext cx="1260764" cy="1260764"/>
          </a:xfrm>
          <a:prstGeom prst="round2DiagRect">
            <a:avLst/>
          </a:prstGeom>
          <a:solidFill>
            <a:schemeClr val="tx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 name="図プレースホルダー 9"/>
          <p:cNvSpPr>
            <a:spLocks noGrp="1"/>
          </p:cNvSpPr>
          <p:nvPr>
            <p:ph type="pic" sz="quarter" idx="17" hasCustomPrompt="1"/>
          </p:nvPr>
        </p:nvSpPr>
        <p:spPr>
          <a:xfrm>
            <a:off x="5955724" y="6296898"/>
            <a:ext cx="554470" cy="555716"/>
          </a:xfrm>
          <a:effectLst>
            <a:innerShdw blurRad="63500" dist="50800">
              <a:prstClr val="black">
                <a:alpha val="50000"/>
              </a:prstClr>
            </a:innerShdw>
          </a:effectLst>
        </p:spPr>
        <p:txBody>
          <a:bodyPr>
            <a:noAutofit/>
          </a:bodyPr>
          <a:lstStyle>
            <a:lvl1pPr>
              <a:defRPr sz="1100">
                <a:latin typeface="Bebas Neue Regular" pitchFamily="50" charset="0"/>
              </a:defRPr>
            </a:lvl1pPr>
          </a:lstStyle>
          <a:p>
            <a:r>
              <a:rPr kumimoji="1" lang="en-US" altLang="ja-JP" dirty="0" smtClean="0"/>
              <a:t>ICON</a:t>
            </a:r>
            <a:endParaRPr kumimoji="1" lang="ja-JP" altLang="en-US" dirty="0"/>
          </a:p>
        </p:txBody>
      </p:sp>
      <p:sp>
        <p:nvSpPr>
          <p:cNvPr id="28" name="対角する 2 つの角を丸めた四角形 27"/>
          <p:cNvSpPr/>
          <p:nvPr userDrawn="1"/>
        </p:nvSpPr>
        <p:spPr>
          <a:xfrm>
            <a:off x="8158741" y="5944374"/>
            <a:ext cx="1260764" cy="1260764"/>
          </a:xfrm>
          <a:prstGeom prst="round2DiagRect">
            <a:avLst/>
          </a:prstGeom>
          <a:solidFill>
            <a:schemeClr val="tx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9" name="図プレースホルダー 9"/>
          <p:cNvSpPr>
            <a:spLocks noGrp="1"/>
          </p:cNvSpPr>
          <p:nvPr>
            <p:ph type="pic" sz="quarter" idx="18" hasCustomPrompt="1"/>
          </p:nvPr>
        </p:nvSpPr>
        <p:spPr>
          <a:xfrm>
            <a:off x="8511888" y="6296898"/>
            <a:ext cx="554470" cy="555716"/>
          </a:xfrm>
          <a:effectLst>
            <a:innerShdw blurRad="63500" dist="50800">
              <a:prstClr val="black">
                <a:alpha val="50000"/>
              </a:prstClr>
            </a:innerShdw>
          </a:effectLst>
        </p:spPr>
        <p:txBody>
          <a:bodyPr>
            <a:noAutofit/>
          </a:bodyPr>
          <a:lstStyle>
            <a:lvl1pPr>
              <a:defRPr sz="1100">
                <a:latin typeface="Bebas Neue Regular" pitchFamily="50" charset="0"/>
              </a:defRPr>
            </a:lvl1pPr>
          </a:lstStyle>
          <a:p>
            <a:r>
              <a:rPr kumimoji="1" lang="en-US" altLang="ja-JP" dirty="0" smtClean="0"/>
              <a:t>ICON</a:t>
            </a:r>
            <a:endParaRPr kumimoji="1" lang="ja-JP" altLang="en-US" dirty="0"/>
          </a:p>
        </p:txBody>
      </p:sp>
      <p:sp>
        <p:nvSpPr>
          <p:cNvPr id="30" name="対角する 2 つの角を丸めた四角形 29"/>
          <p:cNvSpPr/>
          <p:nvPr userDrawn="1"/>
        </p:nvSpPr>
        <p:spPr>
          <a:xfrm>
            <a:off x="10714905" y="5944374"/>
            <a:ext cx="1260764" cy="1260764"/>
          </a:xfrm>
          <a:prstGeom prst="round2DiagRect">
            <a:avLst/>
          </a:prstGeom>
          <a:solidFill>
            <a:schemeClr val="tx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1" name="図プレースホルダー 9"/>
          <p:cNvSpPr>
            <a:spLocks noGrp="1"/>
          </p:cNvSpPr>
          <p:nvPr>
            <p:ph type="pic" sz="quarter" idx="19" hasCustomPrompt="1"/>
          </p:nvPr>
        </p:nvSpPr>
        <p:spPr>
          <a:xfrm>
            <a:off x="11068052" y="6296898"/>
            <a:ext cx="554470" cy="555716"/>
          </a:xfrm>
          <a:effectLst>
            <a:innerShdw blurRad="63500" dist="50800">
              <a:prstClr val="black">
                <a:alpha val="50000"/>
              </a:prstClr>
            </a:innerShdw>
          </a:effectLst>
        </p:spPr>
        <p:txBody>
          <a:bodyPr>
            <a:noAutofit/>
          </a:bodyPr>
          <a:lstStyle>
            <a:lvl1pPr>
              <a:defRPr sz="1100">
                <a:latin typeface="Bebas Neue Regular" pitchFamily="50" charset="0"/>
              </a:defRPr>
            </a:lvl1pPr>
          </a:lstStyle>
          <a:p>
            <a:r>
              <a:rPr kumimoji="1" lang="en-US" altLang="ja-JP" dirty="0" smtClean="0"/>
              <a:t>ICON</a:t>
            </a:r>
            <a:endParaRPr kumimoji="1" lang="ja-JP" altLang="en-US" dirty="0"/>
          </a:p>
        </p:txBody>
      </p:sp>
      <p:sp>
        <p:nvSpPr>
          <p:cNvPr id="32" name="対角する 2 つの角を丸めた四角形 31"/>
          <p:cNvSpPr/>
          <p:nvPr userDrawn="1"/>
        </p:nvSpPr>
        <p:spPr>
          <a:xfrm>
            <a:off x="13271068" y="5944374"/>
            <a:ext cx="1260764" cy="1260764"/>
          </a:xfrm>
          <a:prstGeom prst="round2DiagRect">
            <a:avLst/>
          </a:prstGeom>
          <a:solidFill>
            <a:schemeClr val="tx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3" name="図プレースホルダー 9"/>
          <p:cNvSpPr>
            <a:spLocks noGrp="1"/>
          </p:cNvSpPr>
          <p:nvPr>
            <p:ph type="pic" sz="quarter" idx="20" hasCustomPrompt="1"/>
          </p:nvPr>
        </p:nvSpPr>
        <p:spPr>
          <a:xfrm>
            <a:off x="13624215" y="6296898"/>
            <a:ext cx="554470" cy="555716"/>
          </a:xfrm>
          <a:effectLst>
            <a:innerShdw blurRad="63500" dist="50800">
              <a:prstClr val="black">
                <a:alpha val="50000"/>
              </a:prstClr>
            </a:innerShdw>
          </a:effectLst>
        </p:spPr>
        <p:txBody>
          <a:bodyPr>
            <a:noAutofit/>
          </a:bodyPr>
          <a:lstStyle>
            <a:lvl1pPr>
              <a:defRPr sz="1100">
                <a:latin typeface="Bebas Neue Regular" pitchFamily="50" charset="0"/>
              </a:defRPr>
            </a:lvl1pPr>
          </a:lstStyle>
          <a:p>
            <a:r>
              <a:rPr kumimoji="1" lang="en-US" altLang="ja-JP" dirty="0" smtClean="0"/>
              <a:t>ICON</a:t>
            </a:r>
            <a:endParaRPr kumimoji="1" lang="ja-JP" altLang="en-US" dirty="0"/>
          </a:p>
        </p:txBody>
      </p:sp>
      <p:sp>
        <p:nvSpPr>
          <p:cNvPr id="34" name="対角する 2 つの角を丸めた四角形 33"/>
          <p:cNvSpPr/>
          <p:nvPr userDrawn="1"/>
        </p:nvSpPr>
        <p:spPr>
          <a:xfrm>
            <a:off x="15806449" y="5944374"/>
            <a:ext cx="1260764" cy="1260764"/>
          </a:xfrm>
          <a:prstGeom prst="round2DiagRect">
            <a:avLst/>
          </a:prstGeom>
          <a:solidFill>
            <a:schemeClr val="tx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36" name="直線コネクタ 35"/>
          <p:cNvCxnSpPr>
            <a:stCxn id="7" idx="0"/>
            <a:endCxn id="8" idx="2"/>
          </p:cNvCxnSpPr>
          <p:nvPr userDrawn="1"/>
        </p:nvCxnSpPr>
        <p:spPr>
          <a:xfrm>
            <a:off x="2498221" y="4274909"/>
            <a:ext cx="1295400" cy="0"/>
          </a:xfrm>
          <a:prstGeom prst="line">
            <a:avLst/>
          </a:prstGeom>
          <a:ln w="38100">
            <a:solidFill>
              <a:srgbClr val="FFFFFF">
                <a:alpha val="50196"/>
              </a:srgbClr>
            </a:solidFill>
          </a:ln>
        </p:spPr>
        <p:style>
          <a:lnRef idx="1">
            <a:schemeClr val="accent1"/>
          </a:lnRef>
          <a:fillRef idx="0">
            <a:schemeClr val="accent1"/>
          </a:fillRef>
          <a:effectRef idx="0">
            <a:schemeClr val="accent1"/>
          </a:effectRef>
          <a:fontRef idx="minor">
            <a:schemeClr val="tx1"/>
          </a:fontRef>
        </p:style>
      </p:cxnSp>
      <p:cxnSp>
        <p:nvCxnSpPr>
          <p:cNvPr id="37" name="直線コネクタ 36"/>
          <p:cNvCxnSpPr>
            <a:stCxn id="8" idx="0"/>
            <a:endCxn id="11" idx="2"/>
          </p:cNvCxnSpPr>
          <p:nvPr userDrawn="1"/>
        </p:nvCxnSpPr>
        <p:spPr>
          <a:xfrm>
            <a:off x="5054385" y="4274909"/>
            <a:ext cx="1295400" cy="0"/>
          </a:xfrm>
          <a:prstGeom prst="line">
            <a:avLst/>
          </a:prstGeom>
          <a:ln w="38100">
            <a:solidFill>
              <a:srgbClr val="FFFFFF">
                <a:alpha val="50196"/>
              </a:srgbClr>
            </a:solidFill>
          </a:ln>
        </p:spPr>
        <p:style>
          <a:lnRef idx="1">
            <a:schemeClr val="accent1"/>
          </a:lnRef>
          <a:fillRef idx="0">
            <a:schemeClr val="accent1"/>
          </a:fillRef>
          <a:effectRef idx="0">
            <a:schemeClr val="accent1"/>
          </a:effectRef>
          <a:fontRef idx="minor">
            <a:schemeClr val="tx1"/>
          </a:fontRef>
        </p:style>
      </p:cxnSp>
      <p:cxnSp>
        <p:nvCxnSpPr>
          <p:cNvPr id="40" name="直線コネクタ 39"/>
          <p:cNvCxnSpPr>
            <a:stCxn id="11" idx="0"/>
            <a:endCxn id="13" idx="2"/>
          </p:cNvCxnSpPr>
          <p:nvPr userDrawn="1"/>
        </p:nvCxnSpPr>
        <p:spPr>
          <a:xfrm>
            <a:off x="7610549" y="4274909"/>
            <a:ext cx="1295400" cy="0"/>
          </a:xfrm>
          <a:prstGeom prst="line">
            <a:avLst/>
          </a:prstGeom>
          <a:ln w="38100">
            <a:solidFill>
              <a:srgbClr val="FFFFFF">
                <a:alpha val="50196"/>
              </a:srgbClr>
            </a:solidFill>
          </a:ln>
        </p:spPr>
        <p:style>
          <a:lnRef idx="1">
            <a:schemeClr val="accent1"/>
          </a:lnRef>
          <a:fillRef idx="0">
            <a:schemeClr val="accent1"/>
          </a:fillRef>
          <a:effectRef idx="0">
            <a:schemeClr val="accent1"/>
          </a:effectRef>
          <a:fontRef idx="minor">
            <a:schemeClr val="tx1"/>
          </a:fontRef>
        </p:style>
      </p:cxnSp>
      <p:cxnSp>
        <p:nvCxnSpPr>
          <p:cNvPr id="43" name="直線コネクタ 42"/>
          <p:cNvCxnSpPr>
            <a:stCxn id="13" idx="0"/>
            <a:endCxn id="15" idx="2"/>
          </p:cNvCxnSpPr>
          <p:nvPr userDrawn="1"/>
        </p:nvCxnSpPr>
        <p:spPr>
          <a:xfrm>
            <a:off x="10166713" y="4274909"/>
            <a:ext cx="1295399" cy="0"/>
          </a:xfrm>
          <a:prstGeom prst="line">
            <a:avLst/>
          </a:prstGeom>
          <a:ln w="38100">
            <a:solidFill>
              <a:srgbClr val="FFFFFF">
                <a:alpha val="50196"/>
              </a:srgbClr>
            </a:solidFill>
          </a:ln>
        </p:spPr>
        <p:style>
          <a:lnRef idx="1">
            <a:schemeClr val="accent1"/>
          </a:lnRef>
          <a:fillRef idx="0">
            <a:schemeClr val="accent1"/>
          </a:fillRef>
          <a:effectRef idx="0">
            <a:schemeClr val="accent1"/>
          </a:effectRef>
          <a:fontRef idx="minor">
            <a:schemeClr val="tx1"/>
          </a:fontRef>
        </p:style>
      </p:cxnSp>
      <p:cxnSp>
        <p:nvCxnSpPr>
          <p:cNvPr id="46" name="直線コネクタ 45"/>
          <p:cNvCxnSpPr>
            <a:stCxn id="26" idx="2"/>
            <a:endCxn id="15" idx="0"/>
          </p:cNvCxnSpPr>
          <p:nvPr userDrawn="1"/>
        </p:nvCxnSpPr>
        <p:spPr>
          <a:xfrm rot="10800000" flipH="1">
            <a:off x="5602576" y="4274910"/>
            <a:ext cx="7120299" cy="2299847"/>
          </a:xfrm>
          <a:prstGeom prst="bentConnector5">
            <a:avLst>
              <a:gd name="adj1" fmla="val -3211"/>
              <a:gd name="adj2" fmla="val 50000"/>
              <a:gd name="adj3" fmla="val 103211"/>
            </a:avLst>
          </a:prstGeom>
          <a:ln w="38100">
            <a:solidFill>
              <a:srgbClr val="FFFFFF">
                <a:alpha val="50196"/>
              </a:srgbClr>
            </a:solidFill>
          </a:ln>
        </p:spPr>
        <p:style>
          <a:lnRef idx="1">
            <a:schemeClr val="accent1"/>
          </a:lnRef>
          <a:fillRef idx="0">
            <a:schemeClr val="accent1"/>
          </a:fillRef>
          <a:effectRef idx="0">
            <a:schemeClr val="accent1"/>
          </a:effectRef>
          <a:fontRef idx="minor">
            <a:schemeClr val="tx1"/>
          </a:fontRef>
        </p:style>
      </p:cxnSp>
      <p:cxnSp>
        <p:nvCxnSpPr>
          <p:cNvPr id="49" name="直線コネクタ 48"/>
          <p:cNvCxnSpPr>
            <a:stCxn id="26" idx="0"/>
            <a:endCxn id="28" idx="2"/>
          </p:cNvCxnSpPr>
          <p:nvPr userDrawn="1"/>
        </p:nvCxnSpPr>
        <p:spPr>
          <a:xfrm>
            <a:off x="6863341" y="6574756"/>
            <a:ext cx="1295400" cy="0"/>
          </a:xfrm>
          <a:prstGeom prst="line">
            <a:avLst/>
          </a:prstGeom>
          <a:ln w="38100">
            <a:solidFill>
              <a:srgbClr val="FFFFFF">
                <a:alpha val="50196"/>
              </a:srgbClr>
            </a:solidFill>
          </a:ln>
        </p:spPr>
        <p:style>
          <a:lnRef idx="1">
            <a:schemeClr val="accent1"/>
          </a:lnRef>
          <a:fillRef idx="0">
            <a:schemeClr val="accent1"/>
          </a:fillRef>
          <a:effectRef idx="0">
            <a:schemeClr val="accent1"/>
          </a:effectRef>
          <a:fontRef idx="minor">
            <a:schemeClr val="tx1"/>
          </a:fontRef>
        </p:style>
      </p:cxnSp>
      <p:cxnSp>
        <p:nvCxnSpPr>
          <p:cNvPr id="52" name="直線コネクタ 51"/>
          <p:cNvCxnSpPr>
            <a:stCxn id="28" idx="0"/>
            <a:endCxn id="30" idx="2"/>
          </p:cNvCxnSpPr>
          <p:nvPr userDrawn="1"/>
        </p:nvCxnSpPr>
        <p:spPr>
          <a:xfrm>
            <a:off x="9419505" y="6574756"/>
            <a:ext cx="1295400" cy="0"/>
          </a:xfrm>
          <a:prstGeom prst="line">
            <a:avLst/>
          </a:prstGeom>
          <a:ln w="38100">
            <a:solidFill>
              <a:srgbClr val="FFFFFF">
                <a:alpha val="50196"/>
              </a:srgbClr>
            </a:solidFill>
          </a:ln>
        </p:spPr>
        <p:style>
          <a:lnRef idx="1">
            <a:schemeClr val="accent1"/>
          </a:lnRef>
          <a:fillRef idx="0">
            <a:schemeClr val="accent1"/>
          </a:fillRef>
          <a:effectRef idx="0">
            <a:schemeClr val="accent1"/>
          </a:effectRef>
          <a:fontRef idx="minor">
            <a:schemeClr val="tx1"/>
          </a:fontRef>
        </p:style>
      </p:cxnSp>
      <p:cxnSp>
        <p:nvCxnSpPr>
          <p:cNvPr id="55" name="直線コネクタ 54"/>
          <p:cNvCxnSpPr>
            <a:stCxn id="30" idx="0"/>
            <a:endCxn id="32" idx="2"/>
          </p:cNvCxnSpPr>
          <p:nvPr userDrawn="1"/>
        </p:nvCxnSpPr>
        <p:spPr>
          <a:xfrm>
            <a:off x="11975669" y="6574756"/>
            <a:ext cx="1295399" cy="0"/>
          </a:xfrm>
          <a:prstGeom prst="line">
            <a:avLst/>
          </a:prstGeom>
          <a:ln w="38100">
            <a:solidFill>
              <a:srgbClr val="FFFFFF">
                <a:alpha val="50196"/>
              </a:srgbClr>
            </a:solidFill>
          </a:ln>
        </p:spPr>
        <p:style>
          <a:lnRef idx="1">
            <a:schemeClr val="accent1"/>
          </a:lnRef>
          <a:fillRef idx="0">
            <a:schemeClr val="accent1"/>
          </a:fillRef>
          <a:effectRef idx="0">
            <a:schemeClr val="accent1"/>
          </a:effectRef>
          <a:fontRef idx="minor">
            <a:schemeClr val="tx1"/>
          </a:fontRef>
        </p:style>
      </p:cxnSp>
      <p:cxnSp>
        <p:nvCxnSpPr>
          <p:cNvPr id="58" name="直線コネクタ 57"/>
          <p:cNvCxnSpPr>
            <a:stCxn id="32" idx="0"/>
            <a:endCxn id="34" idx="2"/>
          </p:cNvCxnSpPr>
          <p:nvPr userDrawn="1"/>
        </p:nvCxnSpPr>
        <p:spPr>
          <a:xfrm>
            <a:off x="14531832" y="6574756"/>
            <a:ext cx="1274617" cy="0"/>
          </a:xfrm>
          <a:prstGeom prst="line">
            <a:avLst/>
          </a:prstGeom>
          <a:ln w="38100">
            <a:solidFill>
              <a:srgbClr val="FFFFFF">
                <a:alpha val="50196"/>
              </a:srgbClr>
            </a:solidFill>
          </a:ln>
        </p:spPr>
        <p:style>
          <a:lnRef idx="1">
            <a:schemeClr val="accent1"/>
          </a:lnRef>
          <a:fillRef idx="0">
            <a:schemeClr val="accent1"/>
          </a:fillRef>
          <a:effectRef idx="0">
            <a:schemeClr val="accent1"/>
          </a:effectRef>
          <a:fontRef idx="minor">
            <a:schemeClr val="tx1"/>
          </a:fontRef>
        </p:style>
      </p:cxnSp>
      <p:sp>
        <p:nvSpPr>
          <p:cNvPr id="61" name="テキスト プレースホルダー 5"/>
          <p:cNvSpPr>
            <a:spLocks noGrp="1"/>
          </p:cNvSpPr>
          <p:nvPr>
            <p:ph type="body" sz="quarter" idx="21" hasCustomPrompt="1"/>
          </p:nvPr>
        </p:nvSpPr>
        <p:spPr>
          <a:xfrm>
            <a:off x="1237457" y="3851621"/>
            <a:ext cx="1260763" cy="846576"/>
          </a:xfrm>
        </p:spPr>
        <p:txBody>
          <a:bodyPr anchor="ctr">
            <a:noAutofit/>
          </a:bodyPr>
          <a:lstStyle>
            <a:lvl1pPr algn="ctr">
              <a:spcBef>
                <a:spcPts val="0"/>
              </a:spcBef>
              <a:defRPr sz="2400" i="0" spc="0" baseline="0">
                <a:solidFill>
                  <a:schemeClr val="accent2"/>
                </a:solidFill>
                <a:effectLst/>
                <a:latin typeface="Bebas Neue Regular" pitchFamily="50" charset="0"/>
              </a:defRPr>
            </a:lvl1pPr>
          </a:lstStyle>
          <a:p>
            <a:pPr lvl="0"/>
            <a:r>
              <a:rPr kumimoji="1" lang="en-US" altLang="ja-JP" dirty="0" smtClean="0"/>
              <a:t>WORD</a:t>
            </a:r>
            <a:endParaRPr kumimoji="1" lang="ja-JP" altLang="en-US" dirty="0" smtClean="0"/>
          </a:p>
        </p:txBody>
      </p:sp>
      <p:sp>
        <p:nvSpPr>
          <p:cNvPr id="62" name="テキスト プレースホルダー 5"/>
          <p:cNvSpPr>
            <a:spLocks noGrp="1"/>
          </p:cNvSpPr>
          <p:nvPr>
            <p:ph type="body" sz="quarter" idx="22" hasCustomPrompt="1"/>
          </p:nvPr>
        </p:nvSpPr>
        <p:spPr>
          <a:xfrm>
            <a:off x="15788193" y="6151469"/>
            <a:ext cx="1260763" cy="846576"/>
          </a:xfrm>
        </p:spPr>
        <p:txBody>
          <a:bodyPr anchor="ctr">
            <a:noAutofit/>
          </a:bodyPr>
          <a:lstStyle>
            <a:lvl1pPr algn="ctr">
              <a:spcBef>
                <a:spcPts val="0"/>
              </a:spcBef>
              <a:defRPr sz="2400" i="0" spc="0" baseline="0">
                <a:solidFill>
                  <a:schemeClr val="accent2"/>
                </a:solidFill>
                <a:effectLst/>
                <a:latin typeface="Bebas Neue Regular" pitchFamily="50" charset="0"/>
              </a:defRPr>
            </a:lvl1pPr>
          </a:lstStyle>
          <a:p>
            <a:pPr lvl="0"/>
            <a:r>
              <a:rPr kumimoji="1" lang="en-US" altLang="ja-JP" dirty="0" smtClean="0"/>
              <a:t>WORD</a:t>
            </a:r>
            <a:endParaRPr kumimoji="1" lang="ja-JP" altLang="en-US" dirty="0" smtClean="0"/>
          </a:p>
        </p:txBody>
      </p:sp>
      <p:sp>
        <p:nvSpPr>
          <p:cNvPr id="63" name="テキスト プレースホルダー 5"/>
          <p:cNvSpPr>
            <a:spLocks noGrp="1"/>
          </p:cNvSpPr>
          <p:nvPr>
            <p:ph type="body" sz="quarter" idx="23" hasCustomPrompt="1"/>
          </p:nvPr>
        </p:nvSpPr>
        <p:spPr>
          <a:xfrm>
            <a:off x="3201341" y="2797951"/>
            <a:ext cx="2456655" cy="846576"/>
          </a:xfrm>
        </p:spPr>
        <p:txBody>
          <a:bodyPr anchor="b">
            <a:noAutofit/>
          </a:bodyPr>
          <a:lstStyle>
            <a:lvl1pPr algn="ctr">
              <a:spcBef>
                <a:spcPts val="0"/>
              </a:spcBef>
              <a:defRPr sz="2800" i="0" spc="0" baseline="0">
                <a:solidFill>
                  <a:schemeClr val="accent2"/>
                </a:solidFill>
                <a:effectLst/>
                <a:latin typeface="Bebas Neue Regular" pitchFamily="50" charset="0"/>
              </a:defRPr>
            </a:lvl1pPr>
          </a:lstStyle>
          <a:p>
            <a:pPr lvl="0"/>
            <a:r>
              <a:rPr kumimoji="1" lang="en-US" altLang="ja-JP" dirty="0" smtClean="0"/>
              <a:t>WORD</a:t>
            </a:r>
            <a:endParaRPr kumimoji="1" lang="ja-JP" altLang="en-US" dirty="0" smtClean="0"/>
          </a:p>
        </p:txBody>
      </p:sp>
      <p:sp>
        <p:nvSpPr>
          <p:cNvPr id="64" name="テキスト プレースホルダー 5"/>
          <p:cNvSpPr>
            <a:spLocks noGrp="1"/>
          </p:cNvSpPr>
          <p:nvPr>
            <p:ph type="body" sz="quarter" idx="24" hasCustomPrompt="1"/>
          </p:nvPr>
        </p:nvSpPr>
        <p:spPr>
          <a:xfrm>
            <a:off x="5757505" y="2797951"/>
            <a:ext cx="2456655" cy="846576"/>
          </a:xfrm>
        </p:spPr>
        <p:txBody>
          <a:bodyPr anchor="b">
            <a:noAutofit/>
          </a:bodyPr>
          <a:lstStyle>
            <a:lvl1pPr algn="ctr">
              <a:spcBef>
                <a:spcPts val="0"/>
              </a:spcBef>
              <a:defRPr sz="2800" i="0" spc="0" baseline="0">
                <a:solidFill>
                  <a:schemeClr val="accent2"/>
                </a:solidFill>
                <a:effectLst/>
                <a:latin typeface="Bebas Neue Regular" pitchFamily="50" charset="0"/>
              </a:defRPr>
            </a:lvl1pPr>
          </a:lstStyle>
          <a:p>
            <a:pPr lvl="0"/>
            <a:r>
              <a:rPr kumimoji="1" lang="en-US" altLang="ja-JP" dirty="0" smtClean="0"/>
              <a:t>WORD</a:t>
            </a:r>
            <a:endParaRPr kumimoji="1" lang="ja-JP" altLang="en-US" dirty="0" smtClean="0"/>
          </a:p>
        </p:txBody>
      </p:sp>
      <p:sp>
        <p:nvSpPr>
          <p:cNvPr id="65" name="テキスト プレースホルダー 5"/>
          <p:cNvSpPr>
            <a:spLocks noGrp="1"/>
          </p:cNvSpPr>
          <p:nvPr>
            <p:ph type="body" sz="quarter" idx="25" hasCustomPrompt="1"/>
          </p:nvPr>
        </p:nvSpPr>
        <p:spPr>
          <a:xfrm>
            <a:off x="8321857" y="2797951"/>
            <a:ext cx="2456655" cy="846576"/>
          </a:xfrm>
        </p:spPr>
        <p:txBody>
          <a:bodyPr anchor="b">
            <a:noAutofit/>
          </a:bodyPr>
          <a:lstStyle>
            <a:lvl1pPr algn="ctr">
              <a:spcBef>
                <a:spcPts val="0"/>
              </a:spcBef>
              <a:defRPr sz="2800" i="0" spc="0" baseline="0">
                <a:solidFill>
                  <a:schemeClr val="accent2"/>
                </a:solidFill>
                <a:effectLst/>
                <a:latin typeface="Bebas Neue Regular" pitchFamily="50" charset="0"/>
              </a:defRPr>
            </a:lvl1pPr>
          </a:lstStyle>
          <a:p>
            <a:pPr lvl="0"/>
            <a:r>
              <a:rPr kumimoji="1" lang="en-US" altLang="ja-JP" dirty="0" smtClean="0"/>
              <a:t>WORD</a:t>
            </a:r>
            <a:endParaRPr kumimoji="1" lang="ja-JP" altLang="en-US" dirty="0" smtClean="0"/>
          </a:p>
        </p:txBody>
      </p:sp>
      <p:sp>
        <p:nvSpPr>
          <p:cNvPr id="66" name="テキスト プレースホルダー 5"/>
          <p:cNvSpPr>
            <a:spLocks noGrp="1"/>
          </p:cNvSpPr>
          <p:nvPr>
            <p:ph type="body" sz="quarter" idx="26" hasCustomPrompt="1"/>
          </p:nvPr>
        </p:nvSpPr>
        <p:spPr>
          <a:xfrm>
            <a:off x="10878021" y="2797951"/>
            <a:ext cx="2456655" cy="846576"/>
          </a:xfrm>
        </p:spPr>
        <p:txBody>
          <a:bodyPr anchor="b">
            <a:noAutofit/>
          </a:bodyPr>
          <a:lstStyle>
            <a:lvl1pPr algn="ctr">
              <a:spcBef>
                <a:spcPts val="0"/>
              </a:spcBef>
              <a:defRPr sz="2800" i="0" spc="0" baseline="0">
                <a:solidFill>
                  <a:schemeClr val="accent2"/>
                </a:solidFill>
                <a:effectLst/>
                <a:latin typeface="Bebas Neue Regular" pitchFamily="50" charset="0"/>
              </a:defRPr>
            </a:lvl1pPr>
          </a:lstStyle>
          <a:p>
            <a:pPr lvl="0"/>
            <a:r>
              <a:rPr kumimoji="1" lang="en-US" altLang="ja-JP" dirty="0" smtClean="0"/>
              <a:t>WORD</a:t>
            </a:r>
            <a:endParaRPr kumimoji="1" lang="ja-JP" altLang="en-US" dirty="0" smtClean="0"/>
          </a:p>
        </p:txBody>
      </p:sp>
      <p:sp>
        <p:nvSpPr>
          <p:cNvPr id="67" name="テキスト プレースホルダー 5"/>
          <p:cNvSpPr>
            <a:spLocks noGrp="1"/>
          </p:cNvSpPr>
          <p:nvPr>
            <p:ph type="body" sz="quarter" idx="27" hasCustomPrompt="1"/>
          </p:nvPr>
        </p:nvSpPr>
        <p:spPr>
          <a:xfrm>
            <a:off x="4998965" y="7205138"/>
            <a:ext cx="2456655" cy="846576"/>
          </a:xfrm>
        </p:spPr>
        <p:txBody>
          <a:bodyPr anchor="t">
            <a:noAutofit/>
          </a:bodyPr>
          <a:lstStyle>
            <a:lvl1pPr algn="ctr">
              <a:spcBef>
                <a:spcPts val="0"/>
              </a:spcBef>
              <a:defRPr sz="2800" i="0" spc="0" baseline="0">
                <a:solidFill>
                  <a:schemeClr val="accent2"/>
                </a:solidFill>
                <a:effectLst/>
                <a:latin typeface="Bebas Neue Regular" pitchFamily="50" charset="0"/>
              </a:defRPr>
            </a:lvl1pPr>
          </a:lstStyle>
          <a:p>
            <a:pPr lvl="0"/>
            <a:r>
              <a:rPr kumimoji="1" lang="en-US" altLang="ja-JP" dirty="0" smtClean="0"/>
              <a:t>WORD</a:t>
            </a:r>
            <a:endParaRPr kumimoji="1" lang="ja-JP" altLang="en-US" dirty="0" smtClean="0"/>
          </a:p>
        </p:txBody>
      </p:sp>
      <p:sp>
        <p:nvSpPr>
          <p:cNvPr id="68" name="テキスト プレースホルダー 5"/>
          <p:cNvSpPr>
            <a:spLocks noGrp="1"/>
          </p:cNvSpPr>
          <p:nvPr>
            <p:ph type="body" sz="quarter" idx="28" hasCustomPrompt="1"/>
          </p:nvPr>
        </p:nvSpPr>
        <p:spPr>
          <a:xfrm>
            <a:off x="7555129" y="7205138"/>
            <a:ext cx="2456655" cy="846576"/>
          </a:xfrm>
        </p:spPr>
        <p:txBody>
          <a:bodyPr anchor="t">
            <a:noAutofit/>
          </a:bodyPr>
          <a:lstStyle>
            <a:lvl1pPr algn="ctr">
              <a:spcBef>
                <a:spcPts val="0"/>
              </a:spcBef>
              <a:defRPr sz="2800" i="0" spc="0" baseline="0">
                <a:solidFill>
                  <a:schemeClr val="accent2"/>
                </a:solidFill>
                <a:effectLst/>
                <a:latin typeface="Bebas Neue Regular" pitchFamily="50" charset="0"/>
              </a:defRPr>
            </a:lvl1pPr>
          </a:lstStyle>
          <a:p>
            <a:pPr lvl="0"/>
            <a:r>
              <a:rPr kumimoji="1" lang="en-US" altLang="ja-JP" dirty="0" smtClean="0"/>
              <a:t>WORD</a:t>
            </a:r>
            <a:endParaRPr kumimoji="1" lang="ja-JP" altLang="en-US" dirty="0" smtClean="0"/>
          </a:p>
        </p:txBody>
      </p:sp>
      <p:sp>
        <p:nvSpPr>
          <p:cNvPr id="69" name="テキスト プレースホルダー 5"/>
          <p:cNvSpPr>
            <a:spLocks noGrp="1"/>
          </p:cNvSpPr>
          <p:nvPr>
            <p:ph type="body" sz="quarter" idx="29" hasCustomPrompt="1"/>
          </p:nvPr>
        </p:nvSpPr>
        <p:spPr>
          <a:xfrm>
            <a:off x="10119481" y="7205138"/>
            <a:ext cx="2456655" cy="846576"/>
          </a:xfrm>
        </p:spPr>
        <p:txBody>
          <a:bodyPr anchor="t">
            <a:noAutofit/>
          </a:bodyPr>
          <a:lstStyle>
            <a:lvl1pPr algn="ctr">
              <a:spcBef>
                <a:spcPts val="0"/>
              </a:spcBef>
              <a:defRPr sz="2800" i="0" spc="0" baseline="0">
                <a:solidFill>
                  <a:schemeClr val="accent2"/>
                </a:solidFill>
                <a:effectLst/>
                <a:latin typeface="Bebas Neue Regular" pitchFamily="50" charset="0"/>
              </a:defRPr>
            </a:lvl1pPr>
          </a:lstStyle>
          <a:p>
            <a:pPr lvl="0"/>
            <a:r>
              <a:rPr kumimoji="1" lang="en-US" altLang="ja-JP" dirty="0" smtClean="0"/>
              <a:t>WORD</a:t>
            </a:r>
            <a:endParaRPr kumimoji="1" lang="ja-JP" altLang="en-US" dirty="0" smtClean="0"/>
          </a:p>
        </p:txBody>
      </p:sp>
      <p:sp>
        <p:nvSpPr>
          <p:cNvPr id="70" name="テキスト プレースホルダー 5"/>
          <p:cNvSpPr>
            <a:spLocks noGrp="1"/>
          </p:cNvSpPr>
          <p:nvPr>
            <p:ph type="body" sz="quarter" idx="30" hasCustomPrompt="1"/>
          </p:nvPr>
        </p:nvSpPr>
        <p:spPr>
          <a:xfrm>
            <a:off x="12675645" y="7205138"/>
            <a:ext cx="2456655" cy="846576"/>
          </a:xfrm>
        </p:spPr>
        <p:txBody>
          <a:bodyPr anchor="t">
            <a:noAutofit/>
          </a:bodyPr>
          <a:lstStyle>
            <a:lvl1pPr algn="ctr">
              <a:spcBef>
                <a:spcPts val="0"/>
              </a:spcBef>
              <a:defRPr sz="2800" i="0" spc="0" baseline="0">
                <a:solidFill>
                  <a:schemeClr val="accent2"/>
                </a:solidFill>
                <a:effectLst/>
                <a:latin typeface="Bebas Neue Regular" pitchFamily="50" charset="0"/>
              </a:defRPr>
            </a:lvl1pPr>
          </a:lstStyle>
          <a:p>
            <a:pPr lvl="0"/>
            <a:r>
              <a:rPr kumimoji="1" lang="en-US" altLang="ja-JP" dirty="0" smtClean="0"/>
              <a:t>WORD</a:t>
            </a:r>
            <a:endParaRPr kumimoji="1" lang="ja-JP" altLang="en-US" dirty="0" smtClean="0"/>
          </a:p>
        </p:txBody>
      </p:sp>
      <p:sp>
        <p:nvSpPr>
          <p:cNvPr id="71" name="テキスト プレースホルダー 5"/>
          <p:cNvSpPr>
            <a:spLocks noGrp="1"/>
          </p:cNvSpPr>
          <p:nvPr>
            <p:ph type="body" sz="quarter" idx="31" hasCustomPrompt="1"/>
          </p:nvPr>
        </p:nvSpPr>
        <p:spPr>
          <a:xfrm>
            <a:off x="921553" y="8052619"/>
            <a:ext cx="16443307" cy="1504337"/>
          </a:xfrm>
        </p:spPr>
        <p:txBody>
          <a:bodyPr anchor="ctr">
            <a:noAutofit/>
          </a:bodyPr>
          <a:lstStyle>
            <a:lvl1pPr algn="ctr">
              <a:lnSpc>
                <a:spcPct val="100000"/>
              </a:lnSpc>
              <a:spcBef>
                <a:spcPts val="0"/>
              </a:spcBef>
              <a:defRPr sz="2400" i="0" spc="0" baseline="0">
                <a:solidFill>
                  <a:schemeClr val="bg1"/>
                </a:solidFill>
                <a:effectLst/>
                <a:latin typeface="+mn-lt"/>
              </a:defRPr>
            </a:lvl1pPr>
          </a:lstStyle>
          <a:p>
            <a:pPr lvl="0"/>
            <a:r>
              <a:rPr kumimoji="1" lang="en-US" altLang="ja-JP" dirty="0" smtClean="0"/>
              <a:t>Text Here</a:t>
            </a:r>
          </a:p>
        </p:txBody>
      </p:sp>
    </p:spTree>
    <p:extLst>
      <p:ext uri="{BB962C8B-B14F-4D97-AF65-F5344CB8AC3E}">
        <p14:creationId xmlns:p14="http://schemas.microsoft.com/office/powerpoint/2010/main" val="37279721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iterate type="lt">
                                    <p:tmPct val="5000"/>
                                  </p:iterate>
                                  <p:childTnLst>
                                    <p:set>
                                      <p:cBhvr>
                                        <p:cTn id="6" dur="1" fill="hold">
                                          <p:stCondLst>
                                            <p:cond delay="0"/>
                                          </p:stCondLst>
                                        </p:cTn>
                                        <p:tgtEl>
                                          <p:spTgt spid="6">
                                            <p:txEl>
                                              <p:pRg st="0" end="0"/>
                                            </p:txEl>
                                          </p:spTgt>
                                        </p:tgtEl>
                                        <p:attrNameLst>
                                          <p:attrName>style.visibility</p:attrName>
                                        </p:attrNameLst>
                                      </p:cBhvr>
                                      <p:to>
                                        <p:strVal val="visible"/>
                                      </p:to>
                                    </p:set>
                                    <p:animEffect transition="in" filter="randombar(horizontal)">
                                      <p:cBhvr>
                                        <p:cTn id="7" dur="500"/>
                                        <p:tgtEl>
                                          <p:spTgt spid="6">
                                            <p:txEl>
                                              <p:pRg st="0" end="0"/>
                                            </p:txEl>
                                          </p:spTgt>
                                        </p:tgtEl>
                                      </p:cBhvr>
                                    </p:animEffect>
                                  </p:childTnLst>
                                </p:cTn>
                              </p:par>
                            </p:childTnLst>
                          </p:cTn>
                        </p:par>
                        <p:par>
                          <p:cTn id="8" fill="hold">
                            <p:stCondLst>
                              <p:cond delay="875"/>
                            </p:stCondLst>
                            <p:childTnLst>
                              <p:par>
                                <p:cTn id="9" presetID="31" presetClass="entr" presetSubtype="0"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p:cTn id="11" dur="500" fill="hold"/>
                                        <p:tgtEl>
                                          <p:spTgt spid="7"/>
                                        </p:tgtEl>
                                        <p:attrNameLst>
                                          <p:attrName>ppt_w</p:attrName>
                                        </p:attrNameLst>
                                      </p:cBhvr>
                                      <p:tavLst>
                                        <p:tav tm="0">
                                          <p:val>
                                            <p:fltVal val="0"/>
                                          </p:val>
                                        </p:tav>
                                        <p:tav tm="100000">
                                          <p:val>
                                            <p:strVal val="#ppt_w"/>
                                          </p:val>
                                        </p:tav>
                                      </p:tavLst>
                                    </p:anim>
                                    <p:anim calcmode="lin" valueType="num">
                                      <p:cBhvr>
                                        <p:cTn id="12" dur="500" fill="hold"/>
                                        <p:tgtEl>
                                          <p:spTgt spid="7"/>
                                        </p:tgtEl>
                                        <p:attrNameLst>
                                          <p:attrName>ppt_h</p:attrName>
                                        </p:attrNameLst>
                                      </p:cBhvr>
                                      <p:tavLst>
                                        <p:tav tm="0">
                                          <p:val>
                                            <p:fltVal val="0"/>
                                          </p:val>
                                        </p:tav>
                                        <p:tav tm="100000">
                                          <p:val>
                                            <p:strVal val="#ppt_h"/>
                                          </p:val>
                                        </p:tav>
                                      </p:tavLst>
                                    </p:anim>
                                    <p:anim calcmode="lin" valueType="num">
                                      <p:cBhvr>
                                        <p:cTn id="13" dur="500" fill="hold"/>
                                        <p:tgtEl>
                                          <p:spTgt spid="7"/>
                                        </p:tgtEl>
                                        <p:attrNameLst>
                                          <p:attrName>style.rotation</p:attrName>
                                        </p:attrNameLst>
                                      </p:cBhvr>
                                      <p:tavLst>
                                        <p:tav tm="0">
                                          <p:val>
                                            <p:fltVal val="90"/>
                                          </p:val>
                                        </p:tav>
                                        <p:tav tm="100000">
                                          <p:val>
                                            <p:fltVal val="0"/>
                                          </p:val>
                                        </p:tav>
                                      </p:tavLst>
                                    </p:anim>
                                    <p:animEffect transition="in" filter="fade">
                                      <p:cBhvr>
                                        <p:cTn id="14" dur="500"/>
                                        <p:tgtEl>
                                          <p:spTgt spid="7"/>
                                        </p:tgtEl>
                                      </p:cBhvr>
                                    </p:animEffect>
                                  </p:childTnLst>
                                </p:cTn>
                              </p:par>
                              <p:par>
                                <p:cTn id="15" presetID="31" presetClass="entr" presetSubtype="0" fill="hold" grpId="0" nodeType="withEffect">
                                  <p:stCondLst>
                                    <p:cond delay="0"/>
                                  </p:stCondLst>
                                  <p:childTnLst>
                                    <p:set>
                                      <p:cBhvr>
                                        <p:cTn id="16" dur="1" fill="hold">
                                          <p:stCondLst>
                                            <p:cond delay="0"/>
                                          </p:stCondLst>
                                        </p:cTn>
                                        <p:tgtEl>
                                          <p:spTgt spid="61">
                                            <p:txEl>
                                              <p:pRg st="0" end="0"/>
                                            </p:txEl>
                                          </p:spTgt>
                                        </p:tgtEl>
                                        <p:attrNameLst>
                                          <p:attrName>style.visibility</p:attrName>
                                        </p:attrNameLst>
                                      </p:cBhvr>
                                      <p:to>
                                        <p:strVal val="visible"/>
                                      </p:to>
                                    </p:set>
                                    <p:anim calcmode="lin" valueType="num">
                                      <p:cBhvr>
                                        <p:cTn id="17" dur="500" fill="hold"/>
                                        <p:tgtEl>
                                          <p:spTgt spid="61">
                                            <p:txEl>
                                              <p:pRg st="0" end="0"/>
                                            </p:txEl>
                                          </p:spTgt>
                                        </p:tgtEl>
                                        <p:attrNameLst>
                                          <p:attrName>ppt_w</p:attrName>
                                        </p:attrNameLst>
                                      </p:cBhvr>
                                      <p:tavLst>
                                        <p:tav tm="0">
                                          <p:val>
                                            <p:fltVal val="0"/>
                                          </p:val>
                                        </p:tav>
                                        <p:tav tm="100000">
                                          <p:val>
                                            <p:strVal val="#ppt_w"/>
                                          </p:val>
                                        </p:tav>
                                      </p:tavLst>
                                    </p:anim>
                                    <p:anim calcmode="lin" valueType="num">
                                      <p:cBhvr>
                                        <p:cTn id="18" dur="500" fill="hold"/>
                                        <p:tgtEl>
                                          <p:spTgt spid="61">
                                            <p:txEl>
                                              <p:pRg st="0" end="0"/>
                                            </p:txEl>
                                          </p:spTgt>
                                        </p:tgtEl>
                                        <p:attrNameLst>
                                          <p:attrName>ppt_h</p:attrName>
                                        </p:attrNameLst>
                                      </p:cBhvr>
                                      <p:tavLst>
                                        <p:tav tm="0">
                                          <p:val>
                                            <p:fltVal val="0"/>
                                          </p:val>
                                        </p:tav>
                                        <p:tav tm="100000">
                                          <p:val>
                                            <p:strVal val="#ppt_h"/>
                                          </p:val>
                                        </p:tav>
                                      </p:tavLst>
                                    </p:anim>
                                    <p:anim calcmode="lin" valueType="num">
                                      <p:cBhvr>
                                        <p:cTn id="19" dur="500" fill="hold"/>
                                        <p:tgtEl>
                                          <p:spTgt spid="61">
                                            <p:txEl>
                                              <p:pRg st="0" end="0"/>
                                            </p:txEl>
                                          </p:spTgt>
                                        </p:tgtEl>
                                        <p:attrNameLst>
                                          <p:attrName>style.rotation</p:attrName>
                                        </p:attrNameLst>
                                      </p:cBhvr>
                                      <p:tavLst>
                                        <p:tav tm="0">
                                          <p:val>
                                            <p:fltVal val="90"/>
                                          </p:val>
                                        </p:tav>
                                        <p:tav tm="100000">
                                          <p:val>
                                            <p:fltVal val="0"/>
                                          </p:val>
                                        </p:tav>
                                      </p:tavLst>
                                    </p:anim>
                                    <p:animEffect transition="in" filter="fade">
                                      <p:cBhvr>
                                        <p:cTn id="20" dur="500"/>
                                        <p:tgtEl>
                                          <p:spTgt spid="61">
                                            <p:txEl>
                                              <p:pRg st="0" end="0"/>
                                            </p:txEl>
                                          </p:spTgt>
                                        </p:tgtEl>
                                      </p:cBhvr>
                                    </p:animEffect>
                                  </p:childTnLst>
                                </p:cTn>
                              </p:par>
                            </p:childTnLst>
                          </p:cTn>
                        </p:par>
                        <p:par>
                          <p:cTn id="21" fill="hold">
                            <p:stCondLst>
                              <p:cond delay="1375"/>
                            </p:stCondLst>
                            <p:childTnLst>
                              <p:par>
                                <p:cTn id="22" presetID="22" presetClass="entr" presetSubtype="8" fill="hold" nodeType="afterEffect">
                                  <p:stCondLst>
                                    <p:cond delay="0"/>
                                  </p:stCondLst>
                                  <p:childTnLst>
                                    <p:set>
                                      <p:cBhvr>
                                        <p:cTn id="23" dur="1" fill="hold">
                                          <p:stCondLst>
                                            <p:cond delay="0"/>
                                          </p:stCondLst>
                                        </p:cTn>
                                        <p:tgtEl>
                                          <p:spTgt spid="36"/>
                                        </p:tgtEl>
                                        <p:attrNameLst>
                                          <p:attrName>style.visibility</p:attrName>
                                        </p:attrNameLst>
                                      </p:cBhvr>
                                      <p:to>
                                        <p:strVal val="visible"/>
                                      </p:to>
                                    </p:set>
                                    <p:animEffect transition="in" filter="wipe(left)">
                                      <p:cBhvr>
                                        <p:cTn id="24" dur="500"/>
                                        <p:tgtEl>
                                          <p:spTgt spid="36"/>
                                        </p:tgtEl>
                                      </p:cBhvr>
                                    </p:animEffect>
                                  </p:childTnLst>
                                </p:cTn>
                              </p:par>
                            </p:childTnLst>
                          </p:cTn>
                        </p:par>
                        <p:par>
                          <p:cTn id="25" fill="hold">
                            <p:stCondLst>
                              <p:cond delay="1875"/>
                            </p:stCondLst>
                            <p:childTnLst>
                              <p:par>
                                <p:cTn id="26" presetID="31" presetClass="entr" presetSubtype="0" fill="hold" grpId="0" nodeType="afterEffect">
                                  <p:stCondLst>
                                    <p:cond delay="0"/>
                                  </p:stCondLst>
                                  <p:childTnLst>
                                    <p:set>
                                      <p:cBhvr>
                                        <p:cTn id="27" dur="1" fill="hold">
                                          <p:stCondLst>
                                            <p:cond delay="0"/>
                                          </p:stCondLst>
                                        </p:cTn>
                                        <p:tgtEl>
                                          <p:spTgt spid="8"/>
                                        </p:tgtEl>
                                        <p:attrNameLst>
                                          <p:attrName>style.visibility</p:attrName>
                                        </p:attrNameLst>
                                      </p:cBhvr>
                                      <p:to>
                                        <p:strVal val="visible"/>
                                      </p:to>
                                    </p:set>
                                    <p:anim calcmode="lin" valueType="num">
                                      <p:cBhvr>
                                        <p:cTn id="28" dur="500" fill="hold"/>
                                        <p:tgtEl>
                                          <p:spTgt spid="8"/>
                                        </p:tgtEl>
                                        <p:attrNameLst>
                                          <p:attrName>ppt_w</p:attrName>
                                        </p:attrNameLst>
                                      </p:cBhvr>
                                      <p:tavLst>
                                        <p:tav tm="0">
                                          <p:val>
                                            <p:fltVal val="0"/>
                                          </p:val>
                                        </p:tav>
                                        <p:tav tm="100000">
                                          <p:val>
                                            <p:strVal val="#ppt_w"/>
                                          </p:val>
                                        </p:tav>
                                      </p:tavLst>
                                    </p:anim>
                                    <p:anim calcmode="lin" valueType="num">
                                      <p:cBhvr>
                                        <p:cTn id="29" dur="500" fill="hold"/>
                                        <p:tgtEl>
                                          <p:spTgt spid="8"/>
                                        </p:tgtEl>
                                        <p:attrNameLst>
                                          <p:attrName>ppt_h</p:attrName>
                                        </p:attrNameLst>
                                      </p:cBhvr>
                                      <p:tavLst>
                                        <p:tav tm="0">
                                          <p:val>
                                            <p:fltVal val="0"/>
                                          </p:val>
                                        </p:tav>
                                        <p:tav tm="100000">
                                          <p:val>
                                            <p:strVal val="#ppt_h"/>
                                          </p:val>
                                        </p:tav>
                                      </p:tavLst>
                                    </p:anim>
                                    <p:anim calcmode="lin" valueType="num">
                                      <p:cBhvr>
                                        <p:cTn id="30" dur="500" fill="hold"/>
                                        <p:tgtEl>
                                          <p:spTgt spid="8"/>
                                        </p:tgtEl>
                                        <p:attrNameLst>
                                          <p:attrName>style.rotation</p:attrName>
                                        </p:attrNameLst>
                                      </p:cBhvr>
                                      <p:tavLst>
                                        <p:tav tm="0">
                                          <p:val>
                                            <p:fltVal val="90"/>
                                          </p:val>
                                        </p:tav>
                                        <p:tav tm="100000">
                                          <p:val>
                                            <p:fltVal val="0"/>
                                          </p:val>
                                        </p:tav>
                                      </p:tavLst>
                                    </p:anim>
                                    <p:animEffect transition="in" filter="fade">
                                      <p:cBhvr>
                                        <p:cTn id="31" dur="500"/>
                                        <p:tgtEl>
                                          <p:spTgt spid="8"/>
                                        </p:tgtEl>
                                      </p:cBhvr>
                                    </p:animEffect>
                                  </p:childTnLst>
                                </p:cTn>
                              </p:par>
                              <p:par>
                                <p:cTn id="32" presetID="31" presetClass="entr" presetSubtype="0" fill="hold" grpId="0" nodeType="withEffect">
                                  <p:stCondLst>
                                    <p:cond delay="0"/>
                                  </p:stCondLst>
                                  <p:childTnLst>
                                    <p:set>
                                      <p:cBhvr>
                                        <p:cTn id="33" dur="1" fill="hold">
                                          <p:stCondLst>
                                            <p:cond delay="0"/>
                                          </p:stCondLst>
                                        </p:cTn>
                                        <p:tgtEl>
                                          <p:spTgt spid="10"/>
                                        </p:tgtEl>
                                        <p:attrNameLst>
                                          <p:attrName>style.visibility</p:attrName>
                                        </p:attrNameLst>
                                      </p:cBhvr>
                                      <p:to>
                                        <p:strVal val="visible"/>
                                      </p:to>
                                    </p:set>
                                    <p:anim calcmode="lin" valueType="num">
                                      <p:cBhvr>
                                        <p:cTn id="34" dur="500" fill="hold"/>
                                        <p:tgtEl>
                                          <p:spTgt spid="10"/>
                                        </p:tgtEl>
                                        <p:attrNameLst>
                                          <p:attrName>ppt_w</p:attrName>
                                        </p:attrNameLst>
                                      </p:cBhvr>
                                      <p:tavLst>
                                        <p:tav tm="0">
                                          <p:val>
                                            <p:fltVal val="0"/>
                                          </p:val>
                                        </p:tav>
                                        <p:tav tm="100000">
                                          <p:val>
                                            <p:strVal val="#ppt_w"/>
                                          </p:val>
                                        </p:tav>
                                      </p:tavLst>
                                    </p:anim>
                                    <p:anim calcmode="lin" valueType="num">
                                      <p:cBhvr>
                                        <p:cTn id="35" dur="500" fill="hold"/>
                                        <p:tgtEl>
                                          <p:spTgt spid="10"/>
                                        </p:tgtEl>
                                        <p:attrNameLst>
                                          <p:attrName>ppt_h</p:attrName>
                                        </p:attrNameLst>
                                      </p:cBhvr>
                                      <p:tavLst>
                                        <p:tav tm="0">
                                          <p:val>
                                            <p:fltVal val="0"/>
                                          </p:val>
                                        </p:tav>
                                        <p:tav tm="100000">
                                          <p:val>
                                            <p:strVal val="#ppt_h"/>
                                          </p:val>
                                        </p:tav>
                                      </p:tavLst>
                                    </p:anim>
                                    <p:anim calcmode="lin" valueType="num">
                                      <p:cBhvr>
                                        <p:cTn id="36" dur="500" fill="hold"/>
                                        <p:tgtEl>
                                          <p:spTgt spid="10"/>
                                        </p:tgtEl>
                                        <p:attrNameLst>
                                          <p:attrName>style.rotation</p:attrName>
                                        </p:attrNameLst>
                                      </p:cBhvr>
                                      <p:tavLst>
                                        <p:tav tm="0">
                                          <p:val>
                                            <p:fltVal val="90"/>
                                          </p:val>
                                        </p:tav>
                                        <p:tav tm="100000">
                                          <p:val>
                                            <p:fltVal val="0"/>
                                          </p:val>
                                        </p:tav>
                                      </p:tavLst>
                                    </p:anim>
                                    <p:animEffect transition="in" filter="fade">
                                      <p:cBhvr>
                                        <p:cTn id="37" dur="500"/>
                                        <p:tgtEl>
                                          <p:spTgt spid="10"/>
                                        </p:tgtEl>
                                      </p:cBhvr>
                                    </p:animEffect>
                                  </p:childTnLst>
                                </p:cTn>
                              </p:par>
                            </p:childTnLst>
                          </p:cTn>
                        </p:par>
                        <p:par>
                          <p:cTn id="38" fill="hold">
                            <p:stCondLst>
                              <p:cond delay="2375"/>
                            </p:stCondLst>
                            <p:childTnLst>
                              <p:par>
                                <p:cTn id="39" presetID="14" presetClass="entr" presetSubtype="10" fill="hold" grpId="0" nodeType="afterEffect">
                                  <p:stCondLst>
                                    <p:cond delay="0"/>
                                  </p:stCondLst>
                                  <p:iterate type="lt">
                                    <p:tmPct val="5000"/>
                                  </p:iterate>
                                  <p:childTnLst>
                                    <p:set>
                                      <p:cBhvr>
                                        <p:cTn id="40" dur="1" fill="hold">
                                          <p:stCondLst>
                                            <p:cond delay="0"/>
                                          </p:stCondLst>
                                        </p:cTn>
                                        <p:tgtEl>
                                          <p:spTgt spid="63">
                                            <p:txEl>
                                              <p:pRg st="0" end="0"/>
                                            </p:txEl>
                                          </p:spTgt>
                                        </p:tgtEl>
                                        <p:attrNameLst>
                                          <p:attrName>style.visibility</p:attrName>
                                        </p:attrNameLst>
                                      </p:cBhvr>
                                      <p:to>
                                        <p:strVal val="visible"/>
                                      </p:to>
                                    </p:set>
                                    <p:animEffect transition="in" filter="randombar(horizontal)">
                                      <p:cBhvr>
                                        <p:cTn id="41" dur="500"/>
                                        <p:tgtEl>
                                          <p:spTgt spid="63">
                                            <p:txEl>
                                              <p:pRg st="0" end="0"/>
                                            </p:txEl>
                                          </p:spTgt>
                                        </p:tgtEl>
                                      </p:cBhvr>
                                    </p:animEffect>
                                  </p:childTnLst>
                                </p:cTn>
                              </p:par>
                            </p:childTnLst>
                          </p:cTn>
                        </p:par>
                        <p:par>
                          <p:cTn id="42" fill="hold">
                            <p:stCondLst>
                              <p:cond delay="2950"/>
                            </p:stCondLst>
                            <p:childTnLst>
                              <p:par>
                                <p:cTn id="43" presetID="22" presetClass="entr" presetSubtype="8" fill="hold" nodeType="afterEffect">
                                  <p:stCondLst>
                                    <p:cond delay="0"/>
                                  </p:stCondLst>
                                  <p:childTnLst>
                                    <p:set>
                                      <p:cBhvr>
                                        <p:cTn id="44" dur="1" fill="hold">
                                          <p:stCondLst>
                                            <p:cond delay="0"/>
                                          </p:stCondLst>
                                        </p:cTn>
                                        <p:tgtEl>
                                          <p:spTgt spid="37"/>
                                        </p:tgtEl>
                                        <p:attrNameLst>
                                          <p:attrName>style.visibility</p:attrName>
                                        </p:attrNameLst>
                                      </p:cBhvr>
                                      <p:to>
                                        <p:strVal val="visible"/>
                                      </p:to>
                                    </p:set>
                                    <p:animEffect transition="in" filter="wipe(left)">
                                      <p:cBhvr>
                                        <p:cTn id="45" dur="500"/>
                                        <p:tgtEl>
                                          <p:spTgt spid="37"/>
                                        </p:tgtEl>
                                      </p:cBhvr>
                                    </p:animEffect>
                                  </p:childTnLst>
                                </p:cTn>
                              </p:par>
                            </p:childTnLst>
                          </p:cTn>
                        </p:par>
                        <p:par>
                          <p:cTn id="46" fill="hold">
                            <p:stCondLst>
                              <p:cond delay="3450"/>
                            </p:stCondLst>
                            <p:childTnLst>
                              <p:par>
                                <p:cTn id="47" presetID="31" presetClass="entr" presetSubtype="0" fill="hold" grpId="0" nodeType="afterEffect">
                                  <p:stCondLst>
                                    <p:cond delay="0"/>
                                  </p:stCondLst>
                                  <p:childTnLst>
                                    <p:set>
                                      <p:cBhvr>
                                        <p:cTn id="48" dur="1" fill="hold">
                                          <p:stCondLst>
                                            <p:cond delay="0"/>
                                          </p:stCondLst>
                                        </p:cTn>
                                        <p:tgtEl>
                                          <p:spTgt spid="12"/>
                                        </p:tgtEl>
                                        <p:attrNameLst>
                                          <p:attrName>style.visibility</p:attrName>
                                        </p:attrNameLst>
                                      </p:cBhvr>
                                      <p:to>
                                        <p:strVal val="visible"/>
                                      </p:to>
                                    </p:set>
                                    <p:anim calcmode="lin" valueType="num">
                                      <p:cBhvr>
                                        <p:cTn id="49" dur="500" fill="hold"/>
                                        <p:tgtEl>
                                          <p:spTgt spid="12"/>
                                        </p:tgtEl>
                                        <p:attrNameLst>
                                          <p:attrName>ppt_w</p:attrName>
                                        </p:attrNameLst>
                                      </p:cBhvr>
                                      <p:tavLst>
                                        <p:tav tm="0">
                                          <p:val>
                                            <p:fltVal val="0"/>
                                          </p:val>
                                        </p:tav>
                                        <p:tav tm="100000">
                                          <p:val>
                                            <p:strVal val="#ppt_w"/>
                                          </p:val>
                                        </p:tav>
                                      </p:tavLst>
                                    </p:anim>
                                    <p:anim calcmode="lin" valueType="num">
                                      <p:cBhvr>
                                        <p:cTn id="50" dur="500" fill="hold"/>
                                        <p:tgtEl>
                                          <p:spTgt spid="12"/>
                                        </p:tgtEl>
                                        <p:attrNameLst>
                                          <p:attrName>ppt_h</p:attrName>
                                        </p:attrNameLst>
                                      </p:cBhvr>
                                      <p:tavLst>
                                        <p:tav tm="0">
                                          <p:val>
                                            <p:fltVal val="0"/>
                                          </p:val>
                                        </p:tav>
                                        <p:tav tm="100000">
                                          <p:val>
                                            <p:strVal val="#ppt_h"/>
                                          </p:val>
                                        </p:tav>
                                      </p:tavLst>
                                    </p:anim>
                                    <p:anim calcmode="lin" valueType="num">
                                      <p:cBhvr>
                                        <p:cTn id="51" dur="500" fill="hold"/>
                                        <p:tgtEl>
                                          <p:spTgt spid="12"/>
                                        </p:tgtEl>
                                        <p:attrNameLst>
                                          <p:attrName>style.rotation</p:attrName>
                                        </p:attrNameLst>
                                      </p:cBhvr>
                                      <p:tavLst>
                                        <p:tav tm="0">
                                          <p:val>
                                            <p:fltVal val="90"/>
                                          </p:val>
                                        </p:tav>
                                        <p:tav tm="100000">
                                          <p:val>
                                            <p:fltVal val="0"/>
                                          </p:val>
                                        </p:tav>
                                      </p:tavLst>
                                    </p:anim>
                                    <p:animEffect transition="in" filter="fade">
                                      <p:cBhvr>
                                        <p:cTn id="52" dur="500"/>
                                        <p:tgtEl>
                                          <p:spTgt spid="12"/>
                                        </p:tgtEl>
                                      </p:cBhvr>
                                    </p:animEffect>
                                  </p:childTnLst>
                                </p:cTn>
                              </p:par>
                              <p:par>
                                <p:cTn id="53" presetID="31" presetClass="entr" presetSubtype="0" fill="hold" grpId="0" nodeType="withEffect">
                                  <p:stCondLst>
                                    <p:cond delay="0"/>
                                  </p:stCondLst>
                                  <p:childTnLst>
                                    <p:set>
                                      <p:cBhvr>
                                        <p:cTn id="54" dur="1" fill="hold">
                                          <p:stCondLst>
                                            <p:cond delay="0"/>
                                          </p:stCondLst>
                                        </p:cTn>
                                        <p:tgtEl>
                                          <p:spTgt spid="11"/>
                                        </p:tgtEl>
                                        <p:attrNameLst>
                                          <p:attrName>style.visibility</p:attrName>
                                        </p:attrNameLst>
                                      </p:cBhvr>
                                      <p:to>
                                        <p:strVal val="visible"/>
                                      </p:to>
                                    </p:set>
                                    <p:anim calcmode="lin" valueType="num">
                                      <p:cBhvr>
                                        <p:cTn id="55" dur="500" fill="hold"/>
                                        <p:tgtEl>
                                          <p:spTgt spid="11"/>
                                        </p:tgtEl>
                                        <p:attrNameLst>
                                          <p:attrName>ppt_w</p:attrName>
                                        </p:attrNameLst>
                                      </p:cBhvr>
                                      <p:tavLst>
                                        <p:tav tm="0">
                                          <p:val>
                                            <p:fltVal val="0"/>
                                          </p:val>
                                        </p:tav>
                                        <p:tav tm="100000">
                                          <p:val>
                                            <p:strVal val="#ppt_w"/>
                                          </p:val>
                                        </p:tav>
                                      </p:tavLst>
                                    </p:anim>
                                    <p:anim calcmode="lin" valueType="num">
                                      <p:cBhvr>
                                        <p:cTn id="56" dur="500" fill="hold"/>
                                        <p:tgtEl>
                                          <p:spTgt spid="11"/>
                                        </p:tgtEl>
                                        <p:attrNameLst>
                                          <p:attrName>ppt_h</p:attrName>
                                        </p:attrNameLst>
                                      </p:cBhvr>
                                      <p:tavLst>
                                        <p:tav tm="0">
                                          <p:val>
                                            <p:fltVal val="0"/>
                                          </p:val>
                                        </p:tav>
                                        <p:tav tm="100000">
                                          <p:val>
                                            <p:strVal val="#ppt_h"/>
                                          </p:val>
                                        </p:tav>
                                      </p:tavLst>
                                    </p:anim>
                                    <p:anim calcmode="lin" valueType="num">
                                      <p:cBhvr>
                                        <p:cTn id="57" dur="500" fill="hold"/>
                                        <p:tgtEl>
                                          <p:spTgt spid="11"/>
                                        </p:tgtEl>
                                        <p:attrNameLst>
                                          <p:attrName>style.rotation</p:attrName>
                                        </p:attrNameLst>
                                      </p:cBhvr>
                                      <p:tavLst>
                                        <p:tav tm="0">
                                          <p:val>
                                            <p:fltVal val="90"/>
                                          </p:val>
                                        </p:tav>
                                        <p:tav tm="100000">
                                          <p:val>
                                            <p:fltVal val="0"/>
                                          </p:val>
                                        </p:tav>
                                      </p:tavLst>
                                    </p:anim>
                                    <p:animEffect transition="in" filter="fade">
                                      <p:cBhvr>
                                        <p:cTn id="58" dur="500"/>
                                        <p:tgtEl>
                                          <p:spTgt spid="11"/>
                                        </p:tgtEl>
                                      </p:cBhvr>
                                    </p:animEffect>
                                  </p:childTnLst>
                                </p:cTn>
                              </p:par>
                            </p:childTnLst>
                          </p:cTn>
                        </p:par>
                        <p:par>
                          <p:cTn id="59" fill="hold">
                            <p:stCondLst>
                              <p:cond delay="3950"/>
                            </p:stCondLst>
                            <p:childTnLst>
                              <p:par>
                                <p:cTn id="60" presetID="14" presetClass="entr" presetSubtype="10" fill="hold" grpId="0" nodeType="afterEffect">
                                  <p:stCondLst>
                                    <p:cond delay="0"/>
                                  </p:stCondLst>
                                  <p:iterate type="lt">
                                    <p:tmPct val="5000"/>
                                  </p:iterate>
                                  <p:childTnLst>
                                    <p:set>
                                      <p:cBhvr>
                                        <p:cTn id="61" dur="1" fill="hold">
                                          <p:stCondLst>
                                            <p:cond delay="0"/>
                                          </p:stCondLst>
                                        </p:cTn>
                                        <p:tgtEl>
                                          <p:spTgt spid="64">
                                            <p:txEl>
                                              <p:pRg st="0" end="0"/>
                                            </p:txEl>
                                          </p:spTgt>
                                        </p:tgtEl>
                                        <p:attrNameLst>
                                          <p:attrName>style.visibility</p:attrName>
                                        </p:attrNameLst>
                                      </p:cBhvr>
                                      <p:to>
                                        <p:strVal val="visible"/>
                                      </p:to>
                                    </p:set>
                                    <p:animEffect transition="in" filter="randombar(horizontal)">
                                      <p:cBhvr>
                                        <p:cTn id="62" dur="500"/>
                                        <p:tgtEl>
                                          <p:spTgt spid="64">
                                            <p:txEl>
                                              <p:pRg st="0" end="0"/>
                                            </p:txEl>
                                          </p:spTgt>
                                        </p:tgtEl>
                                      </p:cBhvr>
                                    </p:animEffect>
                                  </p:childTnLst>
                                </p:cTn>
                              </p:par>
                            </p:childTnLst>
                          </p:cTn>
                        </p:par>
                        <p:par>
                          <p:cTn id="63" fill="hold">
                            <p:stCondLst>
                              <p:cond delay="4525"/>
                            </p:stCondLst>
                            <p:childTnLst>
                              <p:par>
                                <p:cTn id="64" presetID="22" presetClass="entr" presetSubtype="8" fill="hold" nodeType="afterEffect">
                                  <p:stCondLst>
                                    <p:cond delay="0"/>
                                  </p:stCondLst>
                                  <p:childTnLst>
                                    <p:set>
                                      <p:cBhvr>
                                        <p:cTn id="65" dur="1" fill="hold">
                                          <p:stCondLst>
                                            <p:cond delay="0"/>
                                          </p:stCondLst>
                                        </p:cTn>
                                        <p:tgtEl>
                                          <p:spTgt spid="40"/>
                                        </p:tgtEl>
                                        <p:attrNameLst>
                                          <p:attrName>style.visibility</p:attrName>
                                        </p:attrNameLst>
                                      </p:cBhvr>
                                      <p:to>
                                        <p:strVal val="visible"/>
                                      </p:to>
                                    </p:set>
                                    <p:animEffect transition="in" filter="wipe(left)">
                                      <p:cBhvr>
                                        <p:cTn id="66" dur="500"/>
                                        <p:tgtEl>
                                          <p:spTgt spid="40"/>
                                        </p:tgtEl>
                                      </p:cBhvr>
                                    </p:animEffect>
                                  </p:childTnLst>
                                </p:cTn>
                              </p:par>
                            </p:childTnLst>
                          </p:cTn>
                        </p:par>
                        <p:par>
                          <p:cTn id="67" fill="hold">
                            <p:stCondLst>
                              <p:cond delay="5025"/>
                            </p:stCondLst>
                            <p:childTnLst>
                              <p:par>
                                <p:cTn id="68" presetID="31" presetClass="entr" presetSubtype="0" fill="hold" grpId="0" nodeType="afterEffect">
                                  <p:stCondLst>
                                    <p:cond delay="0"/>
                                  </p:stCondLst>
                                  <p:childTnLst>
                                    <p:set>
                                      <p:cBhvr>
                                        <p:cTn id="69" dur="1" fill="hold">
                                          <p:stCondLst>
                                            <p:cond delay="0"/>
                                          </p:stCondLst>
                                        </p:cTn>
                                        <p:tgtEl>
                                          <p:spTgt spid="14"/>
                                        </p:tgtEl>
                                        <p:attrNameLst>
                                          <p:attrName>style.visibility</p:attrName>
                                        </p:attrNameLst>
                                      </p:cBhvr>
                                      <p:to>
                                        <p:strVal val="visible"/>
                                      </p:to>
                                    </p:set>
                                    <p:anim calcmode="lin" valueType="num">
                                      <p:cBhvr>
                                        <p:cTn id="70" dur="500" fill="hold"/>
                                        <p:tgtEl>
                                          <p:spTgt spid="14"/>
                                        </p:tgtEl>
                                        <p:attrNameLst>
                                          <p:attrName>ppt_w</p:attrName>
                                        </p:attrNameLst>
                                      </p:cBhvr>
                                      <p:tavLst>
                                        <p:tav tm="0">
                                          <p:val>
                                            <p:fltVal val="0"/>
                                          </p:val>
                                        </p:tav>
                                        <p:tav tm="100000">
                                          <p:val>
                                            <p:strVal val="#ppt_w"/>
                                          </p:val>
                                        </p:tav>
                                      </p:tavLst>
                                    </p:anim>
                                    <p:anim calcmode="lin" valueType="num">
                                      <p:cBhvr>
                                        <p:cTn id="71" dur="500" fill="hold"/>
                                        <p:tgtEl>
                                          <p:spTgt spid="14"/>
                                        </p:tgtEl>
                                        <p:attrNameLst>
                                          <p:attrName>ppt_h</p:attrName>
                                        </p:attrNameLst>
                                      </p:cBhvr>
                                      <p:tavLst>
                                        <p:tav tm="0">
                                          <p:val>
                                            <p:fltVal val="0"/>
                                          </p:val>
                                        </p:tav>
                                        <p:tav tm="100000">
                                          <p:val>
                                            <p:strVal val="#ppt_h"/>
                                          </p:val>
                                        </p:tav>
                                      </p:tavLst>
                                    </p:anim>
                                    <p:anim calcmode="lin" valueType="num">
                                      <p:cBhvr>
                                        <p:cTn id="72" dur="500" fill="hold"/>
                                        <p:tgtEl>
                                          <p:spTgt spid="14"/>
                                        </p:tgtEl>
                                        <p:attrNameLst>
                                          <p:attrName>style.rotation</p:attrName>
                                        </p:attrNameLst>
                                      </p:cBhvr>
                                      <p:tavLst>
                                        <p:tav tm="0">
                                          <p:val>
                                            <p:fltVal val="90"/>
                                          </p:val>
                                        </p:tav>
                                        <p:tav tm="100000">
                                          <p:val>
                                            <p:fltVal val="0"/>
                                          </p:val>
                                        </p:tav>
                                      </p:tavLst>
                                    </p:anim>
                                    <p:animEffect transition="in" filter="fade">
                                      <p:cBhvr>
                                        <p:cTn id="73" dur="500"/>
                                        <p:tgtEl>
                                          <p:spTgt spid="14"/>
                                        </p:tgtEl>
                                      </p:cBhvr>
                                    </p:animEffect>
                                  </p:childTnLst>
                                </p:cTn>
                              </p:par>
                              <p:par>
                                <p:cTn id="74" presetID="31" presetClass="entr" presetSubtype="0" fill="hold" grpId="0" nodeType="withEffect">
                                  <p:stCondLst>
                                    <p:cond delay="0"/>
                                  </p:stCondLst>
                                  <p:childTnLst>
                                    <p:set>
                                      <p:cBhvr>
                                        <p:cTn id="75" dur="1" fill="hold">
                                          <p:stCondLst>
                                            <p:cond delay="0"/>
                                          </p:stCondLst>
                                        </p:cTn>
                                        <p:tgtEl>
                                          <p:spTgt spid="13"/>
                                        </p:tgtEl>
                                        <p:attrNameLst>
                                          <p:attrName>style.visibility</p:attrName>
                                        </p:attrNameLst>
                                      </p:cBhvr>
                                      <p:to>
                                        <p:strVal val="visible"/>
                                      </p:to>
                                    </p:set>
                                    <p:anim calcmode="lin" valueType="num">
                                      <p:cBhvr>
                                        <p:cTn id="76" dur="500" fill="hold"/>
                                        <p:tgtEl>
                                          <p:spTgt spid="13"/>
                                        </p:tgtEl>
                                        <p:attrNameLst>
                                          <p:attrName>ppt_w</p:attrName>
                                        </p:attrNameLst>
                                      </p:cBhvr>
                                      <p:tavLst>
                                        <p:tav tm="0">
                                          <p:val>
                                            <p:fltVal val="0"/>
                                          </p:val>
                                        </p:tav>
                                        <p:tav tm="100000">
                                          <p:val>
                                            <p:strVal val="#ppt_w"/>
                                          </p:val>
                                        </p:tav>
                                      </p:tavLst>
                                    </p:anim>
                                    <p:anim calcmode="lin" valueType="num">
                                      <p:cBhvr>
                                        <p:cTn id="77" dur="500" fill="hold"/>
                                        <p:tgtEl>
                                          <p:spTgt spid="13"/>
                                        </p:tgtEl>
                                        <p:attrNameLst>
                                          <p:attrName>ppt_h</p:attrName>
                                        </p:attrNameLst>
                                      </p:cBhvr>
                                      <p:tavLst>
                                        <p:tav tm="0">
                                          <p:val>
                                            <p:fltVal val="0"/>
                                          </p:val>
                                        </p:tav>
                                        <p:tav tm="100000">
                                          <p:val>
                                            <p:strVal val="#ppt_h"/>
                                          </p:val>
                                        </p:tav>
                                      </p:tavLst>
                                    </p:anim>
                                    <p:anim calcmode="lin" valueType="num">
                                      <p:cBhvr>
                                        <p:cTn id="78" dur="500" fill="hold"/>
                                        <p:tgtEl>
                                          <p:spTgt spid="13"/>
                                        </p:tgtEl>
                                        <p:attrNameLst>
                                          <p:attrName>style.rotation</p:attrName>
                                        </p:attrNameLst>
                                      </p:cBhvr>
                                      <p:tavLst>
                                        <p:tav tm="0">
                                          <p:val>
                                            <p:fltVal val="90"/>
                                          </p:val>
                                        </p:tav>
                                        <p:tav tm="100000">
                                          <p:val>
                                            <p:fltVal val="0"/>
                                          </p:val>
                                        </p:tav>
                                      </p:tavLst>
                                    </p:anim>
                                    <p:animEffect transition="in" filter="fade">
                                      <p:cBhvr>
                                        <p:cTn id="79" dur="500"/>
                                        <p:tgtEl>
                                          <p:spTgt spid="13"/>
                                        </p:tgtEl>
                                      </p:cBhvr>
                                    </p:animEffect>
                                  </p:childTnLst>
                                </p:cTn>
                              </p:par>
                            </p:childTnLst>
                          </p:cTn>
                        </p:par>
                        <p:par>
                          <p:cTn id="80" fill="hold">
                            <p:stCondLst>
                              <p:cond delay="5525"/>
                            </p:stCondLst>
                            <p:childTnLst>
                              <p:par>
                                <p:cTn id="81" presetID="14" presetClass="entr" presetSubtype="10" fill="hold" grpId="0" nodeType="afterEffect">
                                  <p:stCondLst>
                                    <p:cond delay="0"/>
                                  </p:stCondLst>
                                  <p:iterate type="lt">
                                    <p:tmPct val="5000"/>
                                  </p:iterate>
                                  <p:childTnLst>
                                    <p:set>
                                      <p:cBhvr>
                                        <p:cTn id="82" dur="1" fill="hold">
                                          <p:stCondLst>
                                            <p:cond delay="0"/>
                                          </p:stCondLst>
                                        </p:cTn>
                                        <p:tgtEl>
                                          <p:spTgt spid="65">
                                            <p:txEl>
                                              <p:pRg st="0" end="0"/>
                                            </p:txEl>
                                          </p:spTgt>
                                        </p:tgtEl>
                                        <p:attrNameLst>
                                          <p:attrName>style.visibility</p:attrName>
                                        </p:attrNameLst>
                                      </p:cBhvr>
                                      <p:to>
                                        <p:strVal val="visible"/>
                                      </p:to>
                                    </p:set>
                                    <p:animEffect transition="in" filter="randombar(horizontal)">
                                      <p:cBhvr>
                                        <p:cTn id="83" dur="500"/>
                                        <p:tgtEl>
                                          <p:spTgt spid="65">
                                            <p:txEl>
                                              <p:pRg st="0" end="0"/>
                                            </p:txEl>
                                          </p:spTgt>
                                        </p:tgtEl>
                                      </p:cBhvr>
                                    </p:animEffect>
                                  </p:childTnLst>
                                </p:cTn>
                              </p:par>
                            </p:childTnLst>
                          </p:cTn>
                        </p:par>
                        <p:par>
                          <p:cTn id="84" fill="hold">
                            <p:stCondLst>
                              <p:cond delay="6100"/>
                            </p:stCondLst>
                            <p:childTnLst>
                              <p:par>
                                <p:cTn id="85" presetID="22" presetClass="entr" presetSubtype="8" fill="hold" nodeType="afterEffect">
                                  <p:stCondLst>
                                    <p:cond delay="0"/>
                                  </p:stCondLst>
                                  <p:childTnLst>
                                    <p:set>
                                      <p:cBhvr>
                                        <p:cTn id="86" dur="1" fill="hold">
                                          <p:stCondLst>
                                            <p:cond delay="0"/>
                                          </p:stCondLst>
                                        </p:cTn>
                                        <p:tgtEl>
                                          <p:spTgt spid="43"/>
                                        </p:tgtEl>
                                        <p:attrNameLst>
                                          <p:attrName>style.visibility</p:attrName>
                                        </p:attrNameLst>
                                      </p:cBhvr>
                                      <p:to>
                                        <p:strVal val="visible"/>
                                      </p:to>
                                    </p:set>
                                    <p:animEffect transition="in" filter="wipe(left)">
                                      <p:cBhvr>
                                        <p:cTn id="87" dur="500"/>
                                        <p:tgtEl>
                                          <p:spTgt spid="43"/>
                                        </p:tgtEl>
                                      </p:cBhvr>
                                    </p:animEffect>
                                  </p:childTnLst>
                                </p:cTn>
                              </p:par>
                            </p:childTnLst>
                          </p:cTn>
                        </p:par>
                        <p:par>
                          <p:cTn id="88" fill="hold">
                            <p:stCondLst>
                              <p:cond delay="6600"/>
                            </p:stCondLst>
                            <p:childTnLst>
                              <p:par>
                                <p:cTn id="89" presetID="31" presetClass="entr" presetSubtype="0" fill="hold" grpId="0" nodeType="afterEffect">
                                  <p:stCondLst>
                                    <p:cond delay="0"/>
                                  </p:stCondLst>
                                  <p:childTnLst>
                                    <p:set>
                                      <p:cBhvr>
                                        <p:cTn id="90" dur="1" fill="hold">
                                          <p:stCondLst>
                                            <p:cond delay="0"/>
                                          </p:stCondLst>
                                        </p:cTn>
                                        <p:tgtEl>
                                          <p:spTgt spid="16"/>
                                        </p:tgtEl>
                                        <p:attrNameLst>
                                          <p:attrName>style.visibility</p:attrName>
                                        </p:attrNameLst>
                                      </p:cBhvr>
                                      <p:to>
                                        <p:strVal val="visible"/>
                                      </p:to>
                                    </p:set>
                                    <p:anim calcmode="lin" valueType="num">
                                      <p:cBhvr>
                                        <p:cTn id="91" dur="500" fill="hold"/>
                                        <p:tgtEl>
                                          <p:spTgt spid="16"/>
                                        </p:tgtEl>
                                        <p:attrNameLst>
                                          <p:attrName>ppt_w</p:attrName>
                                        </p:attrNameLst>
                                      </p:cBhvr>
                                      <p:tavLst>
                                        <p:tav tm="0">
                                          <p:val>
                                            <p:fltVal val="0"/>
                                          </p:val>
                                        </p:tav>
                                        <p:tav tm="100000">
                                          <p:val>
                                            <p:strVal val="#ppt_w"/>
                                          </p:val>
                                        </p:tav>
                                      </p:tavLst>
                                    </p:anim>
                                    <p:anim calcmode="lin" valueType="num">
                                      <p:cBhvr>
                                        <p:cTn id="92" dur="500" fill="hold"/>
                                        <p:tgtEl>
                                          <p:spTgt spid="16"/>
                                        </p:tgtEl>
                                        <p:attrNameLst>
                                          <p:attrName>ppt_h</p:attrName>
                                        </p:attrNameLst>
                                      </p:cBhvr>
                                      <p:tavLst>
                                        <p:tav tm="0">
                                          <p:val>
                                            <p:fltVal val="0"/>
                                          </p:val>
                                        </p:tav>
                                        <p:tav tm="100000">
                                          <p:val>
                                            <p:strVal val="#ppt_h"/>
                                          </p:val>
                                        </p:tav>
                                      </p:tavLst>
                                    </p:anim>
                                    <p:anim calcmode="lin" valueType="num">
                                      <p:cBhvr>
                                        <p:cTn id="93" dur="500" fill="hold"/>
                                        <p:tgtEl>
                                          <p:spTgt spid="16"/>
                                        </p:tgtEl>
                                        <p:attrNameLst>
                                          <p:attrName>style.rotation</p:attrName>
                                        </p:attrNameLst>
                                      </p:cBhvr>
                                      <p:tavLst>
                                        <p:tav tm="0">
                                          <p:val>
                                            <p:fltVal val="90"/>
                                          </p:val>
                                        </p:tav>
                                        <p:tav tm="100000">
                                          <p:val>
                                            <p:fltVal val="0"/>
                                          </p:val>
                                        </p:tav>
                                      </p:tavLst>
                                    </p:anim>
                                    <p:animEffect transition="in" filter="fade">
                                      <p:cBhvr>
                                        <p:cTn id="94" dur="500"/>
                                        <p:tgtEl>
                                          <p:spTgt spid="16"/>
                                        </p:tgtEl>
                                      </p:cBhvr>
                                    </p:animEffect>
                                  </p:childTnLst>
                                </p:cTn>
                              </p:par>
                              <p:par>
                                <p:cTn id="95" presetID="31" presetClass="entr" presetSubtype="0" fill="hold" grpId="0" nodeType="withEffect">
                                  <p:stCondLst>
                                    <p:cond delay="0"/>
                                  </p:stCondLst>
                                  <p:childTnLst>
                                    <p:set>
                                      <p:cBhvr>
                                        <p:cTn id="96" dur="1" fill="hold">
                                          <p:stCondLst>
                                            <p:cond delay="0"/>
                                          </p:stCondLst>
                                        </p:cTn>
                                        <p:tgtEl>
                                          <p:spTgt spid="15"/>
                                        </p:tgtEl>
                                        <p:attrNameLst>
                                          <p:attrName>style.visibility</p:attrName>
                                        </p:attrNameLst>
                                      </p:cBhvr>
                                      <p:to>
                                        <p:strVal val="visible"/>
                                      </p:to>
                                    </p:set>
                                    <p:anim calcmode="lin" valueType="num">
                                      <p:cBhvr>
                                        <p:cTn id="97" dur="500" fill="hold"/>
                                        <p:tgtEl>
                                          <p:spTgt spid="15"/>
                                        </p:tgtEl>
                                        <p:attrNameLst>
                                          <p:attrName>ppt_w</p:attrName>
                                        </p:attrNameLst>
                                      </p:cBhvr>
                                      <p:tavLst>
                                        <p:tav tm="0">
                                          <p:val>
                                            <p:fltVal val="0"/>
                                          </p:val>
                                        </p:tav>
                                        <p:tav tm="100000">
                                          <p:val>
                                            <p:strVal val="#ppt_w"/>
                                          </p:val>
                                        </p:tav>
                                      </p:tavLst>
                                    </p:anim>
                                    <p:anim calcmode="lin" valueType="num">
                                      <p:cBhvr>
                                        <p:cTn id="98" dur="500" fill="hold"/>
                                        <p:tgtEl>
                                          <p:spTgt spid="15"/>
                                        </p:tgtEl>
                                        <p:attrNameLst>
                                          <p:attrName>ppt_h</p:attrName>
                                        </p:attrNameLst>
                                      </p:cBhvr>
                                      <p:tavLst>
                                        <p:tav tm="0">
                                          <p:val>
                                            <p:fltVal val="0"/>
                                          </p:val>
                                        </p:tav>
                                        <p:tav tm="100000">
                                          <p:val>
                                            <p:strVal val="#ppt_h"/>
                                          </p:val>
                                        </p:tav>
                                      </p:tavLst>
                                    </p:anim>
                                    <p:anim calcmode="lin" valueType="num">
                                      <p:cBhvr>
                                        <p:cTn id="99" dur="500" fill="hold"/>
                                        <p:tgtEl>
                                          <p:spTgt spid="15"/>
                                        </p:tgtEl>
                                        <p:attrNameLst>
                                          <p:attrName>style.rotation</p:attrName>
                                        </p:attrNameLst>
                                      </p:cBhvr>
                                      <p:tavLst>
                                        <p:tav tm="0">
                                          <p:val>
                                            <p:fltVal val="90"/>
                                          </p:val>
                                        </p:tav>
                                        <p:tav tm="100000">
                                          <p:val>
                                            <p:fltVal val="0"/>
                                          </p:val>
                                        </p:tav>
                                      </p:tavLst>
                                    </p:anim>
                                    <p:animEffect transition="in" filter="fade">
                                      <p:cBhvr>
                                        <p:cTn id="100" dur="500"/>
                                        <p:tgtEl>
                                          <p:spTgt spid="15"/>
                                        </p:tgtEl>
                                      </p:cBhvr>
                                    </p:animEffect>
                                  </p:childTnLst>
                                </p:cTn>
                              </p:par>
                            </p:childTnLst>
                          </p:cTn>
                        </p:par>
                        <p:par>
                          <p:cTn id="101" fill="hold">
                            <p:stCondLst>
                              <p:cond delay="7100"/>
                            </p:stCondLst>
                            <p:childTnLst>
                              <p:par>
                                <p:cTn id="102" presetID="14" presetClass="entr" presetSubtype="10" fill="hold" grpId="0" nodeType="afterEffect">
                                  <p:stCondLst>
                                    <p:cond delay="0"/>
                                  </p:stCondLst>
                                  <p:iterate type="lt">
                                    <p:tmPct val="5000"/>
                                  </p:iterate>
                                  <p:childTnLst>
                                    <p:set>
                                      <p:cBhvr>
                                        <p:cTn id="103" dur="1" fill="hold">
                                          <p:stCondLst>
                                            <p:cond delay="0"/>
                                          </p:stCondLst>
                                        </p:cTn>
                                        <p:tgtEl>
                                          <p:spTgt spid="66">
                                            <p:txEl>
                                              <p:pRg st="0" end="0"/>
                                            </p:txEl>
                                          </p:spTgt>
                                        </p:tgtEl>
                                        <p:attrNameLst>
                                          <p:attrName>style.visibility</p:attrName>
                                        </p:attrNameLst>
                                      </p:cBhvr>
                                      <p:to>
                                        <p:strVal val="visible"/>
                                      </p:to>
                                    </p:set>
                                    <p:animEffect transition="in" filter="randombar(horizontal)">
                                      <p:cBhvr>
                                        <p:cTn id="104" dur="500"/>
                                        <p:tgtEl>
                                          <p:spTgt spid="66">
                                            <p:txEl>
                                              <p:pRg st="0" end="0"/>
                                            </p:txEl>
                                          </p:spTgt>
                                        </p:tgtEl>
                                      </p:cBhvr>
                                    </p:animEffect>
                                  </p:childTnLst>
                                </p:cTn>
                              </p:par>
                            </p:childTnLst>
                          </p:cTn>
                        </p:par>
                        <p:par>
                          <p:cTn id="105" fill="hold">
                            <p:stCondLst>
                              <p:cond delay="7675"/>
                            </p:stCondLst>
                            <p:childTnLst>
                              <p:par>
                                <p:cTn id="106" presetID="22" presetClass="entr" presetSubtype="1" fill="hold" nodeType="afterEffect">
                                  <p:stCondLst>
                                    <p:cond delay="0"/>
                                  </p:stCondLst>
                                  <p:childTnLst>
                                    <p:set>
                                      <p:cBhvr>
                                        <p:cTn id="107" dur="1" fill="hold">
                                          <p:stCondLst>
                                            <p:cond delay="0"/>
                                          </p:stCondLst>
                                        </p:cTn>
                                        <p:tgtEl>
                                          <p:spTgt spid="46"/>
                                        </p:tgtEl>
                                        <p:attrNameLst>
                                          <p:attrName>style.visibility</p:attrName>
                                        </p:attrNameLst>
                                      </p:cBhvr>
                                      <p:to>
                                        <p:strVal val="visible"/>
                                      </p:to>
                                    </p:set>
                                    <p:animEffect transition="in" filter="wipe(up)">
                                      <p:cBhvr>
                                        <p:cTn id="108" dur="500"/>
                                        <p:tgtEl>
                                          <p:spTgt spid="46"/>
                                        </p:tgtEl>
                                      </p:cBhvr>
                                    </p:animEffect>
                                  </p:childTnLst>
                                </p:cTn>
                              </p:par>
                            </p:childTnLst>
                          </p:cTn>
                        </p:par>
                        <p:par>
                          <p:cTn id="109" fill="hold">
                            <p:stCondLst>
                              <p:cond delay="8175"/>
                            </p:stCondLst>
                            <p:childTnLst>
                              <p:par>
                                <p:cTn id="110" presetID="31" presetClass="entr" presetSubtype="0" fill="hold" grpId="0" nodeType="afterEffect">
                                  <p:stCondLst>
                                    <p:cond delay="0"/>
                                  </p:stCondLst>
                                  <p:childTnLst>
                                    <p:set>
                                      <p:cBhvr>
                                        <p:cTn id="111" dur="1" fill="hold">
                                          <p:stCondLst>
                                            <p:cond delay="0"/>
                                          </p:stCondLst>
                                        </p:cTn>
                                        <p:tgtEl>
                                          <p:spTgt spid="27"/>
                                        </p:tgtEl>
                                        <p:attrNameLst>
                                          <p:attrName>style.visibility</p:attrName>
                                        </p:attrNameLst>
                                      </p:cBhvr>
                                      <p:to>
                                        <p:strVal val="visible"/>
                                      </p:to>
                                    </p:set>
                                    <p:anim calcmode="lin" valueType="num">
                                      <p:cBhvr>
                                        <p:cTn id="112" dur="500" fill="hold"/>
                                        <p:tgtEl>
                                          <p:spTgt spid="27"/>
                                        </p:tgtEl>
                                        <p:attrNameLst>
                                          <p:attrName>ppt_w</p:attrName>
                                        </p:attrNameLst>
                                      </p:cBhvr>
                                      <p:tavLst>
                                        <p:tav tm="0">
                                          <p:val>
                                            <p:fltVal val="0"/>
                                          </p:val>
                                        </p:tav>
                                        <p:tav tm="100000">
                                          <p:val>
                                            <p:strVal val="#ppt_w"/>
                                          </p:val>
                                        </p:tav>
                                      </p:tavLst>
                                    </p:anim>
                                    <p:anim calcmode="lin" valueType="num">
                                      <p:cBhvr>
                                        <p:cTn id="113" dur="500" fill="hold"/>
                                        <p:tgtEl>
                                          <p:spTgt spid="27"/>
                                        </p:tgtEl>
                                        <p:attrNameLst>
                                          <p:attrName>ppt_h</p:attrName>
                                        </p:attrNameLst>
                                      </p:cBhvr>
                                      <p:tavLst>
                                        <p:tav tm="0">
                                          <p:val>
                                            <p:fltVal val="0"/>
                                          </p:val>
                                        </p:tav>
                                        <p:tav tm="100000">
                                          <p:val>
                                            <p:strVal val="#ppt_h"/>
                                          </p:val>
                                        </p:tav>
                                      </p:tavLst>
                                    </p:anim>
                                    <p:anim calcmode="lin" valueType="num">
                                      <p:cBhvr>
                                        <p:cTn id="114" dur="500" fill="hold"/>
                                        <p:tgtEl>
                                          <p:spTgt spid="27"/>
                                        </p:tgtEl>
                                        <p:attrNameLst>
                                          <p:attrName>style.rotation</p:attrName>
                                        </p:attrNameLst>
                                      </p:cBhvr>
                                      <p:tavLst>
                                        <p:tav tm="0">
                                          <p:val>
                                            <p:fltVal val="90"/>
                                          </p:val>
                                        </p:tav>
                                        <p:tav tm="100000">
                                          <p:val>
                                            <p:fltVal val="0"/>
                                          </p:val>
                                        </p:tav>
                                      </p:tavLst>
                                    </p:anim>
                                    <p:animEffect transition="in" filter="fade">
                                      <p:cBhvr>
                                        <p:cTn id="115" dur="500"/>
                                        <p:tgtEl>
                                          <p:spTgt spid="27"/>
                                        </p:tgtEl>
                                      </p:cBhvr>
                                    </p:animEffect>
                                  </p:childTnLst>
                                </p:cTn>
                              </p:par>
                              <p:par>
                                <p:cTn id="116" presetID="31" presetClass="entr" presetSubtype="0" fill="hold" grpId="0" nodeType="withEffect">
                                  <p:stCondLst>
                                    <p:cond delay="0"/>
                                  </p:stCondLst>
                                  <p:childTnLst>
                                    <p:set>
                                      <p:cBhvr>
                                        <p:cTn id="117" dur="1" fill="hold">
                                          <p:stCondLst>
                                            <p:cond delay="0"/>
                                          </p:stCondLst>
                                        </p:cTn>
                                        <p:tgtEl>
                                          <p:spTgt spid="26"/>
                                        </p:tgtEl>
                                        <p:attrNameLst>
                                          <p:attrName>style.visibility</p:attrName>
                                        </p:attrNameLst>
                                      </p:cBhvr>
                                      <p:to>
                                        <p:strVal val="visible"/>
                                      </p:to>
                                    </p:set>
                                    <p:anim calcmode="lin" valueType="num">
                                      <p:cBhvr>
                                        <p:cTn id="118" dur="500" fill="hold"/>
                                        <p:tgtEl>
                                          <p:spTgt spid="26"/>
                                        </p:tgtEl>
                                        <p:attrNameLst>
                                          <p:attrName>ppt_w</p:attrName>
                                        </p:attrNameLst>
                                      </p:cBhvr>
                                      <p:tavLst>
                                        <p:tav tm="0">
                                          <p:val>
                                            <p:fltVal val="0"/>
                                          </p:val>
                                        </p:tav>
                                        <p:tav tm="100000">
                                          <p:val>
                                            <p:strVal val="#ppt_w"/>
                                          </p:val>
                                        </p:tav>
                                      </p:tavLst>
                                    </p:anim>
                                    <p:anim calcmode="lin" valueType="num">
                                      <p:cBhvr>
                                        <p:cTn id="119" dur="500" fill="hold"/>
                                        <p:tgtEl>
                                          <p:spTgt spid="26"/>
                                        </p:tgtEl>
                                        <p:attrNameLst>
                                          <p:attrName>ppt_h</p:attrName>
                                        </p:attrNameLst>
                                      </p:cBhvr>
                                      <p:tavLst>
                                        <p:tav tm="0">
                                          <p:val>
                                            <p:fltVal val="0"/>
                                          </p:val>
                                        </p:tav>
                                        <p:tav tm="100000">
                                          <p:val>
                                            <p:strVal val="#ppt_h"/>
                                          </p:val>
                                        </p:tav>
                                      </p:tavLst>
                                    </p:anim>
                                    <p:anim calcmode="lin" valueType="num">
                                      <p:cBhvr>
                                        <p:cTn id="120" dur="500" fill="hold"/>
                                        <p:tgtEl>
                                          <p:spTgt spid="26"/>
                                        </p:tgtEl>
                                        <p:attrNameLst>
                                          <p:attrName>style.rotation</p:attrName>
                                        </p:attrNameLst>
                                      </p:cBhvr>
                                      <p:tavLst>
                                        <p:tav tm="0">
                                          <p:val>
                                            <p:fltVal val="90"/>
                                          </p:val>
                                        </p:tav>
                                        <p:tav tm="100000">
                                          <p:val>
                                            <p:fltVal val="0"/>
                                          </p:val>
                                        </p:tav>
                                      </p:tavLst>
                                    </p:anim>
                                    <p:animEffect transition="in" filter="fade">
                                      <p:cBhvr>
                                        <p:cTn id="121" dur="500"/>
                                        <p:tgtEl>
                                          <p:spTgt spid="26"/>
                                        </p:tgtEl>
                                      </p:cBhvr>
                                    </p:animEffect>
                                  </p:childTnLst>
                                </p:cTn>
                              </p:par>
                            </p:childTnLst>
                          </p:cTn>
                        </p:par>
                        <p:par>
                          <p:cTn id="122" fill="hold">
                            <p:stCondLst>
                              <p:cond delay="8675"/>
                            </p:stCondLst>
                            <p:childTnLst>
                              <p:par>
                                <p:cTn id="123" presetID="14" presetClass="entr" presetSubtype="10" fill="hold" grpId="0" nodeType="afterEffect">
                                  <p:stCondLst>
                                    <p:cond delay="0"/>
                                  </p:stCondLst>
                                  <p:iterate type="lt">
                                    <p:tmPct val="5000"/>
                                  </p:iterate>
                                  <p:childTnLst>
                                    <p:set>
                                      <p:cBhvr>
                                        <p:cTn id="124" dur="1" fill="hold">
                                          <p:stCondLst>
                                            <p:cond delay="0"/>
                                          </p:stCondLst>
                                        </p:cTn>
                                        <p:tgtEl>
                                          <p:spTgt spid="67">
                                            <p:txEl>
                                              <p:pRg st="0" end="0"/>
                                            </p:txEl>
                                          </p:spTgt>
                                        </p:tgtEl>
                                        <p:attrNameLst>
                                          <p:attrName>style.visibility</p:attrName>
                                        </p:attrNameLst>
                                      </p:cBhvr>
                                      <p:to>
                                        <p:strVal val="visible"/>
                                      </p:to>
                                    </p:set>
                                    <p:animEffect transition="in" filter="randombar(horizontal)">
                                      <p:cBhvr>
                                        <p:cTn id="125" dur="500"/>
                                        <p:tgtEl>
                                          <p:spTgt spid="67">
                                            <p:txEl>
                                              <p:pRg st="0" end="0"/>
                                            </p:txEl>
                                          </p:spTgt>
                                        </p:tgtEl>
                                      </p:cBhvr>
                                    </p:animEffect>
                                  </p:childTnLst>
                                </p:cTn>
                              </p:par>
                            </p:childTnLst>
                          </p:cTn>
                        </p:par>
                        <p:par>
                          <p:cTn id="126" fill="hold">
                            <p:stCondLst>
                              <p:cond delay="9250"/>
                            </p:stCondLst>
                            <p:childTnLst>
                              <p:par>
                                <p:cTn id="127" presetID="22" presetClass="entr" presetSubtype="8" fill="hold" nodeType="afterEffect">
                                  <p:stCondLst>
                                    <p:cond delay="0"/>
                                  </p:stCondLst>
                                  <p:childTnLst>
                                    <p:set>
                                      <p:cBhvr>
                                        <p:cTn id="128" dur="1" fill="hold">
                                          <p:stCondLst>
                                            <p:cond delay="0"/>
                                          </p:stCondLst>
                                        </p:cTn>
                                        <p:tgtEl>
                                          <p:spTgt spid="49"/>
                                        </p:tgtEl>
                                        <p:attrNameLst>
                                          <p:attrName>style.visibility</p:attrName>
                                        </p:attrNameLst>
                                      </p:cBhvr>
                                      <p:to>
                                        <p:strVal val="visible"/>
                                      </p:to>
                                    </p:set>
                                    <p:animEffect transition="in" filter="wipe(left)">
                                      <p:cBhvr>
                                        <p:cTn id="129" dur="500"/>
                                        <p:tgtEl>
                                          <p:spTgt spid="49"/>
                                        </p:tgtEl>
                                      </p:cBhvr>
                                    </p:animEffect>
                                  </p:childTnLst>
                                </p:cTn>
                              </p:par>
                            </p:childTnLst>
                          </p:cTn>
                        </p:par>
                        <p:par>
                          <p:cTn id="130" fill="hold">
                            <p:stCondLst>
                              <p:cond delay="9750"/>
                            </p:stCondLst>
                            <p:childTnLst>
                              <p:par>
                                <p:cTn id="131" presetID="31" presetClass="entr" presetSubtype="0" fill="hold" grpId="0" nodeType="afterEffect">
                                  <p:stCondLst>
                                    <p:cond delay="0"/>
                                  </p:stCondLst>
                                  <p:childTnLst>
                                    <p:set>
                                      <p:cBhvr>
                                        <p:cTn id="132" dur="1" fill="hold">
                                          <p:stCondLst>
                                            <p:cond delay="0"/>
                                          </p:stCondLst>
                                        </p:cTn>
                                        <p:tgtEl>
                                          <p:spTgt spid="29"/>
                                        </p:tgtEl>
                                        <p:attrNameLst>
                                          <p:attrName>style.visibility</p:attrName>
                                        </p:attrNameLst>
                                      </p:cBhvr>
                                      <p:to>
                                        <p:strVal val="visible"/>
                                      </p:to>
                                    </p:set>
                                    <p:anim calcmode="lin" valueType="num">
                                      <p:cBhvr>
                                        <p:cTn id="133" dur="500" fill="hold"/>
                                        <p:tgtEl>
                                          <p:spTgt spid="29"/>
                                        </p:tgtEl>
                                        <p:attrNameLst>
                                          <p:attrName>ppt_w</p:attrName>
                                        </p:attrNameLst>
                                      </p:cBhvr>
                                      <p:tavLst>
                                        <p:tav tm="0">
                                          <p:val>
                                            <p:fltVal val="0"/>
                                          </p:val>
                                        </p:tav>
                                        <p:tav tm="100000">
                                          <p:val>
                                            <p:strVal val="#ppt_w"/>
                                          </p:val>
                                        </p:tav>
                                      </p:tavLst>
                                    </p:anim>
                                    <p:anim calcmode="lin" valueType="num">
                                      <p:cBhvr>
                                        <p:cTn id="134" dur="500" fill="hold"/>
                                        <p:tgtEl>
                                          <p:spTgt spid="29"/>
                                        </p:tgtEl>
                                        <p:attrNameLst>
                                          <p:attrName>ppt_h</p:attrName>
                                        </p:attrNameLst>
                                      </p:cBhvr>
                                      <p:tavLst>
                                        <p:tav tm="0">
                                          <p:val>
                                            <p:fltVal val="0"/>
                                          </p:val>
                                        </p:tav>
                                        <p:tav tm="100000">
                                          <p:val>
                                            <p:strVal val="#ppt_h"/>
                                          </p:val>
                                        </p:tav>
                                      </p:tavLst>
                                    </p:anim>
                                    <p:anim calcmode="lin" valueType="num">
                                      <p:cBhvr>
                                        <p:cTn id="135" dur="500" fill="hold"/>
                                        <p:tgtEl>
                                          <p:spTgt spid="29"/>
                                        </p:tgtEl>
                                        <p:attrNameLst>
                                          <p:attrName>style.rotation</p:attrName>
                                        </p:attrNameLst>
                                      </p:cBhvr>
                                      <p:tavLst>
                                        <p:tav tm="0">
                                          <p:val>
                                            <p:fltVal val="90"/>
                                          </p:val>
                                        </p:tav>
                                        <p:tav tm="100000">
                                          <p:val>
                                            <p:fltVal val="0"/>
                                          </p:val>
                                        </p:tav>
                                      </p:tavLst>
                                    </p:anim>
                                    <p:animEffect transition="in" filter="fade">
                                      <p:cBhvr>
                                        <p:cTn id="136" dur="500"/>
                                        <p:tgtEl>
                                          <p:spTgt spid="29"/>
                                        </p:tgtEl>
                                      </p:cBhvr>
                                    </p:animEffect>
                                  </p:childTnLst>
                                </p:cTn>
                              </p:par>
                              <p:par>
                                <p:cTn id="137" presetID="31" presetClass="entr" presetSubtype="0" fill="hold" grpId="0" nodeType="withEffect">
                                  <p:stCondLst>
                                    <p:cond delay="0"/>
                                  </p:stCondLst>
                                  <p:childTnLst>
                                    <p:set>
                                      <p:cBhvr>
                                        <p:cTn id="138" dur="1" fill="hold">
                                          <p:stCondLst>
                                            <p:cond delay="0"/>
                                          </p:stCondLst>
                                        </p:cTn>
                                        <p:tgtEl>
                                          <p:spTgt spid="28"/>
                                        </p:tgtEl>
                                        <p:attrNameLst>
                                          <p:attrName>style.visibility</p:attrName>
                                        </p:attrNameLst>
                                      </p:cBhvr>
                                      <p:to>
                                        <p:strVal val="visible"/>
                                      </p:to>
                                    </p:set>
                                    <p:anim calcmode="lin" valueType="num">
                                      <p:cBhvr>
                                        <p:cTn id="139" dur="500" fill="hold"/>
                                        <p:tgtEl>
                                          <p:spTgt spid="28"/>
                                        </p:tgtEl>
                                        <p:attrNameLst>
                                          <p:attrName>ppt_w</p:attrName>
                                        </p:attrNameLst>
                                      </p:cBhvr>
                                      <p:tavLst>
                                        <p:tav tm="0">
                                          <p:val>
                                            <p:fltVal val="0"/>
                                          </p:val>
                                        </p:tav>
                                        <p:tav tm="100000">
                                          <p:val>
                                            <p:strVal val="#ppt_w"/>
                                          </p:val>
                                        </p:tav>
                                      </p:tavLst>
                                    </p:anim>
                                    <p:anim calcmode="lin" valueType="num">
                                      <p:cBhvr>
                                        <p:cTn id="140" dur="500" fill="hold"/>
                                        <p:tgtEl>
                                          <p:spTgt spid="28"/>
                                        </p:tgtEl>
                                        <p:attrNameLst>
                                          <p:attrName>ppt_h</p:attrName>
                                        </p:attrNameLst>
                                      </p:cBhvr>
                                      <p:tavLst>
                                        <p:tav tm="0">
                                          <p:val>
                                            <p:fltVal val="0"/>
                                          </p:val>
                                        </p:tav>
                                        <p:tav tm="100000">
                                          <p:val>
                                            <p:strVal val="#ppt_h"/>
                                          </p:val>
                                        </p:tav>
                                      </p:tavLst>
                                    </p:anim>
                                    <p:anim calcmode="lin" valueType="num">
                                      <p:cBhvr>
                                        <p:cTn id="141" dur="500" fill="hold"/>
                                        <p:tgtEl>
                                          <p:spTgt spid="28"/>
                                        </p:tgtEl>
                                        <p:attrNameLst>
                                          <p:attrName>style.rotation</p:attrName>
                                        </p:attrNameLst>
                                      </p:cBhvr>
                                      <p:tavLst>
                                        <p:tav tm="0">
                                          <p:val>
                                            <p:fltVal val="90"/>
                                          </p:val>
                                        </p:tav>
                                        <p:tav tm="100000">
                                          <p:val>
                                            <p:fltVal val="0"/>
                                          </p:val>
                                        </p:tav>
                                      </p:tavLst>
                                    </p:anim>
                                    <p:animEffect transition="in" filter="fade">
                                      <p:cBhvr>
                                        <p:cTn id="142" dur="500"/>
                                        <p:tgtEl>
                                          <p:spTgt spid="28"/>
                                        </p:tgtEl>
                                      </p:cBhvr>
                                    </p:animEffect>
                                  </p:childTnLst>
                                </p:cTn>
                              </p:par>
                            </p:childTnLst>
                          </p:cTn>
                        </p:par>
                        <p:par>
                          <p:cTn id="143" fill="hold">
                            <p:stCondLst>
                              <p:cond delay="10250"/>
                            </p:stCondLst>
                            <p:childTnLst>
                              <p:par>
                                <p:cTn id="144" presetID="14" presetClass="entr" presetSubtype="10" fill="hold" grpId="0" nodeType="afterEffect">
                                  <p:stCondLst>
                                    <p:cond delay="0"/>
                                  </p:stCondLst>
                                  <p:iterate type="lt">
                                    <p:tmPct val="5000"/>
                                  </p:iterate>
                                  <p:childTnLst>
                                    <p:set>
                                      <p:cBhvr>
                                        <p:cTn id="145" dur="1" fill="hold">
                                          <p:stCondLst>
                                            <p:cond delay="0"/>
                                          </p:stCondLst>
                                        </p:cTn>
                                        <p:tgtEl>
                                          <p:spTgt spid="68">
                                            <p:txEl>
                                              <p:pRg st="0" end="0"/>
                                            </p:txEl>
                                          </p:spTgt>
                                        </p:tgtEl>
                                        <p:attrNameLst>
                                          <p:attrName>style.visibility</p:attrName>
                                        </p:attrNameLst>
                                      </p:cBhvr>
                                      <p:to>
                                        <p:strVal val="visible"/>
                                      </p:to>
                                    </p:set>
                                    <p:animEffect transition="in" filter="randombar(horizontal)">
                                      <p:cBhvr>
                                        <p:cTn id="146" dur="500"/>
                                        <p:tgtEl>
                                          <p:spTgt spid="68">
                                            <p:txEl>
                                              <p:pRg st="0" end="0"/>
                                            </p:txEl>
                                          </p:spTgt>
                                        </p:tgtEl>
                                      </p:cBhvr>
                                    </p:animEffect>
                                  </p:childTnLst>
                                </p:cTn>
                              </p:par>
                            </p:childTnLst>
                          </p:cTn>
                        </p:par>
                        <p:par>
                          <p:cTn id="147" fill="hold">
                            <p:stCondLst>
                              <p:cond delay="10825"/>
                            </p:stCondLst>
                            <p:childTnLst>
                              <p:par>
                                <p:cTn id="148" presetID="22" presetClass="entr" presetSubtype="8" fill="hold" nodeType="afterEffect">
                                  <p:stCondLst>
                                    <p:cond delay="0"/>
                                  </p:stCondLst>
                                  <p:childTnLst>
                                    <p:set>
                                      <p:cBhvr>
                                        <p:cTn id="149" dur="1" fill="hold">
                                          <p:stCondLst>
                                            <p:cond delay="0"/>
                                          </p:stCondLst>
                                        </p:cTn>
                                        <p:tgtEl>
                                          <p:spTgt spid="52"/>
                                        </p:tgtEl>
                                        <p:attrNameLst>
                                          <p:attrName>style.visibility</p:attrName>
                                        </p:attrNameLst>
                                      </p:cBhvr>
                                      <p:to>
                                        <p:strVal val="visible"/>
                                      </p:to>
                                    </p:set>
                                    <p:animEffect transition="in" filter="wipe(left)">
                                      <p:cBhvr>
                                        <p:cTn id="150" dur="500"/>
                                        <p:tgtEl>
                                          <p:spTgt spid="52"/>
                                        </p:tgtEl>
                                      </p:cBhvr>
                                    </p:animEffect>
                                  </p:childTnLst>
                                </p:cTn>
                              </p:par>
                            </p:childTnLst>
                          </p:cTn>
                        </p:par>
                        <p:par>
                          <p:cTn id="151" fill="hold">
                            <p:stCondLst>
                              <p:cond delay="11325"/>
                            </p:stCondLst>
                            <p:childTnLst>
                              <p:par>
                                <p:cTn id="152" presetID="31" presetClass="entr" presetSubtype="0" fill="hold" grpId="0" nodeType="afterEffect">
                                  <p:stCondLst>
                                    <p:cond delay="0"/>
                                  </p:stCondLst>
                                  <p:childTnLst>
                                    <p:set>
                                      <p:cBhvr>
                                        <p:cTn id="153" dur="1" fill="hold">
                                          <p:stCondLst>
                                            <p:cond delay="0"/>
                                          </p:stCondLst>
                                        </p:cTn>
                                        <p:tgtEl>
                                          <p:spTgt spid="31"/>
                                        </p:tgtEl>
                                        <p:attrNameLst>
                                          <p:attrName>style.visibility</p:attrName>
                                        </p:attrNameLst>
                                      </p:cBhvr>
                                      <p:to>
                                        <p:strVal val="visible"/>
                                      </p:to>
                                    </p:set>
                                    <p:anim calcmode="lin" valueType="num">
                                      <p:cBhvr>
                                        <p:cTn id="154" dur="500" fill="hold"/>
                                        <p:tgtEl>
                                          <p:spTgt spid="31"/>
                                        </p:tgtEl>
                                        <p:attrNameLst>
                                          <p:attrName>ppt_w</p:attrName>
                                        </p:attrNameLst>
                                      </p:cBhvr>
                                      <p:tavLst>
                                        <p:tav tm="0">
                                          <p:val>
                                            <p:fltVal val="0"/>
                                          </p:val>
                                        </p:tav>
                                        <p:tav tm="100000">
                                          <p:val>
                                            <p:strVal val="#ppt_w"/>
                                          </p:val>
                                        </p:tav>
                                      </p:tavLst>
                                    </p:anim>
                                    <p:anim calcmode="lin" valueType="num">
                                      <p:cBhvr>
                                        <p:cTn id="155" dur="500" fill="hold"/>
                                        <p:tgtEl>
                                          <p:spTgt spid="31"/>
                                        </p:tgtEl>
                                        <p:attrNameLst>
                                          <p:attrName>ppt_h</p:attrName>
                                        </p:attrNameLst>
                                      </p:cBhvr>
                                      <p:tavLst>
                                        <p:tav tm="0">
                                          <p:val>
                                            <p:fltVal val="0"/>
                                          </p:val>
                                        </p:tav>
                                        <p:tav tm="100000">
                                          <p:val>
                                            <p:strVal val="#ppt_h"/>
                                          </p:val>
                                        </p:tav>
                                      </p:tavLst>
                                    </p:anim>
                                    <p:anim calcmode="lin" valueType="num">
                                      <p:cBhvr>
                                        <p:cTn id="156" dur="500" fill="hold"/>
                                        <p:tgtEl>
                                          <p:spTgt spid="31"/>
                                        </p:tgtEl>
                                        <p:attrNameLst>
                                          <p:attrName>style.rotation</p:attrName>
                                        </p:attrNameLst>
                                      </p:cBhvr>
                                      <p:tavLst>
                                        <p:tav tm="0">
                                          <p:val>
                                            <p:fltVal val="90"/>
                                          </p:val>
                                        </p:tav>
                                        <p:tav tm="100000">
                                          <p:val>
                                            <p:fltVal val="0"/>
                                          </p:val>
                                        </p:tav>
                                      </p:tavLst>
                                    </p:anim>
                                    <p:animEffect transition="in" filter="fade">
                                      <p:cBhvr>
                                        <p:cTn id="157" dur="500"/>
                                        <p:tgtEl>
                                          <p:spTgt spid="31"/>
                                        </p:tgtEl>
                                      </p:cBhvr>
                                    </p:animEffect>
                                  </p:childTnLst>
                                </p:cTn>
                              </p:par>
                              <p:par>
                                <p:cTn id="158" presetID="31" presetClass="entr" presetSubtype="0" fill="hold" grpId="0" nodeType="withEffect">
                                  <p:stCondLst>
                                    <p:cond delay="0"/>
                                  </p:stCondLst>
                                  <p:childTnLst>
                                    <p:set>
                                      <p:cBhvr>
                                        <p:cTn id="159" dur="1" fill="hold">
                                          <p:stCondLst>
                                            <p:cond delay="0"/>
                                          </p:stCondLst>
                                        </p:cTn>
                                        <p:tgtEl>
                                          <p:spTgt spid="30"/>
                                        </p:tgtEl>
                                        <p:attrNameLst>
                                          <p:attrName>style.visibility</p:attrName>
                                        </p:attrNameLst>
                                      </p:cBhvr>
                                      <p:to>
                                        <p:strVal val="visible"/>
                                      </p:to>
                                    </p:set>
                                    <p:anim calcmode="lin" valueType="num">
                                      <p:cBhvr>
                                        <p:cTn id="160" dur="500" fill="hold"/>
                                        <p:tgtEl>
                                          <p:spTgt spid="30"/>
                                        </p:tgtEl>
                                        <p:attrNameLst>
                                          <p:attrName>ppt_w</p:attrName>
                                        </p:attrNameLst>
                                      </p:cBhvr>
                                      <p:tavLst>
                                        <p:tav tm="0">
                                          <p:val>
                                            <p:fltVal val="0"/>
                                          </p:val>
                                        </p:tav>
                                        <p:tav tm="100000">
                                          <p:val>
                                            <p:strVal val="#ppt_w"/>
                                          </p:val>
                                        </p:tav>
                                      </p:tavLst>
                                    </p:anim>
                                    <p:anim calcmode="lin" valueType="num">
                                      <p:cBhvr>
                                        <p:cTn id="161" dur="500" fill="hold"/>
                                        <p:tgtEl>
                                          <p:spTgt spid="30"/>
                                        </p:tgtEl>
                                        <p:attrNameLst>
                                          <p:attrName>ppt_h</p:attrName>
                                        </p:attrNameLst>
                                      </p:cBhvr>
                                      <p:tavLst>
                                        <p:tav tm="0">
                                          <p:val>
                                            <p:fltVal val="0"/>
                                          </p:val>
                                        </p:tav>
                                        <p:tav tm="100000">
                                          <p:val>
                                            <p:strVal val="#ppt_h"/>
                                          </p:val>
                                        </p:tav>
                                      </p:tavLst>
                                    </p:anim>
                                    <p:anim calcmode="lin" valueType="num">
                                      <p:cBhvr>
                                        <p:cTn id="162" dur="500" fill="hold"/>
                                        <p:tgtEl>
                                          <p:spTgt spid="30"/>
                                        </p:tgtEl>
                                        <p:attrNameLst>
                                          <p:attrName>style.rotation</p:attrName>
                                        </p:attrNameLst>
                                      </p:cBhvr>
                                      <p:tavLst>
                                        <p:tav tm="0">
                                          <p:val>
                                            <p:fltVal val="90"/>
                                          </p:val>
                                        </p:tav>
                                        <p:tav tm="100000">
                                          <p:val>
                                            <p:fltVal val="0"/>
                                          </p:val>
                                        </p:tav>
                                      </p:tavLst>
                                    </p:anim>
                                    <p:animEffect transition="in" filter="fade">
                                      <p:cBhvr>
                                        <p:cTn id="163" dur="500"/>
                                        <p:tgtEl>
                                          <p:spTgt spid="30"/>
                                        </p:tgtEl>
                                      </p:cBhvr>
                                    </p:animEffect>
                                  </p:childTnLst>
                                </p:cTn>
                              </p:par>
                            </p:childTnLst>
                          </p:cTn>
                        </p:par>
                        <p:par>
                          <p:cTn id="164" fill="hold">
                            <p:stCondLst>
                              <p:cond delay="11825"/>
                            </p:stCondLst>
                            <p:childTnLst>
                              <p:par>
                                <p:cTn id="165" presetID="14" presetClass="entr" presetSubtype="10" fill="hold" grpId="0" nodeType="afterEffect">
                                  <p:stCondLst>
                                    <p:cond delay="0"/>
                                  </p:stCondLst>
                                  <p:iterate type="lt">
                                    <p:tmPct val="5000"/>
                                  </p:iterate>
                                  <p:childTnLst>
                                    <p:set>
                                      <p:cBhvr>
                                        <p:cTn id="166" dur="1" fill="hold">
                                          <p:stCondLst>
                                            <p:cond delay="0"/>
                                          </p:stCondLst>
                                        </p:cTn>
                                        <p:tgtEl>
                                          <p:spTgt spid="69">
                                            <p:txEl>
                                              <p:pRg st="0" end="0"/>
                                            </p:txEl>
                                          </p:spTgt>
                                        </p:tgtEl>
                                        <p:attrNameLst>
                                          <p:attrName>style.visibility</p:attrName>
                                        </p:attrNameLst>
                                      </p:cBhvr>
                                      <p:to>
                                        <p:strVal val="visible"/>
                                      </p:to>
                                    </p:set>
                                    <p:animEffect transition="in" filter="randombar(horizontal)">
                                      <p:cBhvr>
                                        <p:cTn id="167" dur="500"/>
                                        <p:tgtEl>
                                          <p:spTgt spid="69">
                                            <p:txEl>
                                              <p:pRg st="0" end="0"/>
                                            </p:txEl>
                                          </p:spTgt>
                                        </p:tgtEl>
                                      </p:cBhvr>
                                    </p:animEffect>
                                  </p:childTnLst>
                                </p:cTn>
                              </p:par>
                            </p:childTnLst>
                          </p:cTn>
                        </p:par>
                        <p:par>
                          <p:cTn id="168" fill="hold">
                            <p:stCondLst>
                              <p:cond delay="12400"/>
                            </p:stCondLst>
                            <p:childTnLst>
                              <p:par>
                                <p:cTn id="169" presetID="22" presetClass="entr" presetSubtype="8" fill="hold" nodeType="afterEffect">
                                  <p:stCondLst>
                                    <p:cond delay="0"/>
                                  </p:stCondLst>
                                  <p:childTnLst>
                                    <p:set>
                                      <p:cBhvr>
                                        <p:cTn id="170" dur="1" fill="hold">
                                          <p:stCondLst>
                                            <p:cond delay="0"/>
                                          </p:stCondLst>
                                        </p:cTn>
                                        <p:tgtEl>
                                          <p:spTgt spid="55"/>
                                        </p:tgtEl>
                                        <p:attrNameLst>
                                          <p:attrName>style.visibility</p:attrName>
                                        </p:attrNameLst>
                                      </p:cBhvr>
                                      <p:to>
                                        <p:strVal val="visible"/>
                                      </p:to>
                                    </p:set>
                                    <p:animEffect transition="in" filter="wipe(left)">
                                      <p:cBhvr>
                                        <p:cTn id="171" dur="500"/>
                                        <p:tgtEl>
                                          <p:spTgt spid="55"/>
                                        </p:tgtEl>
                                      </p:cBhvr>
                                    </p:animEffect>
                                  </p:childTnLst>
                                </p:cTn>
                              </p:par>
                            </p:childTnLst>
                          </p:cTn>
                        </p:par>
                        <p:par>
                          <p:cTn id="172" fill="hold">
                            <p:stCondLst>
                              <p:cond delay="12900"/>
                            </p:stCondLst>
                            <p:childTnLst>
                              <p:par>
                                <p:cTn id="173" presetID="31" presetClass="entr" presetSubtype="0" fill="hold" grpId="0" nodeType="afterEffect">
                                  <p:stCondLst>
                                    <p:cond delay="0"/>
                                  </p:stCondLst>
                                  <p:childTnLst>
                                    <p:set>
                                      <p:cBhvr>
                                        <p:cTn id="174" dur="1" fill="hold">
                                          <p:stCondLst>
                                            <p:cond delay="0"/>
                                          </p:stCondLst>
                                        </p:cTn>
                                        <p:tgtEl>
                                          <p:spTgt spid="33"/>
                                        </p:tgtEl>
                                        <p:attrNameLst>
                                          <p:attrName>style.visibility</p:attrName>
                                        </p:attrNameLst>
                                      </p:cBhvr>
                                      <p:to>
                                        <p:strVal val="visible"/>
                                      </p:to>
                                    </p:set>
                                    <p:anim calcmode="lin" valueType="num">
                                      <p:cBhvr>
                                        <p:cTn id="175" dur="500" fill="hold"/>
                                        <p:tgtEl>
                                          <p:spTgt spid="33"/>
                                        </p:tgtEl>
                                        <p:attrNameLst>
                                          <p:attrName>ppt_w</p:attrName>
                                        </p:attrNameLst>
                                      </p:cBhvr>
                                      <p:tavLst>
                                        <p:tav tm="0">
                                          <p:val>
                                            <p:fltVal val="0"/>
                                          </p:val>
                                        </p:tav>
                                        <p:tav tm="100000">
                                          <p:val>
                                            <p:strVal val="#ppt_w"/>
                                          </p:val>
                                        </p:tav>
                                      </p:tavLst>
                                    </p:anim>
                                    <p:anim calcmode="lin" valueType="num">
                                      <p:cBhvr>
                                        <p:cTn id="176" dur="500" fill="hold"/>
                                        <p:tgtEl>
                                          <p:spTgt spid="33"/>
                                        </p:tgtEl>
                                        <p:attrNameLst>
                                          <p:attrName>ppt_h</p:attrName>
                                        </p:attrNameLst>
                                      </p:cBhvr>
                                      <p:tavLst>
                                        <p:tav tm="0">
                                          <p:val>
                                            <p:fltVal val="0"/>
                                          </p:val>
                                        </p:tav>
                                        <p:tav tm="100000">
                                          <p:val>
                                            <p:strVal val="#ppt_h"/>
                                          </p:val>
                                        </p:tav>
                                      </p:tavLst>
                                    </p:anim>
                                    <p:anim calcmode="lin" valueType="num">
                                      <p:cBhvr>
                                        <p:cTn id="177" dur="500" fill="hold"/>
                                        <p:tgtEl>
                                          <p:spTgt spid="33"/>
                                        </p:tgtEl>
                                        <p:attrNameLst>
                                          <p:attrName>style.rotation</p:attrName>
                                        </p:attrNameLst>
                                      </p:cBhvr>
                                      <p:tavLst>
                                        <p:tav tm="0">
                                          <p:val>
                                            <p:fltVal val="90"/>
                                          </p:val>
                                        </p:tav>
                                        <p:tav tm="100000">
                                          <p:val>
                                            <p:fltVal val="0"/>
                                          </p:val>
                                        </p:tav>
                                      </p:tavLst>
                                    </p:anim>
                                    <p:animEffect transition="in" filter="fade">
                                      <p:cBhvr>
                                        <p:cTn id="178" dur="500"/>
                                        <p:tgtEl>
                                          <p:spTgt spid="33"/>
                                        </p:tgtEl>
                                      </p:cBhvr>
                                    </p:animEffect>
                                  </p:childTnLst>
                                </p:cTn>
                              </p:par>
                              <p:par>
                                <p:cTn id="179" presetID="31" presetClass="entr" presetSubtype="0" fill="hold" grpId="0" nodeType="withEffect">
                                  <p:stCondLst>
                                    <p:cond delay="0"/>
                                  </p:stCondLst>
                                  <p:childTnLst>
                                    <p:set>
                                      <p:cBhvr>
                                        <p:cTn id="180" dur="1" fill="hold">
                                          <p:stCondLst>
                                            <p:cond delay="0"/>
                                          </p:stCondLst>
                                        </p:cTn>
                                        <p:tgtEl>
                                          <p:spTgt spid="32"/>
                                        </p:tgtEl>
                                        <p:attrNameLst>
                                          <p:attrName>style.visibility</p:attrName>
                                        </p:attrNameLst>
                                      </p:cBhvr>
                                      <p:to>
                                        <p:strVal val="visible"/>
                                      </p:to>
                                    </p:set>
                                    <p:anim calcmode="lin" valueType="num">
                                      <p:cBhvr>
                                        <p:cTn id="181" dur="500" fill="hold"/>
                                        <p:tgtEl>
                                          <p:spTgt spid="32"/>
                                        </p:tgtEl>
                                        <p:attrNameLst>
                                          <p:attrName>ppt_w</p:attrName>
                                        </p:attrNameLst>
                                      </p:cBhvr>
                                      <p:tavLst>
                                        <p:tav tm="0">
                                          <p:val>
                                            <p:fltVal val="0"/>
                                          </p:val>
                                        </p:tav>
                                        <p:tav tm="100000">
                                          <p:val>
                                            <p:strVal val="#ppt_w"/>
                                          </p:val>
                                        </p:tav>
                                      </p:tavLst>
                                    </p:anim>
                                    <p:anim calcmode="lin" valueType="num">
                                      <p:cBhvr>
                                        <p:cTn id="182" dur="500" fill="hold"/>
                                        <p:tgtEl>
                                          <p:spTgt spid="32"/>
                                        </p:tgtEl>
                                        <p:attrNameLst>
                                          <p:attrName>ppt_h</p:attrName>
                                        </p:attrNameLst>
                                      </p:cBhvr>
                                      <p:tavLst>
                                        <p:tav tm="0">
                                          <p:val>
                                            <p:fltVal val="0"/>
                                          </p:val>
                                        </p:tav>
                                        <p:tav tm="100000">
                                          <p:val>
                                            <p:strVal val="#ppt_h"/>
                                          </p:val>
                                        </p:tav>
                                      </p:tavLst>
                                    </p:anim>
                                    <p:anim calcmode="lin" valueType="num">
                                      <p:cBhvr>
                                        <p:cTn id="183" dur="500" fill="hold"/>
                                        <p:tgtEl>
                                          <p:spTgt spid="32"/>
                                        </p:tgtEl>
                                        <p:attrNameLst>
                                          <p:attrName>style.rotation</p:attrName>
                                        </p:attrNameLst>
                                      </p:cBhvr>
                                      <p:tavLst>
                                        <p:tav tm="0">
                                          <p:val>
                                            <p:fltVal val="90"/>
                                          </p:val>
                                        </p:tav>
                                        <p:tav tm="100000">
                                          <p:val>
                                            <p:fltVal val="0"/>
                                          </p:val>
                                        </p:tav>
                                      </p:tavLst>
                                    </p:anim>
                                    <p:animEffect transition="in" filter="fade">
                                      <p:cBhvr>
                                        <p:cTn id="184" dur="500"/>
                                        <p:tgtEl>
                                          <p:spTgt spid="32"/>
                                        </p:tgtEl>
                                      </p:cBhvr>
                                    </p:animEffect>
                                  </p:childTnLst>
                                </p:cTn>
                              </p:par>
                            </p:childTnLst>
                          </p:cTn>
                        </p:par>
                        <p:par>
                          <p:cTn id="185" fill="hold">
                            <p:stCondLst>
                              <p:cond delay="13400"/>
                            </p:stCondLst>
                            <p:childTnLst>
                              <p:par>
                                <p:cTn id="186" presetID="14" presetClass="entr" presetSubtype="10" fill="hold" grpId="0" nodeType="afterEffect">
                                  <p:stCondLst>
                                    <p:cond delay="0"/>
                                  </p:stCondLst>
                                  <p:iterate type="lt">
                                    <p:tmPct val="5000"/>
                                  </p:iterate>
                                  <p:childTnLst>
                                    <p:set>
                                      <p:cBhvr>
                                        <p:cTn id="187" dur="1" fill="hold">
                                          <p:stCondLst>
                                            <p:cond delay="0"/>
                                          </p:stCondLst>
                                        </p:cTn>
                                        <p:tgtEl>
                                          <p:spTgt spid="70">
                                            <p:txEl>
                                              <p:pRg st="0" end="0"/>
                                            </p:txEl>
                                          </p:spTgt>
                                        </p:tgtEl>
                                        <p:attrNameLst>
                                          <p:attrName>style.visibility</p:attrName>
                                        </p:attrNameLst>
                                      </p:cBhvr>
                                      <p:to>
                                        <p:strVal val="visible"/>
                                      </p:to>
                                    </p:set>
                                    <p:animEffect transition="in" filter="randombar(horizontal)">
                                      <p:cBhvr>
                                        <p:cTn id="188" dur="500"/>
                                        <p:tgtEl>
                                          <p:spTgt spid="70">
                                            <p:txEl>
                                              <p:pRg st="0" end="0"/>
                                            </p:txEl>
                                          </p:spTgt>
                                        </p:tgtEl>
                                      </p:cBhvr>
                                    </p:animEffect>
                                  </p:childTnLst>
                                </p:cTn>
                              </p:par>
                            </p:childTnLst>
                          </p:cTn>
                        </p:par>
                        <p:par>
                          <p:cTn id="189" fill="hold">
                            <p:stCondLst>
                              <p:cond delay="13975"/>
                            </p:stCondLst>
                            <p:childTnLst>
                              <p:par>
                                <p:cTn id="190" presetID="22" presetClass="entr" presetSubtype="8" fill="hold" nodeType="afterEffect">
                                  <p:stCondLst>
                                    <p:cond delay="0"/>
                                  </p:stCondLst>
                                  <p:childTnLst>
                                    <p:set>
                                      <p:cBhvr>
                                        <p:cTn id="191" dur="1" fill="hold">
                                          <p:stCondLst>
                                            <p:cond delay="0"/>
                                          </p:stCondLst>
                                        </p:cTn>
                                        <p:tgtEl>
                                          <p:spTgt spid="58"/>
                                        </p:tgtEl>
                                        <p:attrNameLst>
                                          <p:attrName>style.visibility</p:attrName>
                                        </p:attrNameLst>
                                      </p:cBhvr>
                                      <p:to>
                                        <p:strVal val="visible"/>
                                      </p:to>
                                    </p:set>
                                    <p:animEffect transition="in" filter="wipe(left)">
                                      <p:cBhvr>
                                        <p:cTn id="192" dur="500"/>
                                        <p:tgtEl>
                                          <p:spTgt spid="58"/>
                                        </p:tgtEl>
                                      </p:cBhvr>
                                    </p:animEffect>
                                  </p:childTnLst>
                                </p:cTn>
                              </p:par>
                            </p:childTnLst>
                          </p:cTn>
                        </p:par>
                        <p:par>
                          <p:cTn id="193" fill="hold">
                            <p:stCondLst>
                              <p:cond delay="14475"/>
                            </p:stCondLst>
                            <p:childTnLst>
                              <p:par>
                                <p:cTn id="194" presetID="31" presetClass="entr" presetSubtype="0" fill="hold" grpId="0" nodeType="afterEffect">
                                  <p:stCondLst>
                                    <p:cond delay="0"/>
                                  </p:stCondLst>
                                  <p:childTnLst>
                                    <p:set>
                                      <p:cBhvr>
                                        <p:cTn id="195" dur="1" fill="hold">
                                          <p:stCondLst>
                                            <p:cond delay="0"/>
                                          </p:stCondLst>
                                        </p:cTn>
                                        <p:tgtEl>
                                          <p:spTgt spid="34"/>
                                        </p:tgtEl>
                                        <p:attrNameLst>
                                          <p:attrName>style.visibility</p:attrName>
                                        </p:attrNameLst>
                                      </p:cBhvr>
                                      <p:to>
                                        <p:strVal val="visible"/>
                                      </p:to>
                                    </p:set>
                                    <p:anim calcmode="lin" valueType="num">
                                      <p:cBhvr>
                                        <p:cTn id="196" dur="500" fill="hold"/>
                                        <p:tgtEl>
                                          <p:spTgt spid="34"/>
                                        </p:tgtEl>
                                        <p:attrNameLst>
                                          <p:attrName>ppt_w</p:attrName>
                                        </p:attrNameLst>
                                      </p:cBhvr>
                                      <p:tavLst>
                                        <p:tav tm="0">
                                          <p:val>
                                            <p:fltVal val="0"/>
                                          </p:val>
                                        </p:tav>
                                        <p:tav tm="100000">
                                          <p:val>
                                            <p:strVal val="#ppt_w"/>
                                          </p:val>
                                        </p:tav>
                                      </p:tavLst>
                                    </p:anim>
                                    <p:anim calcmode="lin" valueType="num">
                                      <p:cBhvr>
                                        <p:cTn id="197" dur="500" fill="hold"/>
                                        <p:tgtEl>
                                          <p:spTgt spid="34"/>
                                        </p:tgtEl>
                                        <p:attrNameLst>
                                          <p:attrName>ppt_h</p:attrName>
                                        </p:attrNameLst>
                                      </p:cBhvr>
                                      <p:tavLst>
                                        <p:tav tm="0">
                                          <p:val>
                                            <p:fltVal val="0"/>
                                          </p:val>
                                        </p:tav>
                                        <p:tav tm="100000">
                                          <p:val>
                                            <p:strVal val="#ppt_h"/>
                                          </p:val>
                                        </p:tav>
                                      </p:tavLst>
                                    </p:anim>
                                    <p:anim calcmode="lin" valueType="num">
                                      <p:cBhvr>
                                        <p:cTn id="198" dur="500" fill="hold"/>
                                        <p:tgtEl>
                                          <p:spTgt spid="34"/>
                                        </p:tgtEl>
                                        <p:attrNameLst>
                                          <p:attrName>style.rotation</p:attrName>
                                        </p:attrNameLst>
                                      </p:cBhvr>
                                      <p:tavLst>
                                        <p:tav tm="0">
                                          <p:val>
                                            <p:fltVal val="90"/>
                                          </p:val>
                                        </p:tav>
                                        <p:tav tm="100000">
                                          <p:val>
                                            <p:fltVal val="0"/>
                                          </p:val>
                                        </p:tav>
                                      </p:tavLst>
                                    </p:anim>
                                    <p:animEffect transition="in" filter="fade">
                                      <p:cBhvr>
                                        <p:cTn id="199" dur="500"/>
                                        <p:tgtEl>
                                          <p:spTgt spid="34"/>
                                        </p:tgtEl>
                                      </p:cBhvr>
                                    </p:animEffect>
                                  </p:childTnLst>
                                </p:cTn>
                              </p:par>
                              <p:par>
                                <p:cTn id="200" presetID="31" presetClass="entr" presetSubtype="0" fill="hold" grpId="0" nodeType="withEffect">
                                  <p:stCondLst>
                                    <p:cond delay="0"/>
                                  </p:stCondLst>
                                  <p:childTnLst>
                                    <p:set>
                                      <p:cBhvr>
                                        <p:cTn id="201" dur="1" fill="hold">
                                          <p:stCondLst>
                                            <p:cond delay="0"/>
                                          </p:stCondLst>
                                        </p:cTn>
                                        <p:tgtEl>
                                          <p:spTgt spid="62">
                                            <p:txEl>
                                              <p:pRg st="0" end="0"/>
                                            </p:txEl>
                                          </p:spTgt>
                                        </p:tgtEl>
                                        <p:attrNameLst>
                                          <p:attrName>style.visibility</p:attrName>
                                        </p:attrNameLst>
                                      </p:cBhvr>
                                      <p:to>
                                        <p:strVal val="visible"/>
                                      </p:to>
                                    </p:set>
                                    <p:anim calcmode="lin" valueType="num">
                                      <p:cBhvr>
                                        <p:cTn id="202" dur="500" fill="hold"/>
                                        <p:tgtEl>
                                          <p:spTgt spid="62">
                                            <p:txEl>
                                              <p:pRg st="0" end="0"/>
                                            </p:txEl>
                                          </p:spTgt>
                                        </p:tgtEl>
                                        <p:attrNameLst>
                                          <p:attrName>ppt_w</p:attrName>
                                        </p:attrNameLst>
                                      </p:cBhvr>
                                      <p:tavLst>
                                        <p:tav tm="0">
                                          <p:val>
                                            <p:fltVal val="0"/>
                                          </p:val>
                                        </p:tav>
                                        <p:tav tm="100000">
                                          <p:val>
                                            <p:strVal val="#ppt_w"/>
                                          </p:val>
                                        </p:tav>
                                      </p:tavLst>
                                    </p:anim>
                                    <p:anim calcmode="lin" valueType="num">
                                      <p:cBhvr>
                                        <p:cTn id="203" dur="500" fill="hold"/>
                                        <p:tgtEl>
                                          <p:spTgt spid="62">
                                            <p:txEl>
                                              <p:pRg st="0" end="0"/>
                                            </p:txEl>
                                          </p:spTgt>
                                        </p:tgtEl>
                                        <p:attrNameLst>
                                          <p:attrName>ppt_h</p:attrName>
                                        </p:attrNameLst>
                                      </p:cBhvr>
                                      <p:tavLst>
                                        <p:tav tm="0">
                                          <p:val>
                                            <p:fltVal val="0"/>
                                          </p:val>
                                        </p:tav>
                                        <p:tav tm="100000">
                                          <p:val>
                                            <p:strVal val="#ppt_h"/>
                                          </p:val>
                                        </p:tav>
                                      </p:tavLst>
                                    </p:anim>
                                    <p:anim calcmode="lin" valueType="num">
                                      <p:cBhvr>
                                        <p:cTn id="204" dur="500" fill="hold"/>
                                        <p:tgtEl>
                                          <p:spTgt spid="62">
                                            <p:txEl>
                                              <p:pRg st="0" end="0"/>
                                            </p:txEl>
                                          </p:spTgt>
                                        </p:tgtEl>
                                        <p:attrNameLst>
                                          <p:attrName>style.rotation</p:attrName>
                                        </p:attrNameLst>
                                      </p:cBhvr>
                                      <p:tavLst>
                                        <p:tav tm="0">
                                          <p:val>
                                            <p:fltVal val="90"/>
                                          </p:val>
                                        </p:tav>
                                        <p:tav tm="100000">
                                          <p:val>
                                            <p:fltVal val="0"/>
                                          </p:val>
                                        </p:tav>
                                      </p:tavLst>
                                    </p:anim>
                                    <p:animEffect transition="in" filter="fade">
                                      <p:cBhvr>
                                        <p:cTn id="205" dur="500"/>
                                        <p:tgtEl>
                                          <p:spTgt spid="62">
                                            <p:txEl>
                                              <p:pRg st="0" end="0"/>
                                            </p:txEl>
                                          </p:spTgt>
                                        </p:tgtEl>
                                      </p:cBhvr>
                                    </p:animEffect>
                                  </p:childTnLst>
                                </p:cTn>
                              </p:par>
                            </p:childTnLst>
                          </p:cTn>
                        </p:par>
                        <p:par>
                          <p:cTn id="206" fill="hold">
                            <p:stCondLst>
                              <p:cond delay="14975"/>
                            </p:stCondLst>
                            <p:childTnLst>
                              <p:par>
                                <p:cTn id="207" presetID="10" presetClass="entr" presetSubtype="0" fill="hold" grpId="0" nodeType="afterEffect">
                                  <p:stCondLst>
                                    <p:cond delay="500"/>
                                  </p:stCondLst>
                                  <p:childTnLst>
                                    <p:set>
                                      <p:cBhvr>
                                        <p:cTn id="208" dur="1" fill="hold">
                                          <p:stCondLst>
                                            <p:cond delay="0"/>
                                          </p:stCondLst>
                                        </p:cTn>
                                        <p:tgtEl>
                                          <p:spTgt spid="71"/>
                                        </p:tgtEl>
                                        <p:attrNameLst>
                                          <p:attrName>style.visibility</p:attrName>
                                        </p:attrNameLst>
                                      </p:cBhvr>
                                      <p:to>
                                        <p:strVal val="visible"/>
                                      </p:to>
                                    </p:set>
                                    <p:animEffect transition="in" filter="fade">
                                      <p:cBhvr>
                                        <p:cTn id="209" dur="750"/>
                                        <p:tgtEl>
                                          <p:spTgt spid="7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tmplLst>
          <p:tmpl lvl="1">
            <p:tnLst>
              <p:par>
                <p:cTn presetID="14" presetClass="entr" presetSubtype="10" fill="hold" nodeType="afterEffect">
                  <p:stCondLst>
                    <p:cond delay="0"/>
                  </p:stCondLst>
                  <p:iterate type="lt">
                    <p:tmPct val="5000"/>
                  </p:iterate>
                  <p:childTnLst>
                    <p:set>
                      <p:cBhvr>
                        <p:cTn dur="1" fill="hold">
                          <p:stCondLst>
                            <p:cond delay="0"/>
                          </p:stCondLst>
                        </p:cTn>
                        <p:tgtEl>
                          <p:spTgt spid="6"/>
                        </p:tgtEl>
                        <p:attrNameLst>
                          <p:attrName>style.visibility</p:attrName>
                        </p:attrNameLst>
                      </p:cBhvr>
                      <p:to>
                        <p:strVal val="visible"/>
                      </p:to>
                    </p:set>
                    <p:animEffect transition="in" filter="randombar(horizontal)">
                      <p:cBhvr>
                        <p:cTn dur="500"/>
                        <p:tgtEl>
                          <p:spTgt spid="6"/>
                        </p:tgtEl>
                      </p:cBhvr>
                    </p:animEffect>
                  </p:childTnLst>
                </p:cTn>
              </p:par>
            </p:tnLst>
          </p:tmpl>
        </p:tmplLst>
      </p:bldP>
      <p:bldP spid="7" grpId="0" animBg="1"/>
      <p:bldP spid="8" grpId="0" animBg="1"/>
      <p:bldP spid="10" grpId="0"/>
      <p:bldP spid="11" grpId="0" animBg="1"/>
      <p:bldP spid="12" grpId="0"/>
      <p:bldP spid="13" grpId="0" animBg="1"/>
      <p:bldP spid="14" grpId="0"/>
      <p:bldP spid="15" grpId="0" animBg="1"/>
      <p:bldP spid="16" grpId="0"/>
      <p:bldP spid="26" grpId="0" animBg="1"/>
      <p:bldP spid="27" grpId="0"/>
      <p:bldP spid="28" grpId="0" animBg="1"/>
      <p:bldP spid="29" grpId="0"/>
      <p:bldP spid="30" grpId="0" animBg="1"/>
      <p:bldP spid="31" grpId="0"/>
      <p:bldP spid="32" grpId="0" animBg="1"/>
      <p:bldP spid="33" grpId="0"/>
      <p:bldP spid="34" grpId="0" animBg="1"/>
      <p:bldP spid="61" grpId="0" build="p">
        <p:tmplLst>
          <p:tmpl lvl="1">
            <p:tnLst>
              <p:par>
                <p:cTn presetID="31" presetClass="entr" presetSubtype="0" fill="hold" nodeType="withEffect">
                  <p:stCondLst>
                    <p:cond delay="0"/>
                  </p:stCondLst>
                  <p:childTnLst>
                    <p:set>
                      <p:cBhvr>
                        <p:cTn dur="1" fill="hold">
                          <p:stCondLst>
                            <p:cond delay="0"/>
                          </p:stCondLst>
                        </p:cTn>
                        <p:tgtEl>
                          <p:spTgt spid="61"/>
                        </p:tgtEl>
                        <p:attrNameLst>
                          <p:attrName>style.visibility</p:attrName>
                        </p:attrNameLst>
                      </p:cBhvr>
                      <p:to>
                        <p:strVal val="visible"/>
                      </p:to>
                    </p:set>
                    <p:anim calcmode="lin" valueType="num">
                      <p:cBhvr>
                        <p:cTn dur="500" fill="hold"/>
                        <p:tgtEl>
                          <p:spTgt spid="61"/>
                        </p:tgtEl>
                        <p:attrNameLst>
                          <p:attrName>ppt_w</p:attrName>
                        </p:attrNameLst>
                      </p:cBhvr>
                      <p:tavLst>
                        <p:tav tm="0">
                          <p:val>
                            <p:fltVal val="0"/>
                          </p:val>
                        </p:tav>
                        <p:tav tm="100000">
                          <p:val>
                            <p:strVal val="#ppt_w"/>
                          </p:val>
                        </p:tav>
                      </p:tavLst>
                    </p:anim>
                    <p:anim calcmode="lin" valueType="num">
                      <p:cBhvr>
                        <p:cTn dur="500" fill="hold"/>
                        <p:tgtEl>
                          <p:spTgt spid="61"/>
                        </p:tgtEl>
                        <p:attrNameLst>
                          <p:attrName>ppt_h</p:attrName>
                        </p:attrNameLst>
                      </p:cBhvr>
                      <p:tavLst>
                        <p:tav tm="0">
                          <p:val>
                            <p:fltVal val="0"/>
                          </p:val>
                        </p:tav>
                        <p:tav tm="100000">
                          <p:val>
                            <p:strVal val="#ppt_h"/>
                          </p:val>
                        </p:tav>
                      </p:tavLst>
                    </p:anim>
                    <p:anim calcmode="lin" valueType="num">
                      <p:cBhvr>
                        <p:cTn dur="500" fill="hold"/>
                        <p:tgtEl>
                          <p:spTgt spid="61"/>
                        </p:tgtEl>
                        <p:attrNameLst>
                          <p:attrName>style.rotation</p:attrName>
                        </p:attrNameLst>
                      </p:cBhvr>
                      <p:tavLst>
                        <p:tav tm="0">
                          <p:val>
                            <p:fltVal val="90"/>
                          </p:val>
                        </p:tav>
                        <p:tav tm="100000">
                          <p:val>
                            <p:fltVal val="0"/>
                          </p:val>
                        </p:tav>
                      </p:tavLst>
                    </p:anim>
                    <p:animEffect transition="in" filter="fade">
                      <p:cBhvr>
                        <p:cTn dur="500"/>
                        <p:tgtEl>
                          <p:spTgt spid="61"/>
                        </p:tgtEl>
                      </p:cBhvr>
                    </p:animEffect>
                  </p:childTnLst>
                </p:cTn>
              </p:par>
            </p:tnLst>
          </p:tmpl>
        </p:tmplLst>
      </p:bldP>
      <p:bldP spid="62" grpId="0" build="p">
        <p:tmplLst>
          <p:tmpl lvl="1">
            <p:tnLst>
              <p:par>
                <p:cTn presetID="31" presetClass="entr" presetSubtype="0" fill="hold" nodeType="withEffect">
                  <p:stCondLst>
                    <p:cond delay="0"/>
                  </p:stCondLst>
                  <p:childTnLst>
                    <p:set>
                      <p:cBhvr>
                        <p:cTn dur="1" fill="hold">
                          <p:stCondLst>
                            <p:cond delay="0"/>
                          </p:stCondLst>
                        </p:cTn>
                        <p:tgtEl>
                          <p:spTgt spid="62"/>
                        </p:tgtEl>
                        <p:attrNameLst>
                          <p:attrName>style.visibility</p:attrName>
                        </p:attrNameLst>
                      </p:cBhvr>
                      <p:to>
                        <p:strVal val="visible"/>
                      </p:to>
                    </p:set>
                    <p:anim calcmode="lin" valueType="num">
                      <p:cBhvr>
                        <p:cTn dur="500" fill="hold"/>
                        <p:tgtEl>
                          <p:spTgt spid="62"/>
                        </p:tgtEl>
                        <p:attrNameLst>
                          <p:attrName>ppt_w</p:attrName>
                        </p:attrNameLst>
                      </p:cBhvr>
                      <p:tavLst>
                        <p:tav tm="0">
                          <p:val>
                            <p:fltVal val="0"/>
                          </p:val>
                        </p:tav>
                        <p:tav tm="100000">
                          <p:val>
                            <p:strVal val="#ppt_w"/>
                          </p:val>
                        </p:tav>
                      </p:tavLst>
                    </p:anim>
                    <p:anim calcmode="lin" valueType="num">
                      <p:cBhvr>
                        <p:cTn dur="500" fill="hold"/>
                        <p:tgtEl>
                          <p:spTgt spid="62"/>
                        </p:tgtEl>
                        <p:attrNameLst>
                          <p:attrName>ppt_h</p:attrName>
                        </p:attrNameLst>
                      </p:cBhvr>
                      <p:tavLst>
                        <p:tav tm="0">
                          <p:val>
                            <p:fltVal val="0"/>
                          </p:val>
                        </p:tav>
                        <p:tav tm="100000">
                          <p:val>
                            <p:strVal val="#ppt_h"/>
                          </p:val>
                        </p:tav>
                      </p:tavLst>
                    </p:anim>
                    <p:anim calcmode="lin" valueType="num">
                      <p:cBhvr>
                        <p:cTn dur="500" fill="hold"/>
                        <p:tgtEl>
                          <p:spTgt spid="62"/>
                        </p:tgtEl>
                        <p:attrNameLst>
                          <p:attrName>style.rotation</p:attrName>
                        </p:attrNameLst>
                      </p:cBhvr>
                      <p:tavLst>
                        <p:tav tm="0">
                          <p:val>
                            <p:fltVal val="90"/>
                          </p:val>
                        </p:tav>
                        <p:tav tm="100000">
                          <p:val>
                            <p:fltVal val="0"/>
                          </p:val>
                        </p:tav>
                      </p:tavLst>
                    </p:anim>
                    <p:animEffect transition="in" filter="fade">
                      <p:cBhvr>
                        <p:cTn dur="500"/>
                        <p:tgtEl>
                          <p:spTgt spid="62"/>
                        </p:tgtEl>
                      </p:cBhvr>
                    </p:animEffect>
                  </p:childTnLst>
                </p:cTn>
              </p:par>
            </p:tnLst>
          </p:tmpl>
        </p:tmplLst>
      </p:bldP>
      <p:bldP spid="63" grpId="0" build="p">
        <p:tmplLst>
          <p:tmpl lvl="1">
            <p:tnLst>
              <p:par>
                <p:cTn presetID="14" presetClass="entr" presetSubtype="10" fill="hold" nodeType="afterEffect">
                  <p:stCondLst>
                    <p:cond delay="0"/>
                  </p:stCondLst>
                  <p:iterate type="lt">
                    <p:tmPct val="5000"/>
                  </p:iterate>
                  <p:childTnLst>
                    <p:set>
                      <p:cBhvr>
                        <p:cTn dur="1" fill="hold">
                          <p:stCondLst>
                            <p:cond delay="0"/>
                          </p:stCondLst>
                        </p:cTn>
                        <p:tgtEl>
                          <p:spTgt spid="63"/>
                        </p:tgtEl>
                        <p:attrNameLst>
                          <p:attrName>style.visibility</p:attrName>
                        </p:attrNameLst>
                      </p:cBhvr>
                      <p:to>
                        <p:strVal val="visible"/>
                      </p:to>
                    </p:set>
                    <p:animEffect transition="in" filter="randombar(horizontal)">
                      <p:cBhvr>
                        <p:cTn dur="500"/>
                        <p:tgtEl>
                          <p:spTgt spid="63"/>
                        </p:tgtEl>
                      </p:cBhvr>
                    </p:animEffect>
                  </p:childTnLst>
                </p:cTn>
              </p:par>
            </p:tnLst>
          </p:tmpl>
        </p:tmplLst>
      </p:bldP>
      <p:bldP spid="64" grpId="0" build="p">
        <p:tmplLst>
          <p:tmpl lvl="1">
            <p:tnLst>
              <p:par>
                <p:cTn presetID="14" presetClass="entr" presetSubtype="10" fill="hold" nodeType="afterEffect">
                  <p:stCondLst>
                    <p:cond delay="0"/>
                  </p:stCondLst>
                  <p:iterate type="lt">
                    <p:tmPct val="5000"/>
                  </p:iterate>
                  <p:childTnLst>
                    <p:set>
                      <p:cBhvr>
                        <p:cTn dur="1" fill="hold">
                          <p:stCondLst>
                            <p:cond delay="0"/>
                          </p:stCondLst>
                        </p:cTn>
                        <p:tgtEl>
                          <p:spTgt spid="64"/>
                        </p:tgtEl>
                        <p:attrNameLst>
                          <p:attrName>style.visibility</p:attrName>
                        </p:attrNameLst>
                      </p:cBhvr>
                      <p:to>
                        <p:strVal val="visible"/>
                      </p:to>
                    </p:set>
                    <p:animEffect transition="in" filter="randombar(horizontal)">
                      <p:cBhvr>
                        <p:cTn dur="500"/>
                        <p:tgtEl>
                          <p:spTgt spid="64"/>
                        </p:tgtEl>
                      </p:cBhvr>
                    </p:animEffect>
                  </p:childTnLst>
                </p:cTn>
              </p:par>
            </p:tnLst>
          </p:tmpl>
        </p:tmplLst>
      </p:bldP>
      <p:bldP spid="65" grpId="0" build="p">
        <p:tmplLst>
          <p:tmpl lvl="1">
            <p:tnLst>
              <p:par>
                <p:cTn presetID="14" presetClass="entr" presetSubtype="10" fill="hold" nodeType="afterEffect">
                  <p:stCondLst>
                    <p:cond delay="0"/>
                  </p:stCondLst>
                  <p:iterate type="lt">
                    <p:tmPct val="5000"/>
                  </p:iterate>
                  <p:childTnLst>
                    <p:set>
                      <p:cBhvr>
                        <p:cTn dur="1" fill="hold">
                          <p:stCondLst>
                            <p:cond delay="0"/>
                          </p:stCondLst>
                        </p:cTn>
                        <p:tgtEl>
                          <p:spTgt spid="65"/>
                        </p:tgtEl>
                        <p:attrNameLst>
                          <p:attrName>style.visibility</p:attrName>
                        </p:attrNameLst>
                      </p:cBhvr>
                      <p:to>
                        <p:strVal val="visible"/>
                      </p:to>
                    </p:set>
                    <p:animEffect transition="in" filter="randombar(horizontal)">
                      <p:cBhvr>
                        <p:cTn dur="500"/>
                        <p:tgtEl>
                          <p:spTgt spid="65"/>
                        </p:tgtEl>
                      </p:cBhvr>
                    </p:animEffect>
                  </p:childTnLst>
                </p:cTn>
              </p:par>
            </p:tnLst>
          </p:tmpl>
        </p:tmplLst>
      </p:bldP>
      <p:bldP spid="66" grpId="0" build="p">
        <p:tmplLst>
          <p:tmpl lvl="1">
            <p:tnLst>
              <p:par>
                <p:cTn presetID="14" presetClass="entr" presetSubtype="10" fill="hold" nodeType="afterEffect">
                  <p:stCondLst>
                    <p:cond delay="0"/>
                  </p:stCondLst>
                  <p:iterate type="lt">
                    <p:tmPct val="5000"/>
                  </p:iterate>
                  <p:childTnLst>
                    <p:set>
                      <p:cBhvr>
                        <p:cTn dur="1" fill="hold">
                          <p:stCondLst>
                            <p:cond delay="0"/>
                          </p:stCondLst>
                        </p:cTn>
                        <p:tgtEl>
                          <p:spTgt spid="66"/>
                        </p:tgtEl>
                        <p:attrNameLst>
                          <p:attrName>style.visibility</p:attrName>
                        </p:attrNameLst>
                      </p:cBhvr>
                      <p:to>
                        <p:strVal val="visible"/>
                      </p:to>
                    </p:set>
                    <p:animEffect transition="in" filter="randombar(horizontal)">
                      <p:cBhvr>
                        <p:cTn dur="500"/>
                        <p:tgtEl>
                          <p:spTgt spid="66"/>
                        </p:tgtEl>
                      </p:cBhvr>
                    </p:animEffect>
                  </p:childTnLst>
                </p:cTn>
              </p:par>
            </p:tnLst>
          </p:tmpl>
        </p:tmplLst>
      </p:bldP>
      <p:bldP spid="67" grpId="0" build="p">
        <p:tmplLst>
          <p:tmpl lvl="1">
            <p:tnLst>
              <p:par>
                <p:cTn presetID="14" presetClass="entr" presetSubtype="10" fill="hold" nodeType="afterEffect">
                  <p:stCondLst>
                    <p:cond delay="0"/>
                  </p:stCondLst>
                  <p:iterate type="lt">
                    <p:tmPct val="5000"/>
                  </p:iterate>
                  <p:childTnLst>
                    <p:set>
                      <p:cBhvr>
                        <p:cTn dur="1" fill="hold">
                          <p:stCondLst>
                            <p:cond delay="0"/>
                          </p:stCondLst>
                        </p:cTn>
                        <p:tgtEl>
                          <p:spTgt spid="67"/>
                        </p:tgtEl>
                        <p:attrNameLst>
                          <p:attrName>style.visibility</p:attrName>
                        </p:attrNameLst>
                      </p:cBhvr>
                      <p:to>
                        <p:strVal val="visible"/>
                      </p:to>
                    </p:set>
                    <p:animEffect transition="in" filter="randombar(horizontal)">
                      <p:cBhvr>
                        <p:cTn dur="500"/>
                        <p:tgtEl>
                          <p:spTgt spid="67"/>
                        </p:tgtEl>
                      </p:cBhvr>
                    </p:animEffect>
                  </p:childTnLst>
                </p:cTn>
              </p:par>
            </p:tnLst>
          </p:tmpl>
        </p:tmplLst>
      </p:bldP>
      <p:bldP spid="68" grpId="0" build="p">
        <p:tmplLst>
          <p:tmpl lvl="1">
            <p:tnLst>
              <p:par>
                <p:cTn presetID="14" presetClass="entr" presetSubtype="10" fill="hold" nodeType="afterEffect">
                  <p:stCondLst>
                    <p:cond delay="0"/>
                  </p:stCondLst>
                  <p:iterate type="lt">
                    <p:tmPct val="5000"/>
                  </p:iterate>
                  <p:childTnLst>
                    <p:set>
                      <p:cBhvr>
                        <p:cTn dur="1" fill="hold">
                          <p:stCondLst>
                            <p:cond delay="0"/>
                          </p:stCondLst>
                        </p:cTn>
                        <p:tgtEl>
                          <p:spTgt spid="68"/>
                        </p:tgtEl>
                        <p:attrNameLst>
                          <p:attrName>style.visibility</p:attrName>
                        </p:attrNameLst>
                      </p:cBhvr>
                      <p:to>
                        <p:strVal val="visible"/>
                      </p:to>
                    </p:set>
                    <p:animEffect transition="in" filter="randombar(horizontal)">
                      <p:cBhvr>
                        <p:cTn dur="500"/>
                        <p:tgtEl>
                          <p:spTgt spid="68"/>
                        </p:tgtEl>
                      </p:cBhvr>
                    </p:animEffect>
                  </p:childTnLst>
                </p:cTn>
              </p:par>
            </p:tnLst>
          </p:tmpl>
        </p:tmplLst>
      </p:bldP>
      <p:bldP spid="69" grpId="0" build="p">
        <p:tmplLst>
          <p:tmpl lvl="1">
            <p:tnLst>
              <p:par>
                <p:cTn presetID="14" presetClass="entr" presetSubtype="10" fill="hold" nodeType="afterEffect">
                  <p:stCondLst>
                    <p:cond delay="0"/>
                  </p:stCondLst>
                  <p:iterate type="lt">
                    <p:tmPct val="5000"/>
                  </p:iterate>
                  <p:childTnLst>
                    <p:set>
                      <p:cBhvr>
                        <p:cTn dur="1" fill="hold">
                          <p:stCondLst>
                            <p:cond delay="0"/>
                          </p:stCondLst>
                        </p:cTn>
                        <p:tgtEl>
                          <p:spTgt spid="69"/>
                        </p:tgtEl>
                        <p:attrNameLst>
                          <p:attrName>style.visibility</p:attrName>
                        </p:attrNameLst>
                      </p:cBhvr>
                      <p:to>
                        <p:strVal val="visible"/>
                      </p:to>
                    </p:set>
                    <p:animEffect transition="in" filter="randombar(horizontal)">
                      <p:cBhvr>
                        <p:cTn dur="500"/>
                        <p:tgtEl>
                          <p:spTgt spid="69"/>
                        </p:tgtEl>
                      </p:cBhvr>
                    </p:animEffect>
                  </p:childTnLst>
                </p:cTn>
              </p:par>
            </p:tnLst>
          </p:tmpl>
        </p:tmplLst>
      </p:bldP>
      <p:bldP spid="70" grpId="0" build="p">
        <p:tmplLst>
          <p:tmpl lvl="1">
            <p:tnLst>
              <p:par>
                <p:cTn presetID="14" presetClass="entr" presetSubtype="10" fill="hold" nodeType="afterEffect">
                  <p:stCondLst>
                    <p:cond delay="0"/>
                  </p:stCondLst>
                  <p:iterate type="lt">
                    <p:tmPct val="5000"/>
                  </p:iterate>
                  <p:childTnLst>
                    <p:set>
                      <p:cBhvr>
                        <p:cTn dur="1" fill="hold">
                          <p:stCondLst>
                            <p:cond delay="0"/>
                          </p:stCondLst>
                        </p:cTn>
                        <p:tgtEl>
                          <p:spTgt spid="70"/>
                        </p:tgtEl>
                        <p:attrNameLst>
                          <p:attrName>style.visibility</p:attrName>
                        </p:attrNameLst>
                      </p:cBhvr>
                      <p:to>
                        <p:strVal val="visible"/>
                      </p:to>
                    </p:set>
                    <p:animEffect transition="in" filter="randombar(horizontal)">
                      <p:cBhvr>
                        <p:cTn dur="500"/>
                        <p:tgtEl>
                          <p:spTgt spid="70"/>
                        </p:tgtEl>
                      </p:cBhvr>
                    </p:animEffect>
                  </p:childTnLst>
                </p:cTn>
              </p:par>
            </p:tnLst>
          </p:tmpl>
        </p:tmplLst>
      </p:bldP>
      <p:bldP spid="71" grpId="0">
        <p:tmplLst>
          <p:tmpl>
            <p:tnLst>
              <p:par>
                <p:cTn presetID="10" presetClass="entr" presetSubtype="0" fill="hold" nodeType="afterEffect">
                  <p:stCondLst>
                    <p:cond delay="500"/>
                  </p:stCondLst>
                  <p:childTnLst>
                    <p:set>
                      <p:cBhvr>
                        <p:cTn dur="1" fill="hold">
                          <p:stCondLst>
                            <p:cond delay="0"/>
                          </p:stCondLst>
                        </p:cTn>
                        <p:tgtEl>
                          <p:spTgt spid="71"/>
                        </p:tgtEl>
                        <p:attrNameLst>
                          <p:attrName>style.visibility</p:attrName>
                        </p:attrNameLst>
                      </p:cBhvr>
                      <p:to>
                        <p:strVal val="visible"/>
                      </p:to>
                    </p:set>
                    <p:animEffect transition="in" filter="fade">
                      <p:cBhvr>
                        <p:cTn dur="750"/>
                        <p:tgtEl>
                          <p:spTgt spid="71"/>
                        </p:tgtEl>
                      </p:cBhvr>
                    </p:animEffect>
                  </p:childTnLst>
                </p:cTn>
              </p:par>
            </p:tnLst>
          </p:tmpl>
        </p:tmplLst>
      </p:bldP>
    </p:bld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Flow 2">
    <p:spTree>
      <p:nvGrpSpPr>
        <p:cNvPr id="1" name=""/>
        <p:cNvGrpSpPr/>
        <p:nvPr/>
      </p:nvGrpSpPr>
      <p:grpSpPr>
        <a:xfrm>
          <a:off x="0" y="0"/>
          <a:ext cx="0" cy="0"/>
          <a:chOff x="0" y="0"/>
          <a:chExt cx="0" cy="0"/>
        </a:xfrm>
      </p:grpSpPr>
      <p:sp>
        <p:nvSpPr>
          <p:cNvPr id="47" name="円/楕円 46"/>
          <p:cNvSpPr/>
          <p:nvPr userDrawn="1"/>
        </p:nvSpPr>
        <p:spPr>
          <a:xfrm>
            <a:off x="3710793" y="3561699"/>
            <a:ext cx="1426420" cy="1426420"/>
          </a:xfrm>
          <a:prstGeom prst="ellipse">
            <a:avLst/>
          </a:prstGeom>
          <a:gradFill flip="none" rotWithShape="1">
            <a:gsLst>
              <a:gs pos="0">
                <a:schemeClr val="tx2">
                  <a:alpha val="92000"/>
                </a:schemeClr>
              </a:gs>
              <a:gs pos="21000">
                <a:srgbClr val="FFFFFF">
                  <a:alpha val="71000"/>
                </a:srgbClr>
              </a:gs>
              <a:gs pos="88000">
                <a:srgbClr val="FFFFFF">
                  <a:alpha val="48000"/>
                </a:srgbClr>
              </a:gs>
              <a:gs pos="67000">
                <a:schemeClr val="tx2">
                  <a:alpha val="2000"/>
                </a:schemeClr>
              </a:gs>
              <a:gs pos="100000">
                <a:schemeClr val="tx2"/>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8" name="円/楕円 47"/>
          <p:cNvSpPr/>
          <p:nvPr userDrawn="1"/>
        </p:nvSpPr>
        <p:spPr>
          <a:xfrm>
            <a:off x="6266957" y="3561700"/>
            <a:ext cx="1426420" cy="1426420"/>
          </a:xfrm>
          <a:prstGeom prst="ellipse">
            <a:avLst/>
          </a:prstGeom>
          <a:gradFill flip="none" rotWithShape="1">
            <a:gsLst>
              <a:gs pos="0">
                <a:schemeClr val="tx2">
                  <a:alpha val="92000"/>
                </a:schemeClr>
              </a:gs>
              <a:gs pos="21000">
                <a:srgbClr val="FFFFFF">
                  <a:alpha val="71000"/>
                </a:srgbClr>
              </a:gs>
              <a:gs pos="88000">
                <a:srgbClr val="FFFFFF">
                  <a:alpha val="48000"/>
                </a:srgbClr>
              </a:gs>
              <a:gs pos="67000">
                <a:schemeClr val="tx2">
                  <a:alpha val="2000"/>
                </a:schemeClr>
              </a:gs>
              <a:gs pos="100000">
                <a:schemeClr val="tx2"/>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0" name="円/楕円 49"/>
          <p:cNvSpPr/>
          <p:nvPr userDrawn="1"/>
        </p:nvSpPr>
        <p:spPr>
          <a:xfrm>
            <a:off x="8823121" y="3561699"/>
            <a:ext cx="1426420" cy="1426420"/>
          </a:xfrm>
          <a:prstGeom prst="ellipse">
            <a:avLst/>
          </a:prstGeom>
          <a:gradFill flip="none" rotWithShape="1">
            <a:gsLst>
              <a:gs pos="0">
                <a:schemeClr val="tx2">
                  <a:alpha val="92000"/>
                </a:schemeClr>
              </a:gs>
              <a:gs pos="21000">
                <a:srgbClr val="FFFFFF">
                  <a:alpha val="71000"/>
                </a:srgbClr>
              </a:gs>
              <a:gs pos="88000">
                <a:srgbClr val="FFFFFF">
                  <a:alpha val="48000"/>
                </a:srgbClr>
              </a:gs>
              <a:gs pos="67000">
                <a:schemeClr val="tx2">
                  <a:alpha val="2000"/>
                </a:schemeClr>
              </a:gs>
              <a:gs pos="100000">
                <a:schemeClr val="tx2"/>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1" name="円/楕円 50"/>
          <p:cNvSpPr/>
          <p:nvPr userDrawn="1"/>
        </p:nvSpPr>
        <p:spPr>
          <a:xfrm>
            <a:off x="11379284" y="3561699"/>
            <a:ext cx="1426420" cy="1426420"/>
          </a:xfrm>
          <a:prstGeom prst="ellipse">
            <a:avLst/>
          </a:prstGeom>
          <a:gradFill flip="none" rotWithShape="1">
            <a:gsLst>
              <a:gs pos="0">
                <a:schemeClr val="tx2">
                  <a:alpha val="92000"/>
                </a:schemeClr>
              </a:gs>
              <a:gs pos="21000">
                <a:srgbClr val="FFFFFF">
                  <a:alpha val="71000"/>
                </a:srgbClr>
              </a:gs>
              <a:gs pos="88000">
                <a:srgbClr val="FFFFFF">
                  <a:alpha val="48000"/>
                </a:srgbClr>
              </a:gs>
              <a:gs pos="67000">
                <a:schemeClr val="tx2">
                  <a:alpha val="2000"/>
                </a:schemeClr>
              </a:gs>
              <a:gs pos="100000">
                <a:schemeClr val="tx2"/>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3" name="円/楕円 52"/>
          <p:cNvSpPr/>
          <p:nvPr userDrawn="1"/>
        </p:nvSpPr>
        <p:spPr>
          <a:xfrm>
            <a:off x="5519749" y="5861546"/>
            <a:ext cx="1426420" cy="1426420"/>
          </a:xfrm>
          <a:prstGeom prst="ellipse">
            <a:avLst/>
          </a:prstGeom>
          <a:gradFill flip="none" rotWithShape="1">
            <a:gsLst>
              <a:gs pos="0">
                <a:schemeClr val="tx2">
                  <a:alpha val="92000"/>
                </a:schemeClr>
              </a:gs>
              <a:gs pos="21000">
                <a:srgbClr val="FFFFFF">
                  <a:alpha val="71000"/>
                </a:srgbClr>
              </a:gs>
              <a:gs pos="88000">
                <a:srgbClr val="FFFFFF">
                  <a:alpha val="48000"/>
                </a:srgbClr>
              </a:gs>
              <a:gs pos="67000">
                <a:schemeClr val="tx2">
                  <a:alpha val="2000"/>
                </a:schemeClr>
              </a:gs>
              <a:gs pos="100000">
                <a:schemeClr val="tx2"/>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4" name="円/楕円 53"/>
          <p:cNvSpPr/>
          <p:nvPr userDrawn="1"/>
        </p:nvSpPr>
        <p:spPr>
          <a:xfrm>
            <a:off x="8075913" y="5861548"/>
            <a:ext cx="1426420" cy="1426420"/>
          </a:xfrm>
          <a:prstGeom prst="ellipse">
            <a:avLst/>
          </a:prstGeom>
          <a:gradFill flip="none" rotWithShape="1">
            <a:gsLst>
              <a:gs pos="0">
                <a:schemeClr val="tx2">
                  <a:alpha val="92000"/>
                </a:schemeClr>
              </a:gs>
              <a:gs pos="21000">
                <a:srgbClr val="FFFFFF">
                  <a:alpha val="71000"/>
                </a:srgbClr>
              </a:gs>
              <a:gs pos="88000">
                <a:srgbClr val="FFFFFF">
                  <a:alpha val="48000"/>
                </a:srgbClr>
              </a:gs>
              <a:gs pos="67000">
                <a:schemeClr val="tx2">
                  <a:alpha val="2000"/>
                </a:schemeClr>
              </a:gs>
              <a:gs pos="100000">
                <a:schemeClr val="tx2"/>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6" name="円/楕円 55"/>
          <p:cNvSpPr/>
          <p:nvPr userDrawn="1"/>
        </p:nvSpPr>
        <p:spPr>
          <a:xfrm>
            <a:off x="10632077" y="5861546"/>
            <a:ext cx="1426420" cy="1426420"/>
          </a:xfrm>
          <a:prstGeom prst="ellipse">
            <a:avLst/>
          </a:prstGeom>
          <a:gradFill flip="none" rotWithShape="1">
            <a:gsLst>
              <a:gs pos="0">
                <a:schemeClr val="tx2">
                  <a:alpha val="92000"/>
                </a:schemeClr>
              </a:gs>
              <a:gs pos="21000">
                <a:srgbClr val="FFFFFF">
                  <a:alpha val="71000"/>
                </a:srgbClr>
              </a:gs>
              <a:gs pos="88000">
                <a:srgbClr val="FFFFFF">
                  <a:alpha val="48000"/>
                </a:srgbClr>
              </a:gs>
              <a:gs pos="67000">
                <a:schemeClr val="tx2">
                  <a:alpha val="2000"/>
                </a:schemeClr>
              </a:gs>
              <a:gs pos="100000">
                <a:schemeClr val="tx2"/>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7" name="円/楕円 56"/>
          <p:cNvSpPr/>
          <p:nvPr userDrawn="1"/>
        </p:nvSpPr>
        <p:spPr>
          <a:xfrm>
            <a:off x="13188240" y="5861548"/>
            <a:ext cx="1426420" cy="1426420"/>
          </a:xfrm>
          <a:prstGeom prst="ellipse">
            <a:avLst/>
          </a:prstGeom>
          <a:gradFill flip="none" rotWithShape="1">
            <a:gsLst>
              <a:gs pos="0">
                <a:schemeClr val="tx2">
                  <a:alpha val="92000"/>
                </a:schemeClr>
              </a:gs>
              <a:gs pos="21000">
                <a:srgbClr val="FFFFFF">
                  <a:alpha val="71000"/>
                </a:srgbClr>
              </a:gs>
              <a:gs pos="88000">
                <a:srgbClr val="FFFFFF">
                  <a:alpha val="48000"/>
                </a:srgbClr>
              </a:gs>
              <a:gs pos="67000">
                <a:schemeClr val="tx2">
                  <a:alpha val="2000"/>
                </a:schemeClr>
              </a:gs>
              <a:gs pos="100000">
                <a:schemeClr val="tx2"/>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8" name="円/楕円 77"/>
          <p:cNvSpPr/>
          <p:nvPr userDrawn="1"/>
        </p:nvSpPr>
        <p:spPr>
          <a:xfrm>
            <a:off x="3936996" y="3787902"/>
            <a:ext cx="974015" cy="974015"/>
          </a:xfrm>
          <a:prstGeom prst="ellipse">
            <a:avLst/>
          </a:prstGeom>
          <a:gradFill flip="none" rotWithShape="1">
            <a:gsLst>
              <a:gs pos="0">
                <a:schemeClr val="tx2"/>
              </a:gs>
              <a:gs pos="21000">
                <a:srgbClr val="FFFFFF"/>
              </a:gs>
              <a:gs pos="88000">
                <a:srgbClr val="FFFFFF">
                  <a:alpha val="48000"/>
                </a:srgbClr>
              </a:gs>
              <a:gs pos="67000">
                <a:schemeClr val="tx2">
                  <a:alpha val="2000"/>
                </a:schemeClr>
              </a:gs>
              <a:gs pos="100000">
                <a:schemeClr val="tx2"/>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9" name="円/楕円 78"/>
          <p:cNvSpPr/>
          <p:nvPr userDrawn="1"/>
        </p:nvSpPr>
        <p:spPr>
          <a:xfrm>
            <a:off x="6493160" y="3787903"/>
            <a:ext cx="974015" cy="974015"/>
          </a:xfrm>
          <a:prstGeom prst="ellipse">
            <a:avLst/>
          </a:prstGeom>
          <a:gradFill flip="none" rotWithShape="1">
            <a:gsLst>
              <a:gs pos="0">
                <a:schemeClr val="tx2"/>
              </a:gs>
              <a:gs pos="21000">
                <a:srgbClr val="FFFFFF"/>
              </a:gs>
              <a:gs pos="88000">
                <a:srgbClr val="FFFFFF">
                  <a:alpha val="48000"/>
                </a:srgbClr>
              </a:gs>
              <a:gs pos="67000">
                <a:schemeClr val="tx2">
                  <a:alpha val="2000"/>
                </a:schemeClr>
              </a:gs>
              <a:gs pos="100000">
                <a:schemeClr val="tx2"/>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0" name="円/楕円 79"/>
          <p:cNvSpPr/>
          <p:nvPr userDrawn="1"/>
        </p:nvSpPr>
        <p:spPr>
          <a:xfrm>
            <a:off x="9049324" y="3787902"/>
            <a:ext cx="974015" cy="974015"/>
          </a:xfrm>
          <a:prstGeom prst="ellipse">
            <a:avLst/>
          </a:prstGeom>
          <a:gradFill flip="none" rotWithShape="1">
            <a:gsLst>
              <a:gs pos="0">
                <a:schemeClr val="tx2"/>
              </a:gs>
              <a:gs pos="21000">
                <a:srgbClr val="FFFFFF"/>
              </a:gs>
              <a:gs pos="88000">
                <a:srgbClr val="FFFFFF">
                  <a:alpha val="48000"/>
                </a:srgbClr>
              </a:gs>
              <a:gs pos="67000">
                <a:schemeClr val="tx2">
                  <a:alpha val="2000"/>
                </a:schemeClr>
              </a:gs>
              <a:gs pos="100000">
                <a:schemeClr val="tx2"/>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1" name="円/楕円 80"/>
          <p:cNvSpPr/>
          <p:nvPr userDrawn="1"/>
        </p:nvSpPr>
        <p:spPr>
          <a:xfrm>
            <a:off x="11605487" y="3787902"/>
            <a:ext cx="974015" cy="974015"/>
          </a:xfrm>
          <a:prstGeom prst="ellipse">
            <a:avLst/>
          </a:prstGeom>
          <a:gradFill flip="none" rotWithShape="1">
            <a:gsLst>
              <a:gs pos="0">
                <a:schemeClr val="tx2"/>
              </a:gs>
              <a:gs pos="21000">
                <a:srgbClr val="FFFFFF"/>
              </a:gs>
              <a:gs pos="88000">
                <a:srgbClr val="FFFFFF">
                  <a:alpha val="48000"/>
                </a:srgbClr>
              </a:gs>
              <a:gs pos="67000">
                <a:schemeClr val="tx2">
                  <a:alpha val="2000"/>
                </a:schemeClr>
              </a:gs>
              <a:gs pos="100000">
                <a:schemeClr val="tx2"/>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2" name="円/楕円 81"/>
          <p:cNvSpPr/>
          <p:nvPr userDrawn="1"/>
        </p:nvSpPr>
        <p:spPr>
          <a:xfrm>
            <a:off x="5745952" y="6087749"/>
            <a:ext cx="974015" cy="974015"/>
          </a:xfrm>
          <a:prstGeom prst="ellipse">
            <a:avLst/>
          </a:prstGeom>
          <a:gradFill flip="none" rotWithShape="1">
            <a:gsLst>
              <a:gs pos="0">
                <a:schemeClr val="tx2"/>
              </a:gs>
              <a:gs pos="21000">
                <a:srgbClr val="FFFFFF"/>
              </a:gs>
              <a:gs pos="88000">
                <a:srgbClr val="FFFFFF">
                  <a:alpha val="48000"/>
                </a:srgbClr>
              </a:gs>
              <a:gs pos="67000">
                <a:schemeClr val="tx2">
                  <a:alpha val="2000"/>
                </a:schemeClr>
              </a:gs>
              <a:gs pos="100000">
                <a:schemeClr val="tx2"/>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3" name="円/楕円 82"/>
          <p:cNvSpPr/>
          <p:nvPr userDrawn="1"/>
        </p:nvSpPr>
        <p:spPr>
          <a:xfrm>
            <a:off x="8302116" y="6087751"/>
            <a:ext cx="974015" cy="974015"/>
          </a:xfrm>
          <a:prstGeom prst="ellipse">
            <a:avLst/>
          </a:prstGeom>
          <a:gradFill flip="none" rotWithShape="1">
            <a:gsLst>
              <a:gs pos="0">
                <a:schemeClr val="tx2"/>
              </a:gs>
              <a:gs pos="21000">
                <a:srgbClr val="FFFFFF"/>
              </a:gs>
              <a:gs pos="88000">
                <a:srgbClr val="FFFFFF">
                  <a:alpha val="48000"/>
                </a:srgbClr>
              </a:gs>
              <a:gs pos="67000">
                <a:schemeClr val="tx2">
                  <a:alpha val="2000"/>
                </a:schemeClr>
              </a:gs>
              <a:gs pos="100000">
                <a:schemeClr val="tx2"/>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4" name="円/楕円 83"/>
          <p:cNvSpPr/>
          <p:nvPr userDrawn="1"/>
        </p:nvSpPr>
        <p:spPr>
          <a:xfrm>
            <a:off x="10858280" y="6087749"/>
            <a:ext cx="974015" cy="974015"/>
          </a:xfrm>
          <a:prstGeom prst="ellipse">
            <a:avLst/>
          </a:prstGeom>
          <a:gradFill flip="none" rotWithShape="1">
            <a:gsLst>
              <a:gs pos="0">
                <a:schemeClr val="tx2"/>
              </a:gs>
              <a:gs pos="21000">
                <a:srgbClr val="FFFFFF"/>
              </a:gs>
              <a:gs pos="88000">
                <a:srgbClr val="FFFFFF">
                  <a:alpha val="48000"/>
                </a:srgbClr>
              </a:gs>
              <a:gs pos="67000">
                <a:schemeClr val="tx2">
                  <a:alpha val="2000"/>
                </a:schemeClr>
              </a:gs>
              <a:gs pos="100000">
                <a:schemeClr val="tx2"/>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5" name="円/楕円 84"/>
          <p:cNvSpPr/>
          <p:nvPr userDrawn="1"/>
        </p:nvSpPr>
        <p:spPr>
          <a:xfrm>
            <a:off x="13414443" y="6087751"/>
            <a:ext cx="974015" cy="974015"/>
          </a:xfrm>
          <a:prstGeom prst="ellipse">
            <a:avLst/>
          </a:prstGeom>
          <a:gradFill flip="none" rotWithShape="1">
            <a:gsLst>
              <a:gs pos="0">
                <a:schemeClr val="tx2"/>
              </a:gs>
              <a:gs pos="21000">
                <a:srgbClr val="FFFFFF"/>
              </a:gs>
              <a:gs pos="88000">
                <a:srgbClr val="FFFFFF">
                  <a:alpha val="48000"/>
                </a:srgbClr>
              </a:gs>
              <a:gs pos="67000">
                <a:schemeClr val="tx2">
                  <a:alpha val="2000"/>
                </a:schemeClr>
              </a:gs>
              <a:gs pos="100000">
                <a:schemeClr val="tx2"/>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2" name="円/楕円 71"/>
          <p:cNvSpPr/>
          <p:nvPr userDrawn="1"/>
        </p:nvSpPr>
        <p:spPr>
          <a:xfrm>
            <a:off x="15723621" y="5861546"/>
            <a:ext cx="1426420" cy="1426420"/>
          </a:xfrm>
          <a:prstGeom prst="ellipse">
            <a:avLst/>
          </a:prstGeom>
          <a:gradFill flip="none" rotWithShape="1">
            <a:gsLst>
              <a:gs pos="0">
                <a:schemeClr val="tx2"/>
              </a:gs>
              <a:gs pos="21000">
                <a:srgbClr val="FFFFFF"/>
              </a:gs>
              <a:gs pos="88000">
                <a:srgbClr val="FFFFFF">
                  <a:alpha val="48000"/>
                </a:srgbClr>
              </a:gs>
              <a:gs pos="67000">
                <a:schemeClr val="tx2">
                  <a:alpha val="2000"/>
                </a:schemeClr>
              </a:gs>
              <a:gs pos="100000">
                <a:schemeClr val="tx2"/>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5" name="円/楕円 44"/>
          <p:cNvSpPr/>
          <p:nvPr userDrawn="1"/>
        </p:nvSpPr>
        <p:spPr>
          <a:xfrm>
            <a:off x="1154629" y="3561699"/>
            <a:ext cx="1426420" cy="1426420"/>
          </a:xfrm>
          <a:prstGeom prst="ellipse">
            <a:avLst/>
          </a:prstGeom>
          <a:gradFill flip="none" rotWithShape="1">
            <a:gsLst>
              <a:gs pos="0">
                <a:schemeClr val="tx2"/>
              </a:gs>
              <a:gs pos="21000">
                <a:srgbClr val="FFFFFF"/>
              </a:gs>
              <a:gs pos="88000">
                <a:srgbClr val="FFFFFF">
                  <a:alpha val="48000"/>
                </a:srgbClr>
              </a:gs>
              <a:gs pos="67000">
                <a:schemeClr val="tx2">
                  <a:alpha val="2000"/>
                </a:schemeClr>
              </a:gs>
              <a:gs pos="100000">
                <a:schemeClr val="tx2"/>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タイトル 1"/>
          <p:cNvSpPr>
            <a:spLocks noGrp="1"/>
          </p:cNvSpPr>
          <p:nvPr>
            <p:ph type="title" hasCustomPrompt="1"/>
          </p:nvPr>
        </p:nvSpPr>
        <p:spPr/>
        <p:txBody>
          <a:bodyPr/>
          <a:lstStyle/>
          <a:p>
            <a:r>
              <a:rPr kumimoji="1" lang="en-US" altLang="ja-JP" dirty="0" smtClean="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F95F845C-B07D-424A-A6EA-96D8F4A7E4C5}" type="slidenum">
              <a:rPr lang="ja-JP" altLang="en-US" smtClean="0"/>
              <a:pPr/>
              <a:t>‹#›</a:t>
            </a:fld>
            <a:endParaRPr lang="ja-JP" altLang="en-US"/>
          </a:p>
        </p:txBody>
      </p:sp>
      <p:sp>
        <p:nvSpPr>
          <p:cNvPr id="6" name="テキスト プレースホルダー 5"/>
          <p:cNvSpPr>
            <a:spLocks noGrp="1"/>
          </p:cNvSpPr>
          <p:nvPr>
            <p:ph type="body" sz="quarter" idx="12" hasCustomPrompt="1"/>
          </p:nvPr>
        </p:nvSpPr>
        <p:spPr>
          <a:xfrm>
            <a:off x="1237456" y="1803400"/>
            <a:ext cx="15811500" cy="617976"/>
          </a:xfrm>
        </p:spPr>
        <p:txBody>
          <a:bodyPr anchor="ctr">
            <a:noAutofit/>
          </a:bodyPr>
          <a:lstStyle>
            <a:lvl1pPr algn="ctr">
              <a:spcBef>
                <a:spcPts val="0"/>
              </a:spcBef>
              <a:defRPr sz="3200" i="1" spc="0" baseline="0">
                <a:solidFill>
                  <a:schemeClr val="bg1"/>
                </a:solidFill>
                <a:effectLst/>
              </a:defRPr>
            </a:lvl1pPr>
          </a:lstStyle>
          <a:p>
            <a:pPr lvl="0"/>
            <a:r>
              <a:rPr kumimoji="1" lang="en-US" altLang="ja-JP" dirty="0" smtClean="0"/>
              <a:t>Subtitle Goes Here</a:t>
            </a:r>
            <a:endParaRPr kumimoji="1" lang="ja-JP" altLang="en-US" dirty="0" smtClean="0"/>
          </a:p>
        </p:txBody>
      </p:sp>
      <p:sp>
        <p:nvSpPr>
          <p:cNvPr id="10" name="図プレースホルダー 9"/>
          <p:cNvSpPr>
            <a:spLocks noGrp="1"/>
          </p:cNvSpPr>
          <p:nvPr>
            <p:ph type="pic" sz="quarter" idx="13" hasCustomPrompt="1"/>
          </p:nvPr>
        </p:nvSpPr>
        <p:spPr>
          <a:xfrm>
            <a:off x="4146768" y="3997051"/>
            <a:ext cx="554470" cy="555716"/>
          </a:xfrm>
          <a:effectLst>
            <a:innerShdw blurRad="63500" dist="50800">
              <a:prstClr val="black">
                <a:alpha val="50000"/>
              </a:prstClr>
            </a:innerShdw>
          </a:effectLst>
        </p:spPr>
        <p:txBody>
          <a:bodyPr>
            <a:noAutofit/>
          </a:bodyPr>
          <a:lstStyle>
            <a:lvl1pPr>
              <a:defRPr sz="1100">
                <a:latin typeface="Bebas Neue Regular" pitchFamily="50" charset="0"/>
              </a:defRPr>
            </a:lvl1pPr>
          </a:lstStyle>
          <a:p>
            <a:r>
              <a:rPr kumimoji="1" lang="en-US" altLang="ja-JP" dirty="0" smtClean="0"/>
              <a:t>ICON</a:t>
            </a:r>
            <a:endParaRPr kumimoji="1" lang="ja-JP" altLang="en-US" dirty="0"/>
          </a:p>
        </p:txBody>
      </p:sp>
      <p:sp>
        <p:nvSpPr>
          <p:cNvPr id="12" name="図プレースホルダー 9"/>
          <p:cNvSpPr>
            <a:spLocks noGrp="1"/>
          </p:cNvSpPr>
          <p:nvPr>
            <p:ph type="pic" sz="quarter" idx="14" hasCustomPrompt="1"/>
          </p:nvPr>
        </p:nvSpPr>
        <p:spPr>
          <a:xfrm>
            <a:off x="6702932" y="3997051"/>
            <a:ext cx="554470" cy="555716"/>
          </a:xfrm>
          <a:effectLst>
            <a:innerShdw blurRad="63500" dist="50800">
              <a:prstClr val="black">
                <a:alpha val="50000"/>
              </a:prstClr>
            </a:innerShdw>
          </a:effectLst>
        </p:spPr>
        <p:txBody>
          <a:bodyPr>
            <a:noAutofit/>
          </a:bodyPr>
          <a:lstStyle>
            <a:lvl1pPr>
              <a:defRPr sz="1100">
                <a:latin typeface="Bebas Neue Regular" pitchFamily="50" charset="0"/>
              </a:defRPr>
            </a:lvl1pPr>
          </a:lstStyle>
          <a:p>
            <a:r>
              <a:rPr kumimoji="1" lang="en-US" altLang="ja-JP" dirty="0" smtClean="0"/>
              <a:t>ICON</a:t>
            </a:r>
            <a:endParaRPr kumimoji="1" lang="ja-JP" altLang="en-US" dirty="0"/>
          </a:p>
        </p:txBody>
      </p:sp>
      <p:sp>
        <p:nvSpPr>
          <p:cNvPr id="14" name="図プレースホルダー 9"/>
          <p:cNvSpPr>
            <a:spLocks noGrp="1"/>
          </p:cNvSpPr>
          <p:nvPr>
            <p:ph type="pic" sz="quarter" idx="15" hasCustomPrompt="1"/>
          </p:nvPr>
        </p:nvSpPr>
        <p:spPr>
          <a:xfrm>
            <a:off x="9259096" y="3997051"/>
            <a:ext cx="554470" cy="555716"/>
          </a:xfrm>
          <a:effectLst>
            <a:innerShdw blurRad="63500" dist="50800">
              <a:prstClr val="black">
                <a:alpha val="50000"/>
              </a:prstClr>
            </a:innerShdw>
          </a:effectLst>
        </p:spPr>
        <p:txBody>
          <a:bodyPr>
            <a:noAutofit/>
          </a:bodyPr>
          <a:lstStyle>
            <a:lvl1pPr>
              <a:defRPr sz="1100">
                <a:latin typeface="Bebas Neue Regular" pitchFamily="50" charset="0"/>
              </a:defRPr>
            </a:lvl1pPr>
          </a:lstStyle>
          <a:p>
            <a:r>
              <a:rPr kumimoji="1" lang="en-US" altLang="ja-JP" dirty="0" smtClean="0"/>
              <a:t>ICON</a:t>
            </a:r>
            <a:endParaRPr kumimoji="1" lang="ja-JP" altLang="en-US" dirty="0"/>
          </a:p>
        </p:txBody>
      </p:sp>
      <p:sp>
        <p:nvSpPr>
          <p:cNvPr id="16" name="図プレースホルダー 9"/>
          <p:cNvSpPr>
            <a:spLocks noGrp="1"/>
          </p:cNvSpPr>
          <p:nvPr>
            <p:ph type="pic" sz="quarter" idx="16" hasCustomPrompt="1"/>
          </p:nvPr>
        </p:nvSpPr>
        <p:spPr>
          <a:xfrm>
            <a:off x="11815259" y="3997051"/>
            <a:ext cx="554470" cy="555716"/>
          </a:xfrm>
          <a:effectLst>
            <a:innerShdw blurRad="63500" dist="50800">
              <a:prstClr val="black">
                <a:alpha val="50000"/>
              </a:prstClr>
            </a:innerShdw>
          </a:effectLst>
        </p:spPr>
        <p:txBody>
          <a:bodyPr>
            <a:noAutofit/>
          </a:bodyPr>
          <a:lstStyle>
            <a:lvl1pPr>
              <a:defRPr sz="1100">
                <a:latin typeface="Bebas Neue Regular" pitchFamily="50" charset="0"/>
              </a:defRPr>
            </a:lvl1pPr>
          </a:lstStyle>
          <a:p>
            <a:r>
              <a:rPr kumimoji="1" lang="en-US" altLang="ja-JP" dirty="0" smtClean="0"/>
              <a:t>ICON</a:t>
            </a:r>
            <a:endParaRPr kumimoji="1" lang="ja-JP" altLang="en-US" dirty="0"/>
          </a:p>
        </p:txBody>
      </p:sp>
      <p:sp>
        <p:nvSpPr>
          <p:cNvPr id="27" name="図プレースホルダー 9"/>
          <p:cNvSpPr>
            <a:spLocks noGrp="1"/>
          </p:cNvSpPr>
          <p:nvPr>
            <p:ph type="pic" sz="quarter" idx="17" hasCustomPrompt="1"/>
          </p:nvPr>
        </p:nvSpPr>
        <p:spPr>
          <a:xfrm>
            <a:off x="5955724" y="6296898"/>
            <a:ext cx="554470" cy="555716"/>
          </a:xfrm>
          <a:effectLst>
            <a:innerShdw blurRad="63500" dist="50800">
              <a:prstClr val="black">
                <a:alpha val="50000"/>
              </a:prstClr>
            </a:innerShdw>
          </a:effectLst>
        </p:spPr>
        <p:txBody>
          <a:bodyPr>
            <a:noAutofit/>
          </a:bodyPr>
          <a:lstStyle>
            <a:lvl1pPr>
              <a:defRPr sz="1100">
                <a:latin typeface="Bebas Neue Regular" pitchFamily="50" charset="0"/>
              </a:defRPr>
            </a:lvl1pPr>
          </a:lstStyle>
          <a:p>
            <a:r>
              <a:rPr kumimoji="1" lang="en-US" altLang="ja-JP" dirty="0" smtClean="0"/>
              <a:t>ICON</a:t>
            </a:r>
            <a:endParaRPr kumimoji="1" lang="ja-JP" altLang="en-US" dirty="0"/>
          </a:p>
        </p:txBody>
      </p:sp>
      <p:sp>
        <p:nvSpPr>
          <p:cNvPr id="29" name="図プレースホルダー 9"/>
          <p:cNvSpPr>
            <a:spLocks noGrp="1"/>
          </p:cNvSpPr>
          <p:nvPr>
            <p:ph type="pic" sz="quarter" idx="18" hasCustomPrompt="1"/>
          </p:nvPr>
        </p:nvSpPr>
        <p:spPr>
          <a:xfrm>
            <a:off x="8511888" y="6296898"/>
            <a:ext cx="554470" cy="555716"/>
          </a:xfrm>
          <a:effectLst>
            <a:innerShdw blurRad="63500" dist="50800">
              <a:prstClr val="black">
                <a:alpha val="50000"/>
              </a:prstClr>
            </a:innerShdw>
          </a:effectLst>
        </p:spPr>
        <p:txBody>
          <a:bodyPr>
            <a:noAutofit/>
          </a:bodyPr>
          <a:lstStyle>
            <a:lvl1pPr>
              <a:defRPr sz="1100">
                <a:latin typeface="Bebas Neue Regular" pitchFamily="50" charset="0"/>
              </a:defRPr>
            </a:lvl1pPr>
          </a:lstStyle>
          <a:p>
            <a:r>
              <a:rPr kumimoji="1" lang="en-US" altLang="ja-JP" dirty="0" smtClean="0"/>
              <a:t>ICON</a:t>
            </a:r>
            <a:endParaRPr kumimoji="1" lang="ja-JP" altLang="en-US" dirty="0"/>
          </a:p>
        </p:txBody>
      </p:sp>
      <p:sp>
        <p:nvSpPr>
          <p:cNvPr id="31" name="図プレースホルダー 9"/>
          <p:cNvSpPr>
            <a:spLocks noGrp="1"/>
          </p:cNvSpPr>
          <p:nvPr>
            <p:ph type="pic" sz="quarter" idx="19" hasCustomPrompt="1"/>
          </p:nvPr>
        </p:nvSpPr>
        <p:spPr>
          <a:xfrm>
            <a:off x="11068052" y="6296898"/>
            <a:ext cx="554470" cy="555716"/>
          </a:xfrm>
          <a:effectLst>
            <a:innerShdw blurRad="63500" dist="50800">
              <a:prstClr val="black">
                <a:alpha val="50000"/>
              </a:prstClr>
            </a:innerShdw>
          </a:effectLst>
        </p:spPr>
        <p:txBody>
          <a:bodyPr>
            <a:noAutofit/>
          </a:bodyPr>
          <a:lstStyle>
            <a:lvl1pPr>
              <a:defRPr sz="1100">
                <a:latin typeface="Bebas Neue Regular" pitchFamily="50" charset="0"/>
              </a:defRPr>
            </a:lvl1pPr>
          </a:lstStyle>
          <a:p>
            <a:r>
              <a:rPr kumimoji="1" lang="en-US" altLang="ja-JP" dirty="0" smtClean="0"/>
              <a:t>ICON</a:t>
            </a:r>
            <a:endParaRPr kumimoji="1" lang="ja-JP" altLang="en-US" dirty="0"/>
          </a:p>
        </p:txBody>
      </p:sp>
      <p:sp>
        <p:nvSpPr>
          <p:cNvPr id="33" name="図プレースホルダー 9"/>
          <p:cNvSpPr>
            <a:spLocks noGrp="1"/>
          </p:cNvSpPr>
          <p:nvPr>
            <p:ph type="pic" sz="quarter" idx="20" hasCustomPrompt="1"/>
          </p:nvPr>
        </p:nvSpPr>
        <p:spPr>
          <a:xfrm>
            <a:off x="13624215" y="6296898"/>
            <a:ext cx="554470" cy="555716"/>
          </a:xfrm>
          <a:effectLst>
            <a:innerShdw blurRad="63500" dist="50800">
              <a:prstClr val="black">
                <a:alpha val="50000"/>
              </a:prstClr>
            </a:innerShdw>
          </a:effectLst>
        </p:spPr>
        <p:txBody>
          <a:bodyPr>
            <a:noAutofit/>
          </a:bodyPr>
          <a:lstStyle>
            <a:lvl1pPr>
              <a:defRPr sz="1100">
                <a:latin typeface="Bebas Neue Regular" pitchFamily="50" charset="0"/>
              </a:defRPr>
            </a:lvl1pPr>
          </a:lstStyle>
          <a:p>
            <a:r>
              <a:rPr kumimoji="1" lang="en-US" altLang="ja-JP" dirty="0" smtClean="0"/>
              <a:t>ICON</a:t>
            </a:r>
            <a:endParaRPr kumimoji="1" lang="ja-JP" altLang="en-US" dirty="0"/>
          </a:p>
        </p:txBody>
      </p:sp>
      <p:cxnSp>
        <p:nvCxnSpPr>
          <p:cNvPr id="36" name="直線コネクタ 35"/>
          <p:cNvCxnSpPr>
            <a:stCxn id="45" idx="6"/>
            <a:endCxn id="47" idx="2"/>
          </p:cNvCxnSpPr>
          <p:nvPr userDrawn="1"/>
        </p:nvCxnSpPr>
        <p:spPr>
          <a:xfrm>
            <a:off x="2581049" y="4274909"/>
            <a:ext cx="1129744" cy="0"/>
          </a:xfrm>
          <a:prstGeom prst="line">
            <a:avLst/>
          </a:prstGeom>
          <a:ln w="38100">
            <a:solidFill>
              <a:srgbClr val="FFFFFF">
                <a:alpha val="50196"/>
              </a:srgbClr>
            </a:solidFill>
          </a:ln>
        </p:spPr>
        <p:style>
          <a:lnRef idx="1">
            <a:schemeClr val="accent1"/>
          </a:lnRef>
          <a:fillRef idx="0">
            <a:schemeClr val="accent1"/>
          </a:fillRef>
          <a:effectRef idx="0">
            <a:schemeClr val="accent1"/>
          </a:effectRef>
          <a:fontRef idx="minor">
            <a:schemeClr val="tx1"/>
          </a:fontRef>
        </p:style>
      </p:cxnSp>
      <p:cxnSp>
        <p:nvCxnSpPr>
          <p:cNvPr id="37" name="直線コネクタ 36"/>
          <p:cNvCxnSpPr>
            <a:stCxn id="78" idx="6"/>
            <a:endCxn id="48" idx="2"/>
          </p:cNvCxnSpPr>
          <p:nvPr userDrawn="1"/>
        </p:nvCxnSpPr>
        <p:spPr>
          <a:xfrm>
            <a:off x="4911011" y="4274910"/>
            <a:ext cx="1355946" cy="0"/>
          </a:xfrm>
          <a:prstGeom prst="line">
            <a:avLst/>
          </a:prstGeom>
          <a:ln w="38100">
            <a:solidFill>
              <a:srgbClr val="FFFFFF">
                <a:alpha val="50196"/>
              </a:srgbClr>
            </a:solidFill>
          </a:ln>
        </p:spPr>
        <p:style>
          <a:lnRef idx="1">
            <a:schemeClr val="accent1"/>
          </a:lnRef>
          <a:fillRef idx="0">
            <a:schemeClr val="accent1"/>
          </a:fillRef>
          <a:effectRef idx="0">
            <a:schemeClr val="accent1"/>
          </a:effectRef>
          <a:fontRef idx="minor">
            <a:schemeClr val="tx1"/>
          </a:fontRef>
        </p:style>
      </p:cxnSp>
      <p:cxnSp>
        <p:nvCxnSpPr>
          <p:cNvPr id="40" name="直線コネクタ 39"/>
          <p:cNvCxnSpPr>
            <a:stCxn id="79" idx="6"/>
            <a:endCxn id="50" idx="2"/>
          </p:cNvCxnSpPr>
          <p:nvPr userDrawn="1"/>
        </p:nvCxnSpPr>
        <p:spPr>
          <a:xfrm flipV="1">
            <a:off x="7467175" y="4274909"/>
            <a:ext cx="1355946" cy="2"/>
          </a:xfrm>
          <a:prstGeom prst="line">
            <a:avLst/>
          </a:prstGeom>
          <a:ln w="38100">
            <a:solidFill>
              <a:srgbClr val="FFFFFF">
                <a:alpha val="50196"/>
              </a:srgbClr>
            </a:solidFill>
          </a:ln>
        </p:spPr>
        <p:style>
          <a:lnRef idx="1">
            <a:schemeClr val="accent1"/>
          </a:lnRef>
          <a:fillRef idx="0">
            <a:schemeClr val="accent1"/>
          </a:fillRef>
          <a:effectRef idx="0">
            <a:schemeClr val="accent1"/>
          </a:effectRef>
          <a:fontRef idx="minor">
            <a:schemeClr val="tx1"/>
          </a:fontRef>
        </p:style>
      </p:cxnSp>
      <p:cxnSp>
        <p:nvCxnSpPr>
          <p:cNvPr id="43" name="直線コネクタ 42"/>
          <p:cNvCxnSpPr>
            <a:stCxn id="80" idx="6"/>
            <a:endCxn id="51" idx="2"/>
          </p:cNvCxnSpPr>
          <p:nvPr userDrawn="1"/>
        </p:nvCxnSpPr>
        <p:spPr>
          <a:xfrm flipV="1">
            <a:off x="10023339" y="4274909"/>
            <a:ext cx="1355945" cy="1"/>
          </a:xfrm>
          <a:prstGeom prst="line">
            <a:avLst/>
          </a:prstGeom>
          <a:ln w="38100">
            <a:solidFill>
              <a:srgbClr val="FFFFFF">
                <a:alpha val="50196"/>
              </a:srgbClr>
            </a:solidFill>
          </a:ln>
        </p:spPr>
        <p:style>
          <a:lnRef idx="1">
            <a:schemeClr val="accent1"/>
          </a:lnRef>
          <a:fillRef idx="0">
            <a:schemeClr val="accent1"/>
          </a:fillRef>
          <a:effectRef idx="0">
            <a:schemeClr val="accent1"/>
          </a:effectRef>
          <a:fontRef idx="minor">
            <a:schemeClr val="tx1"/>
          </a:fontRef>
        </p:style>
      </p:cxnSp>
      <p:cxnSp>
        <p:nvCxnSpPr>
          <p:cNvPr id="46" name="直線コネクタ 45"/>
          <p:cNvCxnSpPr>
            <a:stCxn id="53" idx="2"/>
            <a:endCxn id="81" idx="6"/>
          </p:cNvCxnSpPr>
          <p:nvPr userDrawn="1"/>
        </p:nvCxnSpPr>
        <p:spPr>
          <a:xfrm rot="10800000" flipH="1">
            <a:off x="5519748" y="4274910"/>
            <a:ext cx="7059753" cy="2299846"/>
          </a:xfrm>
          <a:prstGeom prst="bentConnector5">
            <a:avLst>
              <a:gd name="adj1" fmla="val -3238"/>
              <a:gd name="adj2" fmla="val 54918"/>
              <a:gd name="adj3" fmla="val 106296"/>
            </a:avLst>
          </a:prstGeom>
          <a:ln w="38100">
            <a:solidFill>
              <a:srgbClr val="FFFFFF">
                <a:alpha val="50196"/>
              </a:srgbClr>
            </a:solidFill>
          </a:ln>
        </p:spPr>
        <p:style>
          <a:lnRef idx="1">
            <a:schemeClr val="accent1"/>
          </a:lnRef>
          <a:fillRef idx="0">
            <a:schemeClr val="accent1"/>
          </a:fillRef>
          <a:effectRef idx="0">
            <a:schemeClr val="accent1"/>
          </a:effectRef>
          <a:fontRef idx="minor">
            <a:schemeClr val="tx1"/>
          </a:fontRef>
        </p:style>
      </p:cxnSp>
      <p:cxnSp>
        <p:nvCxnSpPr>
          <p:cNvPr id="49" name="直線コネクタ 48"/>
          <p:cNvCxnSpPr>
            <a:stCxn id="82" idx="6"/>
            <a:endCxn id="54" idx="2"/>
          </p:cNvCxnSpPr>
          <p:nvPr userDrawn="1"/>
        </p:nvCxnSpPr>
        <p:spPr>
          <a:xfrm>
            <a:off x="6719967" y="6574757"/>
            <a:ext cx="1355946" cy="1"/>
          </a:xfrm>
          <a:prstGeom prst="line">
            <a:avLst/>
          </a:prstGeom>
          <a:ln w="38100">
            <a:solidFill>
              <a:srgbClr val="FFFFFF">
                <a:alpha val="50196"/>
              </a:srgbClr>
            </a:solidFill>
          </a:ln>
        </p:spPr>
        <p:style>
          <a:lnRef idx="1">
            <a:schemeClr val="accent1"/>
          </a:lnRef>
          <a:fillRef idx="0">
            <a:schemeClr val="accent1"/>
          </a:fillRef>
          <a:effectRef idx="0">
            <a:schemeClr val="accent1"/>
          </a:effectRef>
          <a:fontRef idx="minor">
            <a:schemeClr val="tx1"/>
          </a:fontRef>
        </p:style>
      </p:cxnSp>
      <p:cxnSp>
        <p:nvCxnSpPr>
          <p:cNvPr id="52" name="直線コネクタ 51"/>
          <p:cNvCxnSpPr>
            <a:endCxn id="56" idx="2"/>
          </p:cNvCxnSpPr>
          <p:nvPr userDrawn="1"/>
        </p:nvCxnSpPr>
        <p:spPr>
          <a:xfrm>
            <a:off x="9276131" y="6574756"/>
            <a:ext cx="1355946" cy="0"/>
          </a:xfrm>
          <a:prstGeom prst="line">
            <a:avLst/>
          </a:prstGeom>
          <a:ln w="38100">
            <a:solidFill>
              <a:srgbClr val="FFFFFF">
                <a:alpha val="50196"/>
              </a:srgbClr>
            </a:solidFill>
          </a:ln>
        </p:spPr>
        <p:style>
          <a:lnRef idx="1">
            <a:schemeClr val="accent1"/>
          </a:lnRef>
          <a:fillRef idx="0">
            <a:schemeClr val="accent1"/>
          </a:fillRef>
          <a:effectRef idx="0">
            <a:schemeClr val="accent1"/>
          </a:effectRef>
          <a:fontRef idx="minor">
            <a:schemeClr val="tx1"/>
          </a:fontRef>
        </p:style>
      </p:cxnSp>
      <p:cxnSp>
        <p:nvCxnSpPr>
          <p:cNvPr id="55" name="直線コネクタ 54"/>
          <p:cNvCxnSpPr>
            <a:stCxn id="84" idx="6"/>
            <a:endCxn id="57" idx="2"/>
          </p:cNvCxnSpPr>
          <p:nvPr userDrawn="1"/>
        </p:nvCxnSpPr>
        <p:spPr>
          <a:xfrm>
            <a:off x="11832295" y="6574757"/>
            <a:ext cx="1355945" cy="1"/>
          </a:xfrm>
          <a:prstGeom prst="line">
            <a:avLst/>
          </a:prstGeom>
          <a:ln w="38100">
            <a:solidFill>
              <a:srgbClr val="FFFFFF">
                <a:alpha val="50196"/>
              </a:srgbClr>
            </a:solidFill>
          </a:ln>
        </p:spPr>
        <p:style>
          <a:lnRef idx="1">
            <a:schemeClr val="accent1"/>
          </a:lnRef>
          <a:fillRef idx="0">
            <a:schemeClr val="accent1"/>
          </a:fillRef>
          <a:effectRef idx="0">
            <a:schemeClr val="accent1"/>
          </a:effectRef>
          <a:fontRef idx="minor">
            <a:schemeClr val="tx1"/>
          </a:fontRef>
        </p:style>
      </p:cxnSp>
      <p:cxnSp>
        <p:nvCxnSpPr>
          <p:cNvPr id="58" name="直線コネクタ 57"/>
          <p:cNvCxnSpPr>
            <a:endCxn id="72" idx="2"/>
          </p:cNvCxnSpPr>
          <p:nvPr userDrawn="1"/>
        </p:nvCxnSpPr>
        <p:spPr>
          <a:xfrm>
            <a:off x="14388458" y="6574756"/>
            <a:ext cx="1335163" cy="0"/>
          </a:xfrm>
          <a:prstGeom prst="line">
            <a:avLst/>
          </a:prstGeom>
          <a:ln w="38100">
            <a:solidFill>
              <a:srgbClr val="FFFFFF">
                <a:alpha val="50196"/>
              </a:srgbClr>
            </a:solidFill>
          </a:ln>
        </p:spPr>
        <p:style>
          <a:lnRef idx="1">
            <a:schemeClr val="accent1"/>
          </a:lnRef>
          <a:fillRef idx="0">
            <a:schemeClr val="accent1"/>
          </a:fillRef>
          <a:effectRef idx="0">
            <a:schemeClr val="accent1"/>
          </a:effectRef>
          <a:fontRef idx="minor">
            <a:schemeClr val="tx1"/>
          </a:fontRef>
        </p:style>
      </p:cxnSp>
      <p:sp>
        <p:nvSpPr>
          <p:cNvPr id="61" name="テキスト プレースホルダー 5"/>
          <p:cNvSpPr>
            <a:spLocks noGrp="1"/>
          </p:cNvSpPr>
          <p:nvPr>
            <p:ph type="body" sz="quarter" idx="21" hasCustomPrompt="1"/>
          </p:nvPr>
        </p:nvSpPr>
        <p:spPr>
          <a:xfrm>
            <a:off x="1237457" y="3851621"/>
            <a:ext cx="1260763" cy="846576"/>
          </a:xfrm>
        </p:spPr>
        <p:txBody>
          <a:bodyPr anchor="ctr">
            <a:noAutofit/>
          </a:bodyPr>
          <a:lstStyle>
            <a:lvl1pPr algn="ctr">
              <a:spcBef>
                <a:spcPts val="0"/>
              </a:spcBef>
              <a:defRPr sz="2400" i="0" spc="0" baseline="0">
                <a:solidFill>
                  <a:schemeClr val="accent2"/>
                </a:solidFill>
                <a:effectLst/>
                <a:latin typeface="Bebas Neue Regular" pitchFamily="50" charset="0"/>
              </a:defRPr>
            </a:lvl1pPr>
          </a:lstStyle>
          <a:p>
            <a:pPr lvl="0"/>
            <a:r>
              <a:rPr kumimoji="1" lang="en-US" altLang="ja-JP" dirty="0" smtClean="0"/>
              <a:t>WORD</a:t>
            </a:r>
            <a:endParaRPr kumimoji="1" lang="ja-JP" altLang="en-US" dirty="0" smtClean="0"/>
          </a:p>
        </p:txBody>
      </p:sp>
      <p:sp>
        <p:nvSpPr>
          <p:cNvPr id="62" name="テキスト プレースホルダー 5"/>
          <p:cNvSpPr>
            <a:spLocks noGrp="1"/>
          </p:cNvSpPr>
          <p:nvPr>
            <p:ph type="body" sz="quarter" idx="22" hasCustomPrompt="1"/>
          </p:nvPr>
        </p:nvSpPr>
        <p:spPr>
          <a:xfrm>
            <a:off x="15788193" y="6151469"/>
            <a:ext cx="1260763" cy="846576"/>
          </a:xfrm>
        </p:spPr>
        <p:txBody>
          <a:bodyPr anchor="ctr">
            <a:noAutofit/>
          </a:bodyPr>
          <a:lstStyle>
            <a:lvl1pPr algn="ctr">
              <a:spcBef>
                <a:spcPts val="0"/>
              </a:spcBef>
              <a:defRPr sz="2400" i="0" spc="0" baseline="0">
                <a:solidFill>
                  <a:schemeClr val="accent2"/>
                </a:solidFill>
                <a:effectLst/>
                <a:latin typeface="Bebas Neue Regular" pitchFamily="50" charset="0"/>
              </a:defRPr>
            </a:lvl1pPr>
          </a:lstStyle>
          <a:p>
            <a:pPr lvl="0"/>
            <a:r>
              <a:rPr kumimoji="1" lang="en-US" altLang="ja-JP" dirty="0" smtClean="0"/>
              <a:t>WORD</a:t>
            </a:r>
            <a:endParaRPr kumimoji="1" lang="ja-JP" altLang="en-US" dirty="0" smtClean="0"/>
          </a:p>
        </p:txBody>
      </p:sp>
      <p:sp>
        <p:nvSpPr>
          <p:cNvPr id="63" name="テキスト プレースホルダー 5"/>
          <p:cNvSpPr>
            <a:spLocks noGrp="1"/>
          </p:cNvSpPr>
          <p:nvPr>
            <p:ph type="body" sz="quarter" idx="23" hasCustomPrompt="1"/>
          </p:nvPr>
        </p:nvSpPr>
        <p:spPr>
          <a:xfrm>
            <a:off x="3201341" y="2797951"/>
            <a:ext cx="2456655" cy="846576"/>
          </a:xfrm>
        </p:spPr>
        <p:txBody>
          <a:bodyPr anchor="b">
            <a:noAutofit/>
          </a:bodyPr>
          <a:lstStyle>
            <a:lvl1pPr algn="ctr">
              <a:spcBef>
                <a:spcPts val="0"/>
              </a:spcBef>
              <a:defRPr sz="2800" i="0" spc="0" baseline="0">
                <a:solidFill>
                  <a:schemeClr val="accent2"/>
                </a:solidFill>
                <a:effectLst/>
                <a:latin typeface="Bebas Neue Regular" pitchFamily="50" charset="0"/>
              </a:defRPr>
            </a:lvl1pPr>
          </a:lstStyle>
          <a:p>
            <a:pPr lvl="0"/>
            <a:r>
              <a:rPr kumimoji="1" lang="en-US" altLang="ja-JP" dirty="0" smtClean="0"/>
              <a:t>WORD</a:t>
            </a:r>
            <a:endParaRPr kumimoji="1" lang="ja-JP" altLang="en-US" dirty="0" smtClean="0"/>
          </a:p>
        </p:txBody>
      </p:sp>
      <p:sp>
        <p:nvSpPr>
          <p:cNvPr id="64" name="テキスト プレースホルダー 5"/>
          <p:cNvSpPr>
            <a:spLocks noGrp="1"/>
          </p:cNvSpPr>
          <p:nvPr>
            <p:ph type="body" sz="quarter" idx="24" hasCustomPrompt="1"/>
          </p:nvPr>
        </p:nvSpPr>
        <p:spPr>
          <a:xfrm>
            <a:off x="5757505" y="2797951"/>
            <a:ext cx="2456655" cy="846576"/>
          </a:xfrm>
        </p:spPr>
        <p:txBody>
          <a:bodyPr anchor="b">
            <a:noAutofit/>
          </a:bodyPr>
          <a:lstStyle>
            <a:lvl1pPr algn="ctr">
              <a:spcBef>
                <a:spcPts val="0"/>
              </a:spcBef>
              <a:defRPr sz="2800" i="0" spc="0" baseline="0">
                <a:solidFill>
                  <a:schemeClr val="accent2"/>
                </a:solidFill>
                <a:effectLst/>
                <a:latin typeface="Bebas Neue Regular" pitchFamily="50" charset="0"/>
              </a:defRPr>
            </a:lvl1pPr>
          </a:lstStyle>
          <a:p>
            <a:pPr lvl="0"/>
            <a:r>
              <a:rPr kumimoji="1" lang="en-US" altLang="ja-JP" dirty="0" smtClean="0"/>
              <a:t>WORD</a:t>
            </a:r>
            <a:endParaRPr kumimoji="1" lang="ja-JP" altLang="en-US" dirty="0" smtClean="0"/>
          </a:p>
        </p:txBody>
      </p:sp>
      <p:sp>
        <p:nvSpPr>
          <p:cNvPr id="65" name="テキスト プレースホルダー 5"/>
          <p:cNvSpPr>
            <a:spLocks noGrp="1"/>
          </p:cNvSpPr>
          <p:nvPr>
            <p:ph type="body" sz="quarter" idx="25" hasCustomPrompt="1"/>
          </p:nvPr>
        </p:nvSpPr>
        <p:spPr>
          <a:xfrm>
            <a:off x="8321857" y="2797951"/>
            <a:ext cx="2456655" cy="846576"/>
          </a:xfrm>
        </p:spPr>
        <p:txBody>
          <a:bodyPr anchor="b">
            <a:noAutofit/>
          </a:bodyPr>
          <a:lstStyle>
            <a:lvl1pPr algn="ctr">
              <a:spcBef>
                <a:spcPts val="0"/>
              </a:spcBef>
              <a:defRPr sz="2800" i="0" spc="0" baseline="0">
                <a:solidFill>
                  <a:schemeClr val="accent2"/>
                </a:solidFill>
                <a:effectLst/>
                <a:latin typeface="Bebas Neue Regular" pitchFamily="50" charset="0"/>
              </a:defRPr>
            </a:lvl1pPr>
          </a:lstStyle>
          <a:p>
            <a:pPr lvl="0"/>
            <a:r>
              <a:rPr kumimoji="1" lang="en-US" altLang="ja-JP" dirty="0" smtClean="0"/>
              <a:t>WORD</a:t>
            </a:r>
            <a:endParaRPr kumimoji="1" lang="ja-JP" altLang="en-US" dirty="0" smtClean="0"/>
          </a:p>
        </p:txBody>
      </p:sp>
      <p:sp>
        <p:nvSpPr>
          <p:cNvPr id="66" name="テキスト プレースホルダー 5"/>
          <p:cNvSpPr>
            <a:spLocks noGrp="1"/>
          </p:cNvSpPr>
          <p:nvPr>
            <p:ph type="body" sz="quarter" idx="26" hasCustomPrompt="1"/>
          </p:nvPr>
        </p:nvSpPr>
        <p:spPr>
          <a:xfrm>
            <a:off x="10878021" y="2797951"/>
            <a:ext cx="2456655" cy="846576"/>
          </a:xfrm>
        </p:spPr>
        <p:txBody>
          <a:bodyPr anchor="b">
            <a:noAutofit/>
          </a:bodyPr>
          <a:lstStyle>
            <a:lvl1pPr algn="ctr">
              <a:spcBef>
                <a:spcPts val="0"/>
              </a:spcBef>
              <a:defRPr sz="2800" i="0" spc="0" baseline="0">
                <a:solidFill>
                  <a:schemeClr val="accent2"/>
                </a:solidFill>
                <a:effectLst/>
                <a:latin typeface="Bebas Neue Regular" pitchFamily="50" charset="0"/>
              </a:defRPr>
            </a:lvl1pPr>
          </a:lstStyle>
          <a:p>
            <a:pPr lvl="0"/>
            <a:r>
              <a:rPr kumimoji="1" lang="en-US" altLang="ja-JP" dirty="0" smtClean="0"/>
              <a:t>WORD</a:t>
            </a:r>
            <a:endParaRPr kumimoji="1" lang="ja-JP" altLang="en-US" dirty="0" smtClean="0"/>
          </a:p>
        </p:txBody>
      </p:sp>
      <p:sp>
        <p:nvSpPr>
          <p:cNvPr id="67" name="テキスト プレースホルダー 5"/>
          <p:cNvSpPr>
            <a:spLocks noGrp="1"/>
          </p:cNvSpPr>
          <p:nvPr>
            <p:ph type="body" sz="quarter" idx="27" hasCustomPrompt="1"/>
          </p:nvPr>
        </p:nvSpPr>
        <p:spPr>
          <a:xfrm>
            <a:off x="4998965" y="7205138"/>
            <a:ext cx="2456655" cy="846576"/>
          </a:xfrm>
        </p:spPr>
        <p:txBody>
          <a:bodyPr anchor="t">
            <a:noAutofit/>
          </a:bodyPr>
          <a:lstStyle>
            <a:lvl1pPr algn="ctr">
              <a:spcBef>
                <a:spcPts val="0"/>
              </a:spcBef>
              <a:defRPr sz="2800" i="0" spc="0" baseline="0">
                <a:solidFill>
                  <a:schemeClr val="accent2"/>
                </a:solidFill>
                <a:effectLst/>
                <a:latin typeface="Bebas Neue Regular" pitchFamily="50" charset="0"/>
              </a:defRPr>
            </a:lvl1pPr>
          </a:lstStyle>
          <a:p>
            <a:pPr lvl="0"/>
            <a:r>
              <a:rPr kumimoji="1" lang="en-US" altLang="ja-JP" dirty="0" smtClean="0"/>
              <a:t>WORD</a:t>
            </a:r>
            <a:endParaRPr kumimoji="1" lang="ja-JP" altLang="en-US" dirty="0" smtClean="0"/>
          </a:p>
        </p:txBody>
      </p:sp>
      <p:sp>
        <p:nvSpPr>
          <p:cNvPr id="68" name="テキスト プレースホルダー 5"/>
          <p:cNvSpPr>
            <a:spLocks noGrp="1"/>
          </p:cNvSpPr>
          <p:nvPr>
            <p:ph type="body" sz="quarter" idx="28" hasCustomPrompt="1"/>
          </p:nvPr>
        </p:nvSpPr>
        <p:spPr>
          <a:xfrm>
            <a:off x="7555129" y="7205138"/>
            <a:ext cx="2456655" cy="846576"/>
          </a:xfrm>
        </p:spPr>
        <p:txBody>
          <a:bodyPr anchor="t">
            <a:noAutofit/>
          </a:bodyPr>
          <a:lstStyle>
            <a:lvl1pPr algn="ctr">
              <a:spcBef>
                <a:spcPts val="0"/>
              </a:spcBef>
              <a:defRPr sz="2800" i="0" spc="0" baseline="0">
                <a:solidFill>
                  <a:schemeClr val="accent2"/>
                </a:solidFill>
                <a:effectLst/>
                <a:latin typeface="Bebas Neue Regular" pitchFamily="50" charset="0"/>
              </a:defRPr>
            </a:lvl1pPr>
          </a:lstStyle>
          <a:p>
            <a:pPr lvl="0"/>
            <a:r>
              <a:rPr kumimoji="1" lang="en-US" altLang="ja-JP" dirty="0" smtClean="0"/>
              <a:t>WORD</a:t>
            </a:r>
            <a:endParaRPr kumimoji="1" lang="ja-JP" altLang="en-US" dirty="0" smtClean="0"/>
          </a:p>
        </p:txBody>
      </p:sp>
      <p:sp>
        <p:nvSpPr>
          <p:cNvPr id="69" name="テキスト プレースホルダー 5"/>
          <p:cNvSpPr>
            <a:spLocks noGrp="1"/>
          </p:cNvSpPr>
          <p:nvPr>
            <p:ph type="body" sz="quarter" idx="29" hasCustomPrompt="1"/>
          </p:nvPr>
        </p:nvSpPr>
        <p:spPr>
          <a:xfrm>
            <a:off x="10119481" y="7205138"/>
            <a:ext cx="2456655" cy="846576"/>
          </a:xfrm>
        </p:spPr>
        <p:txBody>
          <a:bodyPr anchor="t">
            <a:noAutofit/>
          </a:bodyPr>
          <a:lstStyle>
            <a:lvl1pPr algn="ctr">
              <a:spcBef>
                <a:spcPts val="0"/>
              </a:spcBef>
              <a:defRPr sz="2800" i="0" spc="0" baseline="0">
                <a:solidFill>
                  <a:schemeClr val="accent2"/>
                </a:solidFill>
                <a:effectLst/>
                <a:latin typeface="Bebas Neue Regular" pitchFamily="50" charset="0"/>
              </a:defRPr>
            </a:lvl1pPr>
          </a:lstStyle>
          <a:p>
            <a:pPr lvl="0"/>
            <a:r>
              <a:rPr kumimoji="1" lang="en-US" altLang="ja-JP" dirty="0" smtClean="0"/>
              <a:t>WORD</a:t>
            </a:r>
            <a:endParaRPr kumimoji="1" lang="ja-JP" altLang="en-US" dirty="0" smtClean="0"/>
          </a:p>
        </p:txBody>
      </p:sp>
      <p:sp>
        <p:nvSpPr>
          <p:cNvPr id="70" name="テキスト プレースホルダー 5"/>
          <p:cNvSpPr>
            <a:spLocks noGrp="1"/>
          </p:cNvSpPr>
          <p:nvPr>
            <p:ph type="body" sz="quarter" idx="30" hasCustomPrompt="1"/>
          </p:nvPr>
        </p:nvSpPr>
        <p:spPr>
          <a:xfrm>
            <a:off x="12675645" y="7205138"/>
            <a:ext cx="2456655" cy="846576"/>
          </a:xfrm>
        </p:spPr>
        <p:txBody>
          <a:bodyPr anchor="t">
            <a:noAutofit/>
          </a:bodyPr>
          <a:lstStyle>
            <a:lvl1pPr algn="ctr">
              <a:spcBef>
                <a:spcPts val="0"/>
              </a:spcBef>
              <a:defRPr sz="2800" i="0" spc="0" baseline="0">
                <a:solidFill>
                  <a:schemeClr val="accent2"/>
                </a:solidFill>
                <a:effectLst/>
                <a:latin typeface="Bebas Neue Regular" pitchFamily="50" charset="0"/>
              </a:defRPr>
            </a:lvl1pPr>
          </a:lstStyle>
          <a:p>
            <a:pPr lvl="0"/>
            <a:r>
              <a:rPr kumimoji="1" lang="en-US" altLang="ja-JP" dirty="0" smtClean="0"/>
              <a:t>WORD</a:t>
            </a:r>
            <a:endParaRPr kumimoji="1" lang="ja-JP" altLang="en-US" dirty="0" smtClean="0"/>
          </a:p>
        </p:txBody>
      </p:sp>
      <p:sp>
        <p:nvSpPr>
          <p:cNvPr id="71" name="テキスト プレースホルダー 5"/>
          <p:cNvSpPr>
            <a:spLocks noGrp="1"/>
          </p:cNvSpPr>
          <p:nvPr>
            <p:ph type="body" sz="quarter" idx="31" hasCustomPrompt="1"/>
          </p:nvPr>
        </p:nvSpPr>
        <p:spPr>
          <a:xfrm>
            <a:off x="921553" y="8052619"/>
            <a:ext cx="16443307" cy="1504337"/>
          </a:xfrm>
        </p:spPr>
        <p:txBody>
          <a:bodyPr anchor="ctr">
            <a:noAutofit/>
          </a:bodyPr>
          <a:lstStyle>
            <a:lvl1pPr algn="ctr">
              <a:lnSpc>
                <a:spcPct val="100000"/>
              </a:lnSpc>
              <a:spcBef>
                <a:spcPts val="0"/>
              </a:spcBef>
              <a:defRPr sz="2400" i="0" spc="0" baseline="0">
                <a:solidFill>
                  <a:schemeClr val="bg1"/>
                </a:solidFill>
                <a:effectLst/>
                <a:latin typeface="+mn-lt"/>
              </a:defRPr>
            </a:lvl1pPr>
          </a:lstStyle>
          <a:p>
            <a:pPr lvl="0"/>
            <a:r>
              <a:rPr kumimoji="1" lang="en-US" altLang="ja-JP" dirty="0" smtClean="0"/>
              <a:t>Text Here</a:t>
            </a:r>
          </a:p>
        </p:txBody>
      </p:sp>
    </p:spTree>
    <p:extLst>
      <p:ext uri="{BB962C8B-B14F-4D97-AF65-F5344CB8AC3E}">
        <p14:creationId xmlns:p14="http://schemas.microsoft.com/office/powerpoint/2010/main" val="26563693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iterate type="lt">
                                    <p:tmPct val="5000"/>
                                  </p:iterate>
                                  <p:childTnLst>
                                    <p:set>
                                      <p:cBhvr>
                                        <p:cTn id="6" dur="1" fill="hold">
                                          <p:stCondLst>
                                            <p:cond delay="0"/>
                                          </p:stCondLst>
                                        </p:cTn>
                                        <p:tgtEl>
                                          <p:spTgt spid="6">
                                            <p:txEl>
                                              <p:pRg st="0" end="0"/>
                                            </p:txEl>
                                          </p:spTgt>
                                        </p:tgtEl>
                                        <p:attrNameLst>
                                          <p:attrName>style.visibility</p:attrName>
                                        </p:attrNameLst>
                                      </p:cBhvr>
                                      <p:to>
                                        <p:strVal val="visible"/>
                                      </p:to>
                                    </p:set>
                                    <p:animEffect transition="in" filter="randombar(horizontal)">
                                      <p:cBhvr>
                                        <p:cTn id="7" dur="500"/>
                                        <p:tgtEl>
                                          <p:spTgt spid="6">
                                            <p:txEl>
                                              <p:pRg st="0" end="0"/>
                                            </p:txEl>
                                          </p:spTgt>
                                        </p:tgtEl>
                                      </p:cBhvr>
                                    </p:animEffect>
                                  </p:childTnLst>
                                </p:cTn>
                              </p:par>
                            </p:childTnLst>
                          </p:cTn>
                        </p:par>
                        <p:par>
                          <p:cTn id="8" fill="hold">
                            <p:stCondLst>
                              <p:cond delay="875"/>
                            </p:stCondLst>
                            <p:childTnLst>
                              <p:par>
                                <p:cTn id="9" presetID="31" presetClass="entr" presetSubtype="0" fill="hold" grpId="0" nodeType="afterEffect">
                                  <p:stCondLst>
                                    <p:cond delay="0"/>
                                  </p:stCondLst>
                                  <p:childTnLst>
                                    <p:set>
                                      <p:cBhvr>
                                        <p:cTn id="10" dur="1" fill="hold">
                                          <p:stCondLst>
                                            <p:cond delay="0"/>
                                          </p:stCondLst>
                                        </p:cTn>
                                        <p:tgtEl>
                                          <p:spTgt spid="45"/>
                                        </p:tgtEl>
                                        <p:attrNameLst>
                                          <p:attrName>style.visibility</p:attrName>
                                        </p:attrNameLst>
                                      </p:cBhvr>
                                      <p:to>
                                        <p:strVal val="visible"/>
                                      </p:to>
                                    </p:set>
                                    <p:anim calcmode="lin" valueType="num">
                                      <p:cBhvr>
                                        <p:cTn id="11" dur="500" fill="hold"/>
                                        <p:tgtEl>
                                          <p:spTgt spid="45"/>
                                        </p:tgtEl>
                                        <p:attrNameLst>
                                          <p:attrName>ppt_w</p:attrName>
                                        </p:attrNameLst>
                                      </p:cBhvr>
                                      <p:tavLst>
                                        <p:tav tm="0">
                                          <p:val>
                                            <p:fltVal val="0"/>
                                          </p:val>
                                        </p:tav>
                                        <p:tav tm="100000">
                                          <p:val>
                                            <p:strVal val="#ppt_w"/>
                                          </p:val>
                                        </p:tav>
                                      </p:tavLst>
                                    </p:anim>
                                    <p:anim calcmode="lin" valueType="num">
                                      <p:cBhvr>
                                        <p:cTn id="12" dur="500" fill="hold"/>
                                        <p:tgtEl>
                                          <p:spTgt spid="45"/>
                                        </p:tgtEl>
                                        <p:attrNameLst>
                                          <p:attrName>ppt_h</p:attrName>
                                        </p:attrNameLst>
                                      </p:cBhvr>
                                      <p:tavLst>
                                        <p:tav tm="0">
                                          <p:val>
                                            <p:fltVal val="0"/>
                                          </p:val>
                                        </p:tav>
                                        <p:tav tm="100000">
                                          <p:val>
                                            <p:strVal val="#ppt_h"/>
                                          </p:val>
                                        </p:tav>
                                      </p:tavLst>
                                    </p:anim>
                                    <p:anim calcmode="lin" valueType="num">
                                      <p:cBhvr>
                                        <p:cTn id="13" dur="500" fill="hold"/>
                                        <p:tgtEl>
                                          <p:spTgt spid="45"/>
                                        </p:tgtEl>
                                        <p:attrNameLst>
                                          <p:attrName>style.rotation</p:attrName>
                                        </p:attrNameLst>
                                      </p:cBhvr>
                                      <p:tavLst>
                                        <p:tav tm="0">
                                          <p:val>
                                            <p:fltVal val="90"/>
                                          </p:val>
                                        </p:tav>
                                        <p:tav tm="100000">
                                          <p:val>
                                            <p:fltVal val="0"/>
                                          </p:val>
                                        </p:tav>
                                      </p:tavLst>
                                    </p:anim>
                                    <p:animEffect transition="in" filter="fade">
                                      <p:cBhvr>
                                        <p:cTn id="14" dur="500"/>
                                        <p:tgtEl>
                                          <p:spTgt spid="45"/>
                                        </p:tgtEl>
                                      </p:cBhvr>
                                    </p:animEffect>
                                  </p:childTnLst>
                                </p:cTn>
                              </p:par>
                              <p:par>
                                <p:cTn id="15" presetID="31" presetClass="entr" presetSubtype="0" fill="hold" grpId="0" nodeType="withEffect">
                                  <p:stCondLst>
                                    <p:cond delay="0"/>
                                  </p:stCondLst>
                                  <p:childTnLst>
                                    <p:set>
                                      <p:cBhvr>
                                        <p:cTn id="16" dur="1" fill="hold">
                                          <p:stCondLst>
                                            <p:cond delay="0"/>
                                          </p:stCondLst>
                                        </p:cTn>
                                        <p:tgtEl>
                                          <p:spTgt spid="61">
                                            <p:txEl>
                                              <p:pRg st="0" end="0"/>
                                            </p:txEl>
                                          </p:spTgt>
                                        </p:tgtEl>
                                        <p:attrNameLst>
                                          <p:attrName>style.visibility</p:attrName>
                                        </p:attrNameLst>
                                      </p:cBhvr>
                                      <p:to>
                                        <p:strVal val="visible"/>
                                      </p:to>
                                    </p:set>
                                    <p:anim calcmode="lin" valueType="num">
                                      <p:cBhvr>
                                        <p:cTn id="17" dur="500" fill="hold"/>
                                        <p:tgtEl>
                                          <p:spTgt spid="61">
                                            <p:txEl>
                                              <p:pRg st="0" end="0"/>
                                            </p:txEl>
                                          </p:spTgt>
                                        </p:tgtEl>
                                        <p:attrNameLst>
                                          <p:attrName>ppt_w</p:attrName>
                                        </p:attrNameLst>
                                      </p:cBhvr>
                                      <p:tavLst>
                                        <p:tav tm="0">
                                          <p:val>
                                            <p:fltVal val="0"/>
                                          </p:val>
                                        </p:tav>
                                        <p:tav tm="100000">
                                          <p:val>
                                            <p:strVal val="#ppt_w"/>
                                          </p:val>
                                        </p:tav>
                                      </p:tavLst>
                                    </p:anim>
                                    <p:anim calcmode="lin" valueType="num">
                                      <p:cBhvr>
                                        <p:cTn id="18" dur="500" fill="hold"/>
                                        <p:tgtEl>
                                          <p:spTgt spid="61">
                                            <p:txEl>
                                              <p:pRg st="0" end="0"/>
                                            </p:txEl>
                                          </p:spTgt>
                                        </p:tgtEl>
                                        <p:attrNameLst>
                                          <p:attrName>ppt_h</p:attrName>
                                        </p:attrNameLst>
                                      </p:cBhvr>
                                      <p:tavLst>
                                        <p:tav tm="0">
                                          <p:val>
                                            <p:fltVal val="0"/>
                                          </p:val>
                                        </p:tav>
                                        <p:tav tm="100000">
                                          <p:val>
                                            <p:strVal val="#ppt_h"/>
                                          </p:val>
                                        </p:tav>
                                      </p:tavLst>
                                    </p:anim>
                                    <p:anim calcmode="lin" valueType="num">
                                      <p:cBhvr>
                                        <p:cTn id="19" dur="500" fill="hold"/>
                                        <p:tgtEl>
                                          <p:spTgt spid="61">
                                            <p:txEl>
                                              <p:pRg st="0" end="0"/>
                                            </p:txEl>
                                          </p:spTgt>
                                        </p:tgtEl>
                                        <p:attrNameLst>
                                          <p:attrName>style.rotation</p:attrName>
                                        </p:attrNameLst>
                                      </p:cBhvr>
                                      <p:tavLst>
                                        <p:tav tm="0">
                                          <p:val>
                                            <p:fltVal val="90"/>
                                          </p:val>
                                        </p:tav>
                                        <p:tav tm="100000">
                                          <p:val>
                                            <p:fltVal val="0"/>
                                          </p:val>
                                        </p:tav>
                                      </p:tavLst>
                                    </p:anim>
                                    <p:animEffect transition="in" filter="fade">
                                      <p:cBhvr>
                                        <p:cTn id="20" dur="500"/>
                                        <p:tgtEl>
                                          <p:spTgt spid="61">
                                            <p:txEl>
                                              <p:pRg st="0" end="0"/>
                                            </p:txEl>
                                          </p:spTgt>
                                        </p:tgtEl>
                                      </p:cBhvr>
                                    </p:animEffect>
                                  </p:childTnLst>
                                </p:cTn>
                              </p:par>
                            </p:childTnLst>
                          </p:cTn>
                        </p:par>
                        <p:par>
                          <p:cTn id="21" fill="hold">
                            <p:stCondLst>
                              <p:cond delay="1375"/>
                            </p:stCondLst>
                            <p:childTnLst>
                              <p:par>
                                <p:cTn id="22" presetID="22" presetClass="entr" presetSubtype="8" fill="hold" nodeType="afterEffect">
                                  <p:stCondLst>
                                    <p:cond delay="0"/>
                                  </p:stCondLst>
                                  <p:childTnLst>
                                    <p:set>
                                      <p:cBhvr>
                                        <p:cTn id="23" dur="1" fill="hold">
                                          <p:stCondLst>
                                            <p:cond delay="0"/>
                                          </p:stCondLst>
                                        </p:cTn>
                                        <p:tgtEl>
                                          <p:spTgt spid="36"/>
                                        </p:tgtEl>
                                        <p:attrNameLst>
                                          <p:attrName>style.visibility</p:attrName>
                                        </p:attrNameLst>
                                      </p:cBhvr>
                                      <p:to>
                                        <p:strVal val="visible"/>
                                      </p:to>
                                    </p:set>
                                    <p:animEffect transition="in" filter="wipe(left)">
                                      <p:cBhvr>
                                        <p:cTn id="24" dur="500"/>
                                        <p:tgtEl>
                                          <p:spTgt spid="36"/>
                                        </p:tgtEl>
                                      </p:cBhvr>
                                    </p:animEffect>
                                  </p:childTnLst>
                                </p:cTn>
                              </p:par>
                            </p:childTnLst>
                          </p:cTn>
                        </p:par>
                        <p:par>
                          <p:cTn id="25" fill="hold">
                            <p:stCondLst>
                              <p:cond delay="1875"/>
                            </p:stCondLst>
                            <p:childTnLst>
                              <p:par>
                                <p:cTn id="26" presetID="31" presetClass="entr" presetSubtype="0" fill="hold" grpId="0" nodeType="afterEffect">
                                  <p:stCondLst>
                                    <p:cond delay="0"/>
                                  </p:stCondLst>
                                  <p:childTnLst>
                                    <p:set>
                                      <p:cBhvr>
                                        <p:cTn id="27" dur="1" fill="hold">
                                          <p:stCondLst>
                                            <p:cond delay="0"/>
                                          </p:stCondLst>
                                        </p:cTn>
                                        <p:tgtEl>
                                          <p:spTgt spid="10"/>
                                        </p:tgtEl>
                                        <p:attrNameLst>
                                          <p:attrName>style.visibility</p:attrName>
                                        </p:attrNameLst>
                                      </p:cBhvr>
                                      <p:to>
                                        <p:strVal val="visible"/>
                                      </p:to>
                                    </p:set>
                                    <p:anim calcmode="lin" valueType="num">
                                      <p:cBhvr>
                                        <p:cTn id="28" dur="500" fill="hold"/>
                                        <p:tgtEl>
                                          <p:spTgt spid="10"/>
                                        </p:tgtEl>
                                        <p:attrNameLst>
                                          <p:attrName>ppt_w</p:attrName>
                                        </p:attrNameLst>
                                      </p:cBhvr>
                                      <p:tavLst>
                                        <p:tav tm="0">
                                          <p:val>
                                            <p:fltVal val="0"/>
                                          </p:val>
                                        </p:tav>
                                        <p:tav tm="100000">
                                          <p:val>
                                            <p:strVal val="#ppt_w"/>
                                          </p:val>
                                        </p:tav>
                                      </p:tavLst>
                                    </p:anim>
                                    <p:anim calcmode="lin" valueType="num">
                                      <p:cBhvr>
                                        <p:cTn id="29" dur="500" fill="hold"/>
                                        <p:tgtEl>
                                          <p:spTgt spid="10"/>
                                        </p:tgtEl>
                                        <p:attrNameLst>
                                          <p:attrName>ppt_h</p:attrName>
                                        </p:attrNameLst>
                                      </p:cBhvr>
                                      <p:tavLst>
                                        <p:tav tm="0">
                                          <p:val>
                                            <p:fltVal val="0"/>
                                          </p:val>
                                        </p:tav>
                                        <p:tav tm="100000">
                                          <p:val>
                                            <p:strVal val="#ppt_h"/>
                                          </p:val>
                                        </p:tav>
                                      </p:tavLst>
                                    </p:anim>
                                    <p:anim calcmode="lin" valueType="num">
                                      <p:cBhvr>
                                        <p:cTn id="30" dur="500" fill="hold"/>
                                        <p:tgtEl>
                                          <p:spTgt spid="10"/>
                                        </p:tgtEl>
                                        <p:attrNameLst>
                                          <p:attrName>style.rotation</p:attrName>
                                        </p:attrNameLst>
                                      </p:cBhvr>
                                      <p:tavLst>
                                        <p:tav tm="0">
                                          <p:val>
                                            <p:fltVal val="90"/>
                                          </p:val>
                                        </p:tav>
                                        <p:tav tm="100000">
                                          <p:val>
                                            <p:fltVal val="0"/>
                                          </p:val>
                                        </p:tav>
                                      </p:tavLst>
                                    </p:anim>
                                    <p:animEffect transition="in" filter="fade">
                                      <p:cBhvr>
                                        <p:cTn id="31" dur="500"/>
                                        <p:tgtEl>
                                          <p:spTgt spid="10"/>
                                        </p:tgtEl>
                                      </p:cBhvr>
                                    </p:animEffect>
                                  </p:childTnLst>
                                </p:cTn>
                              </p:par>
                              <p:par>
                                <p:cTn id="32" presetID="31" presetClass="entr" presetSubtype="0" fill="hold" grpId="0" nodeType="withEffect">
                                  <p:stCondLst>
                                    <p:cond delay="0"/>
                                  </p:stCondLst>
                                  <p:childTnLst>
                                    <p:set>
                                      <p:cBhvr>
                                        <p:cTn id="33" dur="1" fill="hold">
                                          <p:stCondLst>
                                            <p:cond delay="0"/>
                                          </p:stCondLst>
                                        </p:cTn>
                                        <p:tgtEl>
                                          <p:spTgt spid="47"/>
                                        </p:tgtEl>
                                        <p:attrNameLst>
                                          <p:attrName>style.visibility</p:attrName>
                                        </p:attrNameLst>
                                      </p:cBhvr>
                                      <p:to>
                                        <p:strVal val="visible"/>
                                      </p:to>
                                    </p:set>
                                    <p:anim calcmode="lin" valueType="num">
                                      <p:cBhvr>
                                        <p:cTn id="34" dur="500" fill="hold"/>
                                        <p:tgtEl>
                                          <p:spTgt spid="47"/>
                                        </p:tgtEl>
                                        <p:attrNameLst>
                                          <p:attrName>ppt_w</p:attrName>
                                        </p:attrNameLst>
                                      </p:cBhvr>
                                      <p:tavLst>
                                        <p:tav tm="0">
                                          <p:val>
                                            <p:fltVal val="0"/>
                                          </p:val>
                                        </p:tav>
                                        <p:tav tm="100000">
                                          <p:val>
                                            <p:strVal val="#ppt_w"/>
                                          </p:val>
                                        </p:tav>
                                      </p:tavLst>
                                    </p:anim>
                                    <p:anim calcmode="lin" valueType="num">
                                      <p:cBhvr>
                                        <p:cTn id="35" dur="500" fill="hold"/>
                                        <p:tgtEl>
                                          <p:spTgt spid="47"/>
                                        </p:tgtEl>
                                        <p:attrNameLst>
                                          <p:attrName>ppt_h</p:attrName>
                                        </p:attrNameLst>
                                      </p:cBhvr>
                                      <p:tavLst>
                                        <p:tav tm="0">
                                          <p:val>
                                            <p:fltVal val="0"/>
                                          </p:val>
                                        </p:tav>
                                        <p:tav tm="100000">
                                          <p:val>
                                            <p:strVal val="#ppt_h"/>
                                          </p:val>
                                        </p:tav>
                                      </p:tavLst>
                                    </p:anim>
                                    <p:anim calcmode="lin" valueType="num">
                                      <p:cBhvr>
                                        <p:cTn id="36" dur="500" fill="hold"/>
                                        <p:tgtEl>
                                          <p:spTgt spid="47"/>
                                        </p:tgtEl>
                                        <p:attrNameLst>
                                          <p:attrName>style.rotation</p:attrName>
                                        </p:attrNameLst>
                                      </p:cBhvr>
                                      <p:tavLst>
                                        <p:tav tm="0">
                                          <p:val>
                                            <p:fltVal val="90"/>
                                          </p:val>
                                        </p:tav>
                                        <p:tav tm="100000">
                                          <p:val>
                                            <p:fltVal val="0"/>
                                          </p:val>
                                        </p:tav>
                                      </p:tavLst>
                                    </p:anim>
                                    <p:animEffect transition="in" filter="fade">
                                      <p:cBhvr>
                                        <p:cTn id="37" dur="500"/>
                                        <p:tgtEl>
                                          <p:spTgt spid="47"/>
                                        </p:tgtEl>
                                      </p:cBhvr>
                                    </p:animEffect>
                                  </p:childTnLst>
                                </p:cTn>
                              </p:par>
                              <p:par>
                                <p:cTn id="38" presetID="31" presetClass="entr" presetSubtype="0" fill="hold" grpId="0" nodeType="withEffect">
                                  <p:stCondLst>
                                    <p:cond delay="250"/>
                                  </p:stCondLst>
                                  <p:childTnLst>
                                    <p:set>
                                      <p:cBhvr>
                                        <p:cTn id="39" dur="1" fill="hold">
                                          <p:stCondLst>
                                            <p:cond delay="0"/>
                                          </p:stCondLst>
                                        </p:cTn>
                                        <p:tgtEl>
                                          <p:spTgt spid="78"/>
                                        </p:tgtEl>
                                        <p:attrNameLst>
                                          <p:attrName>style.visibility</p:attrName>
                                        </p:attrNameLst>
                                      </p:cBhvr>
                                      <p:to>
                                        <p:strVal val="visible"/>
                                      </p:to>
                                    </p:set>
                                    <p:anim calcmode="lin" valueType="num">
                                      <p:cBhvr>
                                        <p:cTn id="40" dur="500" fill="hold"/>
                                        <p:tgtEl>
                                          <p:spTgt spid="78"/>
                                        </p:tgtEl>
                                        <p:attrNameLst>
                                          <p:attrName>ppt_w</p:attrName>
                                        </p:attrNameLst>
                                      </p:cBhvr>
                                      <p:tavLst>
                                        <p:tav tm="0">
                                          <p:val>
                                            <p:fltVal val="0"/>
                                          </p:val>
                                        </p:tav>
                                        <p:tav tm="100000">
                                          <p:val>
                                            <p:strVal val="#ppt_w"/>
                                          </p:val>
                                        </p:tav>
                                      </p:tavLst>
                                    </p:anim>
                                    <p:anim calcmode="lin" valueType="num">
                                      <p:cBhvr>
                                        <p:cTn id="41" dur="500" fill="hold"/>
                                        <p:tgtEl>
                                          <p:spTgt spid="78"/>
                                        </p:tgtEl>
                                        <p:attrNameLst>
                                          <p:attrName>ppt_h</p:attrName>
                                        </p:attrNameLst>
                                      </p:cBhvr>
                                      <p:tavLst>
                                        <p:tav tm="0">
                                          <p:val>
                                            <p:fltVal val="0"/>
                                          </p:val>
                                        </p:tav>
                                        <p:tav tm="100000">
                                          <p:val>
                                            <p:strVal val="#ppt_h"/>
                                          </p:val>
                                        </p:tav>
                                      </p:tavLst>
                                    </p:anim>
                                    <p:anim calcmode="lin" valueType="num">
                                      <p:cBhvr>
                                        <p:cTn id="42" dur="500" fill="hold"/>
                                        <p:tgtEl>
                                          <p:spTgt spid="78"/>
                                        </p:tgtEl>
                                        <p:attrNameLst>
                                          <p:attrName>style.rotation</p:attrName>
                                        </p:attrNameLst>
                                      </p:cBhvr>
                                      <p:tavLst>
                                        <p:tav tm="0">
                                          <p:val>
                                            <p:fltVal val="90"/>
                                          </p:val>
                                        </p:tav>
                                        <p:tav tm="100000">
                                          <p:val>
                                            <p:fltVal val="0"/>
                                          </p:val>
                                        </p:tav>
                                      </p:tavLst>
                                    </p:anim>
                                    <p:animEffect transition="in" filter="fade">
                                      <p:cBhvr>
                                        <p:cTn id="43" dur="500"/>
                                        <p:tgtEl>
                                          <p:spTgt spid="78"/>
                                        </p:tgtEl>
                                      </p:cBhvr>
                                    </p:animEffect>
                                  </p:childTnLst>
                                </p:cTn>
                              </p:par>
                            </p:childTnLst>
                          </p:cTn>
                        </p:par>
                        <p:par>
                          <p:cTn id="44" fill="hold">
                            <p:stCondLst>
                              <p:cond delay="2625"/>
                            </p:stCondLst>
                            <p:childTnLst>
                              <p:par>
                                <p:cTn id="45" presetID="14" presetClass="entr" presetSubtype="10" fill="hold" grpId="0" nodeType="afterEffect">
                                  <p:stCondLst>
                                    <p:cond delay="0"/>
                                  </p:stCondLst>
                                  <p:iterate type="lt">
                                    <p:tmPct val="5000"/>
                                  </p:iterate>
                                  <p:childTnLst>
                                    <p:set>
                                      <p:cBhvr>
                                        <p:cTn id="46" dur="1" fill="hold">
                                          <p:stCondLst>
                                            <p:cond delay="0"/>
                                          </p:stCondLst>
                                        </p:cTn>
                                        <p:tgtEl>
                                          <p:spTgt spid="63">
                                            <p:txEl>
                                              <p:pRg st="0" end="0"/>
                                            </p:txEl>
                                          </p:spTgt>
                                        </p:tgtEl>
                                        <p:attrNameLst>
                                          <p:attrName>style.visibility</p:attrName>
                                        </p:attrNameLst>
                                      </p:cBhvr>
                                      <p:to>
                                        <p:strVal val="visible"/>
                                      </p:to>
                                    </p:set>
                                    <p:animEffect transition="in" filter="randombar(horizontal)">
                                      <p:cBhvr>
                                        <p:cTn id="47" dur="500"/>
                                        <p:tgtEl>
                                          <p:spTgt spid="63">
                                            <p:txEl>
                                              <p:pRg st="0" end="0"/>
                                            </p:txEl>
                                          </p:spTgt>
                                        </p:tgtEl>
                                      </p:cBhvr>
                                    </p:animEffect>
                                  </p:childTnLst>
                                </p:cTn>
                              </p:par>
                            </p:childTnLst>
                          </p:cTn>
                        </p:par>
                        <p:par>
                          <p:cTn id="48" fill="hold">
                            <p:stCondLst>
                              <p:cond delay="3200"/>
                            </p:stCondLst>
                            <p:childTnLst>
                              <p:par>
                                <p:cTn id="49" presetID="22" presetClass="entr" presetSubtype="8" fill="hold" nodeType="afterEffect">
                                  <p:stCondLst>
                                    <p:cond delay="0"/>
                                  </p:stCondLst>
                                  <p:childTnLst>
                                    <p:set>
                                      <p:cBhvr>
                                        <p:cTn id="50" dur="1" fill="hold">
                                          <p:stCondLst>
                                            <p:cond delay="0"/>
                                          </p:stCondLst>
                                        </p:cTn>
                                        <p:tgtEl>
                                          <p:spTgt spid="37"/>
                                        </p:tgtEl>
                                        <p:attrNameLst>
                                          <p:attrName>style.visibility</p:attrName>
                                        </p:attrNameLst>
                                      </p:cBhvr>
                                      <p:to>
                                        <p:strVal val="visible"/>
                                      </p:to>
                                    </p:set>
                                    <p:animEffect transition="in" filter="wipe(left)">
                                      <p:cBhvr>
                                        <p:cTn id="51" dur="500"/>
                                        <p:tgtEl>
                                          <p:spTgt spid="37"/>
                                        </p:tgtEl>
                                      </p:cBhvr>
                                    </p:animEffect>
                                  </p:childTnLst>
                                </p:cTn>
                              </p:par>
                            </p:childTnLst>
                          </p:cTn>
                        </p:par>
                        <p:par>
                          <p:cTn id="52" fill="hold">
                            <p:stCondLst>
                              <p:cond delay="3700"/>
                            </p:stCondLst>
                            <p:childTnLst>
                              <p:par>
                                <p:cTn id="53" presetID="31" presetClass="entr" presetSubtype="0" fill="hold" grpId="0" nodeType="afterEffect">
                                  <p:stCondLst>
                                    <p:cond delay="0"/>
                                  </p:stCondLst>
                                  <p:childTnLst>
                                    <p:set>
                                      <p:cBhvr>
                                        <p:cTn id="54" dur="1" fill="hold">
                                          <p:stCondLst>
                                            <p:cond delay="0"/>
                                          </p:stCondLst>
                                        </p:cTn>
                                        <p:tgtEl>
                                          <p:spTgt spid="12"/>
                                        </p:tgtEl>
                                        <p:attrNameLst>
                                          <p:attrName>style.visibility</p:attrName>
                                        </p:attrNameLst>
                                      </p:cBhvr>
                                      <p:to>
                                        <p:strVal val="visible"/>
                                      </p:to>
                                    </p:set>
                                    <p:anim calcmode="lin" valueType="num">
                                      <p:cBhvr>
                                        <p:cTn id="55" dur="500" fill="hold"/>
                                        <p:tgtEl>
                                          <p:spTgt spid="12"/>
                                        </p:tgtEl>
                                        <p:attrNameLst>
                                          <p:attrName>ppt_w</p:attrName>
                                        </p:attrNameLst>
                                      </p:cBhvr>
                                      <p:tavLst>
                                        <p:tav tm="0">
                                          <p:val>
                                            <p:fltVal val="0"/>
                                          </p:val>
                                        </p:tav>
                                        <p:tav tm="100000">
                                          <p:val>
                                            <p:strVal val="#ppt_w"/>
                                          </p:val>
                                        </p:tav>
                                      </p:tavLst>
                                    </p:anim>
                                    <p:anim calcmode="lin" valueType="num">
                                      <p:cBhvr>
                                        <p:cTn id="56" dur="500" fill="hold"/>
                                        <p:tgtEl>
                                          <p:spTgt spid="12"/>
                                        </p:tgtEl>
                                        <p:attrNameLst>
                                          <p:attrName>ppt_h</p:attrName>
                                        </p:attrNameLst>
                                      </p:cBhvr>
                                      <p:tavLst>
                                        <p:tav tm="0">
                                          <p:val>
                                            <p:fltVal val="0"/>
                                          </p:val>
                                        </p:tav>
                                        <p:tav tm="100000">
                                          <p:val>
                                            <p:strVal val="#ppt_h"/>
                                          </p:val>
                                        </p:tav>
                                      </p:tavLst>
                                    </p:anim>
                                    <p:anim calcmode="lin" valueType="num">
                                      <p:cBhvr>
                                        <p:cTn id="57" dur="500" fill="hold"/>
                                        <p:tgtEl>
                                          <p:spTgt spid="12"/>
                                        </p:tgtEl>
                                        <p:attrNameLst>
                                          <p:attrName>style.rotation</p:attrName>
                                        </p:attrNameLst>
                                      </p:cBhvr>
                                      <p:tavLst>
                                        <p:tav tm="0">
                                          <p:val>
                                            <p:fltVal val="90"/>
                                          </p:val>
                                        </p:tav>
                                        <p:tav tm="100000">
                                          <p:val>
                                            <p:fltVal val="0"/>
                                          </p:val>
                                        </p:tav>
                                      </p:tavLst>
                                    </p:anim>
                                    <p:animEffect transition="in" filter="fade">
                                      <p:cBhvr>
                                        <p:cTn id="58" dur="500"/>
                                        <p:tgtEl>
                                          <p:spTgt spid="12"/>
                                        </p:tgtEl>
                                      </p:cBhvr>
                                    </p:animEffect>
                                  </p:childTnLst>
                                </p:cTn>
                              </p:par>
                              <p:par>
                                <p:cTn id="59" presetID="31" presetClass="entr" presetSubtype="0" fill="hold" grpId="0" nodeType="withEffect">
                                  <p:stCondLst>
                                    <p:cond delay="0"/>
                                  </p:stCondLst>
                                  <p:childTnLst>
                                    <p:set>
                                      <p:cBhvr>
                                        <p:cTn id="60" dur="1" fill="hold">
                                          <p:stCondLst>
                                            <p:cond delay="0"/>
                                          </p:stCondLst>
                                        </p:cTn>
                                        <p:tgtEl>
                                          <p:spTgt spid="48"/>
                                        </p:tgtEl>
                                        <p:attrNameLst>
                                          <p:attrName>style.visibility</p:attrName>
                                        </p:attrNameLst>
                                      </p:cBhvr>
                                      <p:to>
                                        <p:strVal val="visible"/>
                                      </p:to>
                                    </p:set>
                                    <p:anim calcmode="lin" valueType="num">
                                      <p:cBhvr>
                                        <p:cTn id="61" dur="500" fill="hold"/>
                                        <p:tgtEl>
                                          <p:spTgt spid="48"/>
                                        </p:tgtEl>
                                        <p:attrNameLst>
                                          <p:attrName>ppt_w</p:attrName>
                                        </p:attrNameLst>
                                      </p:cBhvr>
                                      <p:tavLst>
                                        <p:tav tm="0">
                                          <p:val>
                                            <p:fltVal val="0"/>
                                          </p:val>
                                        </p:tav>
                                        <p:tav tm="100000">
                                          <p:val>
                                            <p:strVal val="#ppt_w"/>
                                          </p:val>
                                        </p:tav>
                                      </p:tavLst>
                                    </p:anim>
                                    <p:anim calcmode="lin" valueType="num">
                                      <p:cBhvr>
                                        <p:cTn id="62" dur="500" fill="hold"/>
                                        <p:tgtEl>
                                          <p:spTgt spid="48"/>
                                        </p:tgtEl>
                                        <p:attrNameLst>
                                          <p:attrName>ppt_h</p:attrName>
                                        </p:attrNameLst>
                                      </p:cBhvr>
                                      <p:tavLst>
                                        <p:tav tm="0">
                                          <p:val>
                                            <p:fltVal val="0"/>
                                          </p:val>
                                        </p:tav>
                                        <p:tav tm="100000">
                                          <p:val>
                                            <p:strVal val="#ppt_h"/>
                                          </p:val>
                                        </p:tav>
                                      </p:tavLst>
                                    </p:anim>
                                    <p:anim calcmode="lin" valueType="num">
                                      <p:cBhvr>
                                        <p:cTn id="63" dur="500" fill="hold"/>
                                        <p:tgtEl>
                                          <p:spTgt spid="48"/>
                                        </p:tgtEl>
                                        <p:attrNameLst>
                                          <p:attrName>style.rotation</p:attrName>
                                        </p:attrNameLst>
                                      </p:cBhvr>
                                      <p:tavLst>
                                        <p:tav tm="0">
                                          <p:val>
                                            <p:fltVal val="90"/>
                                          </p:val>
                                        </p:tav>
                                        <p:tav tm="100000">
                                          <p:val>
                                            <p:fltVal val="0"/>
                                          </p:val>
                                        </p:tav>
                                      </p:tavLst>
                                    </p:anim>
                                    <p:animEffect transition="in" filter="fade">
                                      <p:cBhvr>
                                        <p:cTn id="64" dur="500"/>
                                        <p:tgtEl>
                                          <p:spTgt spid="48"/>
                                        </p:tgtEl>
                                      </p:cBhvr>
                                    </p:animEffect>
                                  </p:childTnLst>
                                </p:cTn>
                              </p:par>
                              <p:par>
                                <p:cTn id="65" presetID="31" presetClass="entr" presetSubtype="0" fill="hold" grpId="0" nodeType="withEffect">
                                  <p:stCondLst>
                                    <p:cond delay="250"/>
                                  </p:stCondLst>
                                  <p:childTnLst>
                                    <p:set>
                                      <p:cBhvr>
                                        <p:cTn id="66" dur="1" fill="hold">
                                          <p:stCondLst>
                                            <p:cond delay="0"/>
                                          </p:stCondLst>
                                        </p:cTn>
                                        <p:tgtEl>
                                          <p:spTgt spid="79"/>
                                        </p:tgtEl>
                                        <p:attrNameLst>
                                          <p:attrName>style.visibility</p:attrName>
                                        </p:attrNameLst>
                                      </p:cBhvr>
                                      <p:to>
                                        <p:strVal val="visible"/>
                                      </p:to>
                                    </p:set>
                                    <p:anim calcmode="lin" valueType="num">
                                      <p:cBhvr>
                                        <p:cTn id="67" dur="500" fill="hold"/>
                                        <p:tgtEl>
                                          <p:spTgt spid="79"/>
                                        </p:tgtEl>
                                        <p:attrNameLst>
                                          <p:attrName>ppt_w</p:attrName>
                                        </p:attrNameLst>
                                      </p:cBhvr>
                                      <p:tavLst>
                                        <p:tav tm="0">
                                          <p:val>
                                            <p:fltVal val="0"/>
                                          </p:val>
                                        </p:tav>
                                        <p:tav tm="100000">
                                          <p:val>
                                            <p:strVal val="#ppt_w"/>
                                          </p:val>
                                        </p:tav>
                                      </p:tavLst>
                                    </p:anim>
                                    <p:anim calcmode="lin" valueType="num">
                                      <p:cBhvr>
                                        <p:cTn id="68" dur="500" fill="hold"/>
                                        <p:tgtEl>
                                          <p:spTgt spid="79"/>
                                        </p:tgtEl>
                                        <p:attrNameLst>
                                          <p:attrName>ppt_h</p:attrName>
                                        </p:attrNameLst>
                                      </p:cBhvr>
                                      <p:tavLst>
                                        <p:tav tm="0">
                                          <p:val>
                                            <p:fltVal val="0"/>
                                          </p:val>
                                        </p:tav>
                                        <p:tav tm="100000">
                                          <p:val>
                                            <p:strVal val="#ppt_h"/>
                                          </p:val>
                                        </p:tav>
                                      </p:tavLst>
                                    </p:anim>
                                    <p:anim calcmode="lin" valueType="num">
                                      <p:cBhvr>
                                        <p:cTn id="69" dur="500" fill="hold"/>
                                        <p:tgtEl>
                                          <p:spTgt spid="79"/>
                                        </p:tgtEl>
                                        <p:attrNameLst>
                                          <p:attrName>style.rotation</p:attrName>
                                        </p:attrNameLst>
                                      </p:cBhvr>
                                      <p:tavLst>
                                        <p:tav tm="0">
                                          <p:val>
                                            <p:fltVal val="90"/>
                                          </p:val>
                                        </p:tav>
                                        <p:tav tm="100000">
                                          <p:val>
                                            <p:fltVal val="0"/>
                                          </p:val>
                                        </p:tav>
                                      </p:tavLst>
                                    </p:anim>
                                    <p:animEffect transition="in" filter="fade">
                                      <p:cBhvr>
                                        <p:cTn id="70" dur="500"/>
                                        <p:tgtEl>
                                          <p:spTgt spid="79"/>
                                        </p:tgtEl>
                                      </p:cBhvr>
                                    </p:animEffect>
                                  </p:childTnLst>
                                </p:cTn>
                              </p:par>
                            </p:childTnLst>
                          </p:cTn>
                        </p:par>
                        <p:par>
                          <p:cTn id="71" fill="hold">
                            <p:stCondLst>
                              <p:cond delay="4450"/>
                            </p:stCondLst>
                            <p:childTnLst>
                              <p:par>
                                <p:cTn id="72" presetID="14" presetClass="entr" presetSubtype="10" fill="hold" grpId="0" nodeType="afterEffect">
                                  <p:stCondLst>
                                    <p:cond delay="0"/>
                                  </p:stCondLst>
                                  <p:iterate type="lt">
                                    <p:tmPct val="5000"/>
                                  </p:iterate>
                                  <p:childTnLst>
                                    <p:set>
                                      <p:cBhvr>
                                        <p:cTn id="73" dur="1" fill="hold">
                                          <p:stCondLst>
                                            <p:cond delay="0"/>
                                          </p:stCondLst>
                                        </p:cTn>
                                        <p:tgtEl>
                                          <p:spTgt spid="64">
                                            <p:txEl>
                                              <p:pRg st="0" end="0"/>
                                            </p:txEl>
                                          </p:spTgt>
                                        </p:tgtEl>
                                        <p:attrNameLst>
                                          <p:attrName>style.visibility</p:attrName>
                                        </p:attrNameLst>
                                      </p:cBhvr>
                                      <p:to>
                                        <p:strVal val="visible"/>
                                      </p:to>
                                    </p:set>
                                    <p:animEffect transition="in" filter="randombar(horizontal)">
                                      <p:cBhvr>
                                        <p:cTn id="74" dur="500"/>
                                        <p:tgtEl>
                                          <p:spTgt spid="64">
                                            <p:txEl>
                                              <p:pRg st="0" end="0"/>
                                            </p:txEl>
                                          </p:spTgt>
                                        </p:tgtEl>
                                      </p:cBhvr>
                                    </p:animEffect>
                                  </p:childTnLst>
                                </p:cTn>
                              </p:par>
                            </p:childTnLst>
                          </p:cTn>
                        </p:par>
                        <p:par>
                          <p:cTn id="75" fill="hold">
                            <p:stCondLst>
                              <p:cond delay="5025"/>
                            </p:stCondLst>
                            <p:childTnLst>
                              <p:par>
                                <p:cTn id="76" presetID="22" presetClass="entr" presetSubtype="8" fill="hold" nodeType="afterEffect">
                                  <p:stCondLst>
                                    <p:cond delay="0"/>
                                  </p:stCondLst>
                                  <p:childTnLst>
                                    <p:set>
                                      <p:cBhvr>
                                        <p:cTn id="77" dur="1" fill="hold">
                                          <p:stCondLst>
                                            <p:cond delay="0"/>
                                          </p:stCondLst>
                                        </p:cTn>
                                        <p:tgtEl>
                                          <p:spTgt spid="40"/>
                                        </p:tgtEl>
                                        <p:attrNameLst>
                                          <p:attrName>style.visibility</p:attrName>
                                        </p:attrNameLst>
                                      </p:cBhvr>
                                      <p:to>
                                        <p:strVal val="visible"/>
                                      </p:to>
                                    </p:set>
                                    <p:animEffect transition="in" filter="wipe(left)">
                                      <p:cBhvr>
                                        <p:cTn id="78" dur="500"/>
                                        <p:tgtEl>
                                          <p:spTgt spid="40"/>
                                        </p:tgtEl>
                                      </p:cBhvr>
                                    </p:animEffect>
                                  </p:childTnLst>
                                </p:cTn>
                              </p:par>
                            </p:childTnLst>
                          </p:cTn>
                        </p:par>
                        <p:par>
                          <p:cTn id="79" fill="hold">
                            <p:stCondLst>
                              <p:cond delay="5525"/>
                            </p:stCondLst>
                            <p:childTnLst>
                              <p:par>
                                <p:cTn id="80" presetID="31" presetClass="entr" presetSubtype="0" fill="hold" grpId="0" nodeType="afterEffect">
                                  <p:stCondLst>
                                    <p:cond delay="0"/>
                                  </p:stCondLst>
                                  <p:childTnLst>
                                    <p:set>
                                      <p:cBhvr>
                                        <p:cTn id="81" dur="1" fill="hold">
                                          <p:stCondLst>
                                            <p:cond delay="0"/>
                                          </p:stCondLst>
                                        </p:cTn>
                                        <p:tgtEl>
                                          <p:spTgt spid="14"/>
                                        </p:tgtEl>
                                        <p:attrNameLst>
                                          <p:attrName>style.visibility</p:attrName>
                                        </p:attrNameLst>
                                      </p:cBhvr>
                                      <p:to>
                                        <p:strVal val="visible"/>
                                      </p:to>
                                    </p:set>
                                    <p:anim calcmode="lin" valueType="num">
                                      <p:cBhvr>
                                        <p:cTn id="82" dur="500" fill="hold"/>
                                        <p:tgtEl>
                                          <p:spTgt spid="14"/>
                                        </p:tgtEl>
                                        <p:attrNameLst>
                                          <p:attrName>ppt_w</p:attrName>
                                        </p:attrNameLst>
                                      </p:cBhvr>
                                      <p:tavLst>
                                        <p:tav tm="0">
                                          <p:val>
                                            <p:fltVal val="0"/>
                                          </p:val>
                                        </p:tav>
                                        <p:tav tm="100000">
                                          <p:val>
                                            <p:strVal val="#ppt_w"/>
                                          </p:val>
                                        </p:tav>
                                      </p:tavLst>
                                    </p:anim>
                                    <p:anim calcmode="lin" valueType="num">
                                      <p:cBhvr>
                                        <p:cTn id="83" dur="500" fill="hold"/>
                                        <p:tgtEl>
                                          <p:spTgt spid="14"/>
                                        </p:tgtEl>
                                        <p:attrNameLst>
                                          <p:attrName>ppt_h</p:attrName>
                                        </p:attrNameLst>
                                      </p:cBhvr>
                                      <p:tavLst>
                                        <p:tav tm="0">
                                          <p:val>
                                            <p:fltVal val="0"/>
                                          </p:val>
                                        </p:tav>
                                        <p:tav tm="100000">
                                          <p:val>
                                            <p:strVal val="#ppt_h"/>
                                          </p:val>
                                        </p:tav>
                                      </p:tavLst>
                                    </p:anim>
                                    <p:anim calcmode="lin" valueType="num">
                                      <p:cBhvr>
                                        <p:cTn id="84" dur="500" fill="hold"/>
                                        <p:tgtEl>
                                          <p:spTgt spid="14"/>
                                        </p:tgtEl>
                                        <p:attrNameLst>
                                          <p:attrName>style.rotation</p:attrName>
                                        </p:attrNameLst>
                                      </p:cBhvr>
                                      <p:tavLst>
                                        <p:tav tm="0">
                                          <p:val>
                                            <p:fltVal val="90"/>
                                          </p:val>
                                        </p:tav>
                                        <p:tav tm="100000">
                                          <p:val>
                                            <p:fltVal val="0"/>
                                          </p:val>
                                        </p:tav>
                                      </p:tavLst>
                                    </p:anim>
                                    <p:animEffect transition="in" filter="fade">
                                      <p:cBhvr>
                                        <p:cTn id="85" dur="500"/>
                                        <p:tgtEl>
                                          <p:spTgt spid="14"/>
                                        </p:tgtEl>
                                      </p:cBhvr>
                                    </p:animEffect>
                                  </p:childTnLst>
                                </p:cTn>
                              </p:par>
                              <p:par>
                                <p:cTn id="86" presetID="31" presetClass="entr" presetSubtype="0" fill="hold" grpId="0" nodeType="withEffect">
                                  <p:stCondLst>
                                    <p:cond delay="0"/>
                                  </p:stCondLst>
                                  <p:childTnLst>
                                    <p:set>
                                      <p:cBhvr>
                                        <p:cTn id="87" dur="1" fill="hold">
                                          <p:stCondLst>
                                            <p:cond delay="0"/>
                                          </p:stCondLst>
                                        </p:cTn>
                                        <p:tgtEl>
                                          <p:spTgt spid="50"/>
                                        </p:tgtEl>
                                        <p:attrNameLst>
                                          <p:attrName>style.visibility</p:attrName>
                                        </p:attrNameLst>
                                      </p:cBhvr>
                                      <p:to>
                                        <p:strVal val="visible"/>
                                      </p:to>
                                    </p:set>
                                    <p:anim calcmode="lin" valueType="num">
                                      <p:cBhvr>
                                        <p:cTn id="88" dur="500" fill="hold"/>
                                        <p:tgtEl>
                                          <p:spTgt spid="50"/>
                                        </p:tgtEl>
                                        <p:attrNameLst>
                                          <p:attrName>ppt_w</p:attrName>
                                        </p:attrNameLst>
                                      </p:cBhvr>
                                      <p:tavLst>
                                        <p:tav tm="0">
                                          <p:val>
                                            <p:fltVal val="0"/>
                                          </p:val>
                                        </p:tav>
                                        <p:tav tm="100000">
                                          <p:val>
                                            <p:strVal val="#ppt_w"/>
                                          </p:val>
                                        </p:tav>
                                      </p:tavLst>
                                    </p:anim>
                                    <p:anim calcmode="lin" valueType="num">
                                      <p:cBhvr>
                                        <p:cTn id="89" dur="500" fill="hold"/>
                                        <p:tgtEl>
                                          <p:spTgt spid="50"/>
                                        </p:tgtEl>
                                        <p:attrNameLst>
                                          <p:attrName>ppt_h</p:attrName>
                                        </p:attrNameLst>
                                      </p:cBhvr>
                                      <p:tavLst>
                                        <p:tav tm="0">
                                          <p:val>
                                            <p:fltVal val="0"/>
                                          </p:val>
                                        </p:tav>
                                        <p:tav tm="100000">
                                          <p:val>
                                            <p:strVal val="#ppt_h"/>
                                          </p:val>
                                        </p:tav>
                                      </p:tavLst>
                                    </p:anim>
                                    <p:anim calcmode="lin" valueType="num">
                                      <p:cBhvr>
                                        <p:cTn id="90" dur="500" fill="hold"/>
                                        <p:tgtEl>
                                          <p:spTgt spid="50"/>
                                        </p:tgtEl>
                                        <p:attrNameLst>
                                          <p:attrName>style.rotation</p:attrName>
                                        </p:attrNameLst>
                                      </p:cBhvr>
                                      <p:tavLst>
                                        <p:tav tm="0">
                                          <p:val>
                                            <p:fltVal val="90"/>
                                          </p:val>
                                        </p:tav>
                                        <p:tav tm="100000">
                                          <p:val>
                                            <p:fltVal val="0"/>
                                          </p:val>
                                        </p:tav>
                                      </p:tavLst>
                                    </p:anim>
                                    <p:animEffect transition="in" filter="fade">
                                      <p:cBhvr>
                                        <p:cTn id="91" dur="500"/>
                                        <p:tgtEl>
                                          <p:spTgt spid="50"/>
                                        </p:tgtEl>
                                      </p:cBhvr>
                                    </p:animEffect>
                                  </p:childTnLst>
                                </p:cTn>
                              </p:par>
                              <p:par>
                                <p:cTn id="92" presetID="31" presetClass="entr" presetSubtype="0" fill="hold" grpId="0" nodeType="withEffect">
                                  <p:stCondLst>
                                    <p:cond delay="250"/>
                                  </p:stCondLst>
                                  <p:childTnLst>
                                    <p:set>
                                      <p:cBhvr>
                                        <p:cTn id="93" dur="1" fill="hold">
                                          <p:stCondLst>
                                            <p:cond delay="0"/>
                                          </p:stCondLst>
                                        </p:cTn>
                                        <p:tgtEl>
                                          <p:spTgt spid="80"/>
                                        </p:tgtEl>
                                        <p:attrNameLst>
                                          <p:attrName>style.visibility</p:attrName>
                                        </p:attrNameLst>
                                      </p:cBhvr>
                                      <p:to>
                                        <p:strVal val="visible"/>
                                      </p:to>
                                    </p:set>
                                    <p:anim calcmode="lin" valueType="num">
                                      <p:cBhvr>
                                        <p:cTn id="94" dur="500" fill="hold"/>
                                        <p:tgtEl>
                                          <p:spTgt spid="80"/>
                                        </p:tgtEl>
                                        <p:attrNameLst>
                                          <p:attrName>ppt_w</p:attrName>
                                        </p:attrNameLst>
                                      </p:cBhvr>
                                      <p:tavLst>
                                        <p:tav tm="0">
                                          <p:val>
                                            <p:fltVal val="0"/>
                                          </p:val>
                                        </p:tav>
                                        <p:tav tm="100000">
                                          <p:val>
                                            <p:strVal val="#ppt_w"/>
                                          </p:val>
                                        </p:tav>
                                      </p:tavLst>
                                    </p:anim>
                                    <p:anim calcmode="lin" valueType="num">
                                      <p:cBhvr>
                                        <p:cTn id="95" dur="500" fill="hold"/>
                                        <p:tgtEl>
                                          <p:spTgt spid="80"/>
                                        </p:tgtEl>
                                        <p:attrNameLst>
                                          <p:attrName>ppt_h</p:attrName>
                                        </p:attrNameLst>
                                      </p:cBhvr>
                                      <p:tavLst>
                                        <p:tav tm="0">
                                          <p:val>
                                            <p:fltVal val="0"/>
                                          </p:val>
                                        </p:tav>
                                        <p:tav tm="100000">
                                          <p:val>
                                            <p:strVal val="#ppt_h"/>
                                          </p:val>
                                        </p:tav>
                                      </p:tavLst>
                                    </p:anim>
                                    <p:anim calcmode="lin" valueType="num">
                                      <p:cBhvr>
                                        <p:cTn id="96" dur="500" fill="hold"/>
                                        <p:tgtEl>
                                          <p:spTgt spid="80"/>
                                        </p:tgtEl>
                                        <p:attrNameLst>
                                          <p:attrName>style.rotation</p:attrName>
                                        </p:attrNameLst>
                                      </p:cBhvr>
                                      <p:tavLst>
                                        <p:tav tm="0">
                                          <p:val>
                                            <p:fltVal val="90"/>
                                          </p:val>
                                        </p:tav>
                                        <p:tav tm="100000">
                                          <p:val>
                                            <p:fltVal val="0"/>
                                          </p:val>
                                        </p:tav>
                                      </p:tavLst>
                                    </p:anim>
                                    <p:animEffect transition="in" filter="fade">
                                      <p:cBhvr>
                                        <p:cTn id="97" dur="500"/>
                                        <p:tgtEl>
                                          <p:spTgt spid="80"/>
                                        </p:tgtEl>
                                      </p:cBhvr>
                                    </p:animEffect>
                                  </p:childTnLst>
                                </p:cTn>
                              </p:par>
                            </p:childTnLst>
                          </p:cTn>
                        </p:par>
                        <p:par>
                          <p:cTn id="98" fill="hold">
                            <p:stCondLst>
                              <p:cond delay="6275"/>
                            </p:stCondLst>
                            <p:childTnLst>
                              <p:par>
                                <p:cTn id="99" presetID="14" presetClass="entr" presetSubtype="10" fill="hold" grpId="0" nodeType="afterEffect">
                                  <p:stCondLst>
                                    <p:cond delay="0"/>
                                  </p:stCondLst>
                                  <p:iterate type="lt">
                                    <p:tmPct val="5000"/>
                                  </p:iterate>
                                  <p:childTnLst>
                                    <p:set>
                                      <p:cBhvr>
                                        <p:cTn id="100" dur="1" fill="hold">
                                          <p:stCondLst>
                                            <p:cond delay="0"/>
                                          </p:stCondLst>
                                        </p:cTn>
                                        <p:tgtEl>
                                          <p:spTgt spid="65">
                                            <p:txEl>
                                              <p:pRg st="0" end="0"/>
                                            </p:txEl>
                                          </p:spTgt>
                                        </p:tgtEl>
                                        <p:attrNameLst>
                                          <p:attrName>style.visibility</p:attrName>
                                        </p:attrNameLst>
                                      </p:cBhvr>
                                      <p:to>
                                        <p:strVal val="visible"/>
                                      </p:to>
                                    </p:set>
                                    <p:animEffect transition="in" filter="randombar(horizontal)">
                                      <p:cBhvr>
                                        <p:cTn id="101" dur="500"/>
                                        <p:tgtEl>
                                          <p:spTgt spid="65">
                                            <p:txEl>
                                              <p:pRg st="0" end="0"/>
                                            </p:txEl>
                                          </p:spTgt>
                                        </p:tgtEl>
                                      </p:cBhvr>
                                    </p:animEffect>
                                  </p:childTnLst>
                                </p:cTn>
                              </p:par>
                            </p:childTnLst>
                          </p:cTn>
                        </p:par>
                        <p:par>
                          <p:cTn id="102" fill="hold">
                            <p:stCondLst>
                              <p:cond delay="6850"/>
                            </p:stCondLst>
                            <p:childTnLst>
                              <p:par>
                                <p:cTn id="103" presetID="22" presetClass="entr" presetSubtype="8" fill="hold" nodeType="afterEffect">
                                  <p:stCondLst>
                                    <p:cond delay="0"/>
                                  </p:stCondLst>
                                  <p:childTnLst>
                                    <p:set>
                                      <p:cBhvr>
                                        <p:cTn id="104" dur="1" fill="hold">
                                          <p:stCondLst>
                                            <p:cond delay="0"/>
                                          </p:stCondLst>
                                        </p:cTn>
                                        <p:tgtEl>
                                          <p:spTgt spid="43"/>
                                        </p:tgtEl>
                                        <p:attrNameLst>
                                          <p:attrName>style.visibility</p:attrName>
                                        </p:attrNameLst>
                                      </p:cBhvr>
                                      <p:to>
                                        <p:strVal val="visible"/>
                                      </p:to>
                                    </p:set>
                                    <p:animEffect transition="in" filter="wipe(left)">
                                      <p:cBhvr>
                                        <p:cTn id="105" dur="500"/>
                                        <p:tgtEl>
                                          <p:spTgt spid="43"/>
                                        </p:tgtEl>
                                      </p:cBhvr>
                                    </p:animEffect>
                                  </p:childTnLst>
                                </p:cTn>
                              </p:par>
                            </p:childTnLst>
                          </p:cTn>
                        </p:par>
                        <p:par>
                          <p:cTn id="106" fill="hold">
                            <p:stCondLst>
                              <p:cond delay="7350"/>
                            </p:stCondLst>
                            <p:childTnLst>
                              <p:par>
                                <p:cTn id="107" presetID="31" presetClass="entr" presetSubtype="0" fill="hold" grpId="0" nodeType="afterEffect">
                                  <p:stCondLst>
                                    <p:cond delay="0"/>
                                  </p:stCondLst>
                                  <p:childTnLst>
                                    <p:set>
                                      <p:cBhvr>
                                        <p:cTn id="108" dur="1" fill="hold">
                                          <p:stCondLst>
                                            <p:cond delay="0"/>
                                          </p:stCondLst>
                                        </p:cTn>
                                        <p:tgtEl>
                                          <p:spTgt spid="16"/>
                                        </p:tgtEl>
                                        <p:attrNameLst>
                                          <p:attrName>style.visibility</p:attrName>
                                        </p:attrNameLst>
                                      </p:cBhvr>
                                      <p:to>
                                        <p:strVal val="visible"/>
                                      </p:to>
                                    </p:set>
                                    <p:anim calcmode="lin" valueType="num">
                                      <p:cBhvr>
                                        <p:cTn id="109" dur="500" fill="hold"/>
                                        <p:tgtEl>
                                          <p:spTgt spid="16"/>
                                        </p:tgtEl>
                                        <p:attrNameLst>
                                          <p:attrName>ppt_w</p:attrName>
                                        </p:attrNameLst>
                                      </p:cBhvr>
                                      <p:tavLst>
                                        <p:tav tm="0">
                                          <p:val>
                                            <p:fltVal val="0"/>
                                          </p:val>
                                        </p:tav>
                                        <p:tav tm="100000">
                                          <p:val>
                                            <p:strVal val="#ppt_w"/>
                                          </p:val>
                                        </p:tav>
                                      </p:tavLst>
                                    </p:anim>
                                    <p:anim calcmode="lin" valueType="num">
                                      <p:cBhvr>
                                        <p:cTn id="110" dur="500" fill="hold"/>
                                        <p:tgtEl>
                                          <p:spTgt spid="16"/>
                                        </p:tgtEl>
                                        <p:attrNameLst>
                                          <p:attrName>ppt_h</p:attrName>
                                        </p:attrNameLst>
                                      </p:cBhvr>
                                      <p:tavLst>
                                        <p:tav tm="0">
                                          <p:val>
                                            <p:fltVal val="0"/>
                                          </p:val>
                                        </p:tav>
                                        <p:tav tm="100000">
                                          <p:val>
                                            <p:strVal val="#ppt_h"/>
                                          </p:val>
                                        </p:tav>
                                      </p:tavLst>
                                    </p:anim>
                                    <p:anim calcmode="lin" valueType="num">
                                      <p:cBhvr>
                                        <p:cTn id="111" dur="500" fill="hold"/>
                                        <p:tgtEl>
                                          <p:spTgt spid="16"/>
                                        </p:tgtEl>
                                        <p:attrNameLst>
                                          <p:attrName>style.rotation</p:attrName>
                                        </p:attrNameLst>
                                      </p:cBhvr>
                                      <p:tavLst>
                                        <p:tav tm="0">
                                          <p:val>
                                            <p:fltVal val="90"/>
                                          </p:val>
                                        </p:tav>
                                        <p:tav tm="100000">
                                          <p:val>
                                            <p:fltVal val="0"/>
                                          </p:val>
                                        </p:tav>
                                      </p:tavLst>
                                    </p:anim>
                                    <p:animEffect transition="in" filter="fade">
                                      <p:cBhvr>
                                        <p:cTn id="112" dur="500"/>
                                        <p:tgtEl>
                                          <p:spTgt spid="16"/>
                                        </p:tgtEl>
                                      </p:cBhvr>
                                    </p:animEffect>
                                  </p:childTnLst>
                                </p:cTn>
                              </p:par>
                              <p:par>
                                <p:cTn id="113" presetID="31" presetClass="entr" presetSubtype="0" fill="hold" grpId="0" nodeType="withEffect">
                                  <p:stCondLst>
                                    <p:cond delay="0"/>
                                  </p:stCondLst>
                                  <p:childTnLst>
                                    <p:set>
                                      <p:cBhvr>
                                        <p:cTn id="114" dur="1" fill="hold">
                                          <p:stCondLst>
                                            <p:cond delay="0"/>
                                          </p:stCondLst>
                                        </p:cTn>
                                        <p:tgtEl>
                                          <p:spTgt spid="51"/>
                                        </p:tgtEl>
                                        <p:attrNameLst>
                                          <p:attrName>style.visibility</p:attrName>
                                        </p:attrNameLst>
                                      </p:cBhvr>
                                      <p:to>
                                        <p:strVal val="visible"/>
                                      </p:to>
                                    </p:set>
                                    <p:anim calcmode="lin" valueType="num">
                                      <p:cBhvr>
                                        <p:cTn id="115" dur="500" fill="hold"/>
                                        <p:tgtEl>
                                          <p:spTgt spid="51"/>
                                        </p:tgtEl>
                                        <p:attrNameLst>
                                          <p:attrName>ppt_w</p:attrName>
                                        </p:attrNameLst>
                                      </p:cBhvr>
                                      <p:tavLst>
                                        <p:tav tm="0">
                                          <p:val>
                                            <p:fltVal val="0"/>
                                          </p:val>
                                        </p:tav>
                                        <p:tav tm="100000">
                                          <p:val>
                                            <p:strVal val="#ppt_w"/>
                                          </p:val>
                                        </p:tav>
                                      </p:tavLst>
                                    </p:anim>
                                    <p:anim calcmode="lin" valueType="num">
                                      <p:cBhvr>
                                        <p:cTn id="116" dur="500" fill="hold"/>
                                        <p:tgtEl>
                                          <p:spTgt spid="51"/>
                                        </p:tgtEl>
                                        <p:attrNameLst>
                                          <p:attrName>ppt_h</p:attrName>
                                        </p:attrNameLst>
                                      </p:cBhvr>
                                      <p:tavLst>
                                        <p:tav tm="0">
                                          <p:val>
                                            <p:fltVal val="0"/>
                                          </p:val>
                                        </p:tav>
                                        <p:tav tm="100000">
                                          <p:val>
                                            <p:strVal val="#ppt_h"/>
                                          </p:val>
                                        </p:tav>
                                      </p:tavLst>
                                    </p:anim>
                                    <p:anim calcmode="lin" valueType="num">
                                      <p:cBhvr>
                                        <p:cTn id="117" dur="500" fill="hold"/>
                                        <p:tgtEl>
                                          <p:spTgt spid="51"/>
                                        </p:tgtEl>
                                        <p:attrNameLst>
                                          <p:attrName>style.rotation</p:attrName>
                                        </p:attrNameLst>
                                      </p:cBhvr>
                                      <p:tavLst>
                                        <p:tav tm="0">
                                          <p:val>
                                            <p:fltVal val="90"/>
                                          </p:val>
                                        </p:tav>
                                        <p:tav tm="100000">
                                          <p:val>
                                            <p:fltVal val="0"/>
                                          </p:val>
                                        </p:tav>
                                      </p:tavLst>
                                    </p:anim>
                                    <p:animEffect transition="in" filter="fade">
                                      <p:cBhvr>
                                        <p:cTn id="118" dur="500"/>
                                        <p:tgtEl>
                                          <p:spTgt spid="51"/>
                                        </p:tgtEl>
                                      </p:cBhvr>
                                    </p:animEffect>
                                  </p:childTnLst>
                                </p:cTn>
                              </p:par>
                              <p:par>
                                <p:cTn id="119" presetID="31" presetClass="entr" presetSubtype="0" fill="hold" grpId="0" nodeType="withEffect">
                                  <p:stCondLst>
                                    <p:cond delay="250"/>
                                  </p:stCondLst>
                                  <p:childTnLst>
                                    <p:set>
                                      <p:cBhvr>
                                        <p:cTn id="120" dur="1" fill="hold">
                                          <p:stCondLst>
                                            <p:cond delay="0"/>
                                          </p:stCondLst>
                                        </p:cTn>
                                        <p:tgtEl>
                                          <p:spTgt spid="81"/>
                                        </p:tgtEl>
                                        <p:attrNameLst>
                                          <p:attrName>style.visibility</p:attrName>
                                        </p:attrNameLst>
                                      </p:cBhvr>
                                      <p:to>
                                        <p:strVal val="visible"/>
                                      </p:to>
                                    </p:set>
                                    <p:anim calcmode="lin" valueType="num">
                                      <p:cBhvr>
                                        <p:cTn id="121" dur="500" fill="hold"/>
                                        <p:tgtEl>
                                          <p:spTgt spid="81"/>
                                        </p:tgtEl>
                                        <p:attrNameLst>
                                          <p:attrName>ppt_w</p:attrName>
                                        </p:attrNameLst>
                                      </p:cBhvr>
                                      <p:tavLst>
                                        <p:tav tm="0">
                                          <p:val>
                                            <p:fltVal val="0"/>
                                          </p:val>
                                        </p:tav>
                                        <p:tav tm="100000">
                                          <p:val>
                                            <p:strVal val="#ppt_w"/>
                                          </p:val>
                                        </p:tav>
                                      </p:tavLst>
                                    </p:anim>
                                    <p:anim calcmode="lin" valueType="num">
                                      <p:cBhvr>
                                        <p:cTn id="122" dur="500" fill="hold"/>
                                        <p:tgtEl>
                                          <p:spTgt spid="81"/>
                                        </p:tgtEl>
                                        <p:attrNameLst>
                                          <p:attrName>ppt_h</p:attrName>
                                        </p:attrNameLst>
                                      </p:cBhvr>
                                      <p:tavLst>
                                        <p:tav tm="0">
                                          <p:val>
                                            <p:fltVal val="0"/>
                                          </p:val>
                                        </p:tav>
                                        <p:tav tm="100000">
                                          <p:val>
                                            <p:strVal val="#ppt_h"/>
                                          </p:val>
                                        </p:tav>
                                      </p:tavLst>
                                    </p:anim>
                                    <p:anim calcmode="lin" valueType="num">
                                      <p:cBhvr>
                                        <p:cTn id="123" dur="500" fill="hold"/>
                                        <p:tgtEl>
                                          <p:spTgt spid="81"/>
                                        </p:tgtEl>
                                        <p:attrNameLst>
                                          <p:attrName>style.rotation</p:attrName>
                                        </p:attrNameLst>
                                      </p:cBhvr>
                                      <p:tavLst>
                                        <p:tav tm="0">
                                          <p:val>
                                            <p:fltVal val="90"/>
                                          </p:val>
                                        </p:tav>
                                        <p:tav tm="100000">
                                          <p:val>
                                            <p:fltVal val="0"/>
                                          </p:val>
                                        </p:tav>
                                      </p:tavLst>
                                    </p:anim>
                                    <p:animEffect transition="in" filter="fade">
                                      <p:cBhvr>
                                        <p:cTn id="124" dur="500"/>
                                        <p:tgtEl>
                                          <p:spTgt spid="81"/>
                                        </p:tgtEl>
                                      </p:cBhvr>
                                    </p:animEffect>
                                  </p:childTnLst>
                                </p:cTn>
                              </p:par>
                            </p:childTnLst>
                          </p:cTn>
                        </p:par>
                        <p:par>
                          <p:cTn id="125" fill="hold">
                            <p:stCondLst>
                              <p:cond delay="8100"/>
                            </p:stCondLst>
                            <p:childTnLst>
                              <p:par>
                                <p:cTn id="126" presetID="14" presetClass="entr" presetSubtype="10" fill="hold" grpId="0" nodeType="afterEffect">
                                  <p:stCondLst>
                                    <p:cond delay="0"/>
                                  </p:stCondLst>
                                  <p:iterate type="lt">
                                    <p:tmPct val="5000"/>
                                  </p:iterate>
                                  <p:childTnLst>
                                    <p:set>
                                      <p:cBhvr>
                                        <p:cTn id="127" dur="1" fill="hold">
                                          <p:stCondLst>
                                            <p:cond delay="0"/>
                                          </p:stCondLst>
                                        </p:cTn>
                                        <p:tgtEl>
                                          <p:spTgt spid="66">
                                            <p:txEl>
                                              <p:pRg st="0" end="0"/>
                                            </p:txEl>
                                          </p:spTgt>
                                        </p:tgtEl>
                                        <p:attrNameLst>
                                          <p:attrName>style.visibility</p:attrName>
                                        </p:attrNameLst>
                                      </p:cBhvr>
                                      <p:to>
                                        <p:strVal val="visible"/>
                                      </p:to>
                                    </p:set>
                                    <p:animEffect transition="in" filter="randombar(horizontal)">
                                      <p:cBhvr>
                                        <p:cTn id="128" dur="500"/>
                                        <p:tgtEl>
                                          <p:spTgt spid="66">
                                            <p:txEl>
                                              <p:pRg st="0" end="0"/>
                                            </p:txEl>
                                          </p:spTgt>
                                        </p:tgtEl>
                                      </p:cBhvr>
                                    </p:animEffect>
                                  </p:childTnLst>
                                </p:cTn>
                              </p:par>
                            </p:childTnLst>
                          </p:cTn>
                        </p:par>
                        <p:par>
                          <p:cTn id="129" fill="hold">
                            <p:stCondLst>
                              <p:cond delay="8675"/>
                            </p:stCondLst>
                            <p:childTnLst>
                              <p:par>
                                <p:cTn id="130" presetID="22" presetClass="entr" presetSubtype="1" fill="hold" nodeType="afterEffect">
                                  <p:stCondLst>
                                    <p:cond delay="0"/>
                                  </p:stCondLst>
                                  <p:childTnLst>
                                    <p:set>
                                      <p:cBhvr>
                                        <p:cTn id="131" dur="1" fill="hold">
                                          <p:stCondLst>
                                            <p:cond delay="0"/>
                                          </p:stCondLst>
                                        </p:cTn>
                                        <p:tgtEl>
                                          <p:spTgt spid="46"/>
                                        </p:tgtEl>
                                        <p:attrNameLst>
                                          <p:attrName>style.visibility</p:attrName>
                                        </p:attrNameLst>
                                      </p:cBhvr>
                                      <p:to>
                                        <p:strVal val="visible"/>
                                      </p:to>
                                    </p:set>
                                    <p:animEffect transition="in" filter="wipe(up)">
                                      <p:cBhvr>
                                        <p:cTn id="132" dur="500"/>
                                        <p:tgtEl>
                                          <p:spTgt spid="46"/>
                                        </p:tgtEl>
                                      </p:cBhvr>
                                    </p:animEffect>
                                  </p:childTnLst>
                                </p:cTn>
                              </p:par>
                            </p:childTnLst>
                          </p:cTn>
                        </p:par>
                        <p:par>
                          <p:cTn id="133" fill="hold">
                            <p:stCondLst>
                              <p:cond delay="9175"/>
                            </p:stCondLst>
                            <p:childTnLst>
                              <p:par>
                                <p:cTn id="134" presetID="31" presetClass="entr" presetSubtype="0" fill="hold" grpId="0" nodeType="afterEffect">
                                  <p:stCondLst>
                                    <p:cond delay="0"/>
                                  </p:stCondLst>
                                  <p:childTnLst>
                                    <p:set>
                                      <p:cBhvr>
                                        <p:cTn id="135" dur="1" fill="hold">
                                          <p:stCondLst>
                                            <p:cond delay="0"/>
                                          </p:stCondLst>
                                        </p:cTn>
                                        <p:tgtEl>
                                          <p:spTgt spid="27"/>
                                        </p:tgtEl>
                                        <p:attrNameLst>
                                          <p:attrName>style.visibility</p:attrName>
                                        </p:attrNameLst>
                                      </p:cBhvr>
                                      <p:to>
                                        <p:strVal val="visible"/>
                                      </p:to>
                                    </p:set>
                                    <p:anim calcmode="lin" valueType="num">
                                      <p:cBhvr>
                                        <p:cTn id="136" dur="500" fill="hold"/>
                                        <p:tgtEl>
                                          <p:spTgt spid="27"/>
                                        </p:tgtEl>
                                        <p:attrNameLst>
                                          <p:attrName>ppt_w</p:attrName>
                                        </p:attrNameLst>
                                      </p:cBhvr>
                                      <p:tavLst>
                                        <p:tav tm="0">
                                          <p:val>
                                            <p:fltVal val="0"/>
                                          </p:val>
                                        </p:tav>
                                        <p:tav tm="100000">
                                          <p:val>
                                            <p:strVal val="#ppt_w"/>
                                          </p:val>
                                        </p:tav>
                                      </p:tavLst>
                                    </p:anim>
                                    <p:anim calcmode="lin" valueType="num">
                                      <p:cBhvr>
                                        <p:cTn id="137" dur="500" fill="hold"/>
                                        <p:tgtEl>
                                          <p:spTgt spid="27"/>
                                        </p:tgtEl>
                                        <p:attrNameLst>
                                          <p:attrName>ppt_h</p:attrName>
                                        </p:attrNameLst>
                                      </p:cBhvr>
                                      <p:tavLst>
                                        <p:tav tm="0">
                                          <p:val>
                                            <p:fltVal val="0"/>
                                          </p:val>
                                        </p:tav>
                                        <p:tav tm="100000">
                                          <p:val>
                                            <p:strVal val="#ppt_h"/>
                                          </p:val>
                                        </p:tav>
                                      </p:tavLst>
                                    </p:anim>
                                    <p:anim calcmode="lin" valueType="num">
                                      <p:cBhvr>
                                        <p:cTn id="138" dur="500" fill="hold"/>
                                        <p:tgtEl>
                                          <p:spTgt spid="27"/>
                                        </p:tgtEl>
                                        <p:attrNameLst>
                                          <p:attrName>style.rotation</p:attrName>
                                        </p:attrNameLst>
                                      </p:cBhvr>
                                      <p:tavLst>
                                        <p:tav tm="0">
                                          <p:val>
                                            <p:fltVal val="90"/>
                                          </p:val>
                                        </p:tav>
                                        <p:tav tm="100000">
                                          <p:val>
                                            <p:fltVal val="0"/>
                                          </p:val>
                                        </p:tav>
                                      </p:tavLst>
                                    </p:anim>
                                    <p:animEffect transition="in" filter="fade">
                                      <p:cBhvr>
                                        <p:cTn id="139" dur="500"/>
                                        <p:tgtEl>
                                          <p:spTgt spid="27"/>
                                        </p:tgtEl>
                                      </p:cBhvr>
                                    </p:animEffect>
                                  </p:childTnLst>
                                </p:cTn>
                              </p:par>
                              <p:par>
                                <p:cTn id="140" presetID="31" presetClass="entr" presetSubtype="0" fill="hold" grpId="0" nodeType="withEffect">
                                  <p:stCondLst>
                                    <p:cond delay="0"/>
                                  </p:stCondLst>
                                  <p:childTnLst>
                                    <p:set>
                                      <p:cBhvr>
                                        <p:cTn id="141" dur="1" fill="hold">
                                          <p:stCondLst>
                                            <p:cond delay="0"/>
                                          </p:stCondLst>
                                        </p:cTn>
                                        <p:tgtEl>
                                          <p:spTgt spid="53"/>
                                        </p:tgtEl>
                                        <p:attrNameLst>
                                          <p:attrName>style.visibility</p:attrName>
                                        </p:attrNameLst>
                                      </p:cBhvr>
                                      <p:to>
                                        <p:strVal val="visible"/>
                                      </p:to>
                                    </p:set>
                                    <p:anim calcmode="lin" valueType="num">
                                      <p:cBhvr>
                                        <p:cTn id="142" dur="500" fill="hold"/>
                                        <p:tgtEl>
                                          <p:spTgt spid="53"/>
                                        </p:tgtEl>
                                        <p:attrNameLst>
                                          <p:attrName>ppt_w</p:attrName>
                                        </p:attrNameLst>
                                      </p:cBhvr>
                                      <p:tavLst>
                                        <p:tav tm="0">
                                          <p:val>
                                            <p:fltVal val="0"/>
                                          </p:val>
                                        </p:tav>
                                        <p:tav tm="100000">
                                          <p:val>
                                            <p:strVal val="#ppt_w"/>
                                          </p:val>
                                        </p:tav>
                                      </p:tavLst>
                                    </p:anim>
                                    <p:anim calcmode="lin" valueType="num">
                                      <p:cBhvr>
                                        <p:cTn id="143" dur="500" fill="hold"/>
                                        <p:tgtEl>
                                          <p:spTgt spid="53"/>
                                        </p:tgtEl>
                                        <p:attrNameLst>
                                          <p:attrName>ppt_h</p:attrName>
                                        </p:attrNameLst>
                                      </p:cBhvr>
                                      <p:tavLst>
                                        <p:tav tm="0">
                                          <p:val>
                                            <p:fltVal val="0"/>
                                          </p:val>
                                        </p:tav>
                                        <p:tav tm="100000">
                                          <p:val>
                                            <p:strVal val="#ppt_h"/>
                                          </p:val>
                                        </p:tav>
                                      </p:tavLst>
                                    </p:anim>
                                    <p:anim calcmode="lin" valueType="num">
                                      <p:cBhvr>
                                        <p:cTn id="144" dur="500" fill="hold"/>
                                        <p:tgtEl>
                                          <p:spTgt spid="53"/>
                                        </p:tgtEl>
                                        <p:attrNameLst>
                                          <p:attrName>style.rotation</p:attrName>
                                        </p:attrNameLst>
                                      </p:cBhvr>
                                      <p:tavLst>
                                        <p:tav tm="0">
                                          <p:val>
                                            <p:fltVal val="90"/>
                                          </p:val>
                                        </p:tav>
                                        <p:tav tm="100000">
                                          <p:val>
                                            <p:fltVal val="0"/>
                                          </p:val>
                                        </p:tav>
                                      </p:tavLst>
                                    </p:anim>
                                    <p:animEffect transition="in" filter="fade">
                                      <p:cBhvr>
                                        <p:cTn id="145" dur="500"/>
                                        <p:tgtEl>
                                          <p:spTgt spid="53"/>
                                        </p:tgtEl>
                                      </p:cBhvr>
                                    </p:animEffect>
                                  </p:childTnLst>
                                </p:cTn>
                              </p:par>
                              <p:par>
                                <p:cTn id="146" presetID="31" presetClass="entr" presetSubtype="0" fill="hold" grpId="0" nodeType="withEffect">
                                  <p:stCondLst>
                                    <p:cond delay="250"/>
                                  </p:stCondLst>
                                  <p:childTnLst>
                                    <p:set>
                                      <p:cBhvr>
                                        <p:cTn id="147" dur="1" fill="hold">
                                          <p:stCondLst>
                                            <p:cond delay="0"/>
                                          </p:stCondLst>
                                        </p:cTn>
                                        <p:tgtEl>
                                          <p:spTgt spid="82"/>
                                        </p:tgtEl>
                                        <p:attrNameLst>
                                          <p:attrName>style.visibility</p:attrName>
                                        </p:attrNameLst>
                                      </p:cBhvr>
                                      <p:to>
                                        <p:strVal val="visible"/>
                                      </p:to>
                                    </p:set>
                                    <p:anim calcmode="lin" valueType="num">
                                      <p:cBhvr>
                                        <p:cTn id="148" dur="500" fill="hold"/>
                                        <p:tgtEl>
                                          <p:spTgt spid="82"/>
                                        </p:tgtEl>
                                        <p:attrNameLst>
                                          <p:attrName>ppt_w</p:attrName>
                                        </p:attrNameLst>
                                      </p:cBhvr>
                                      <p:tavLst>
                                        <p:tav tm="0">
                                          <p:val>
                                            <p:fltVal val="0"/>
                                          </p:val>
                                        </p:tav>
                                        <p:tav tm="100000">
                                          <p:val>
                                            <p:strVal val="#ppt_w"/>
                                          </p:val>
                                        </p:tav>
                                      </p:tavLst>
                                    </p:anim>
                                    <p:anim calcmode="lin" valueType="num">
                                      <p:cBhvr>
                                        <p:cTn id="149" dur="500" fill="hold"/>
                                        <p:tgtEl>
                                          <p:spTgt spid="82"/>
                                        </p:tgtEl>
                                        <p:attrNameLst>
                                          <p:attrName>ppt_h</p:attrName>
                                        </p:attrNameLst>
                                      </p:cBhvr>
                                      <p:tavLst>
                                        <p:tav tm="0">
                                          <p:val>
                                            <p:fltVal val="0"/>
                                          </p:val>
                                        </p:tav>
                                        <p:tav tm="100000">
                                          <p:val>
                                            <p:strVal val="#ppt_h"/>
                                          </p:val>
                                        </p:tav>
                                      </p:tavLst>
                                    </p:anim>
                                    <p:anim calcmode="lin" valueType="num">
                                      <p:cBhvr>
                                        <p:cTn id="150" dur="500" fill="hold"/>
                                        <p:tgtEl>
                                          <p:spTgt spid="82"/>
                                        </p:tgtEl>
                                        <p:attrNameLst>
                                          <p:attrName>style.rotation</p:attrName>
                                        </p:attrNameLst>
                                      </p:cBhvr>
                                      <p:tavLst>
                                        <p:tav tm="0">
                                          <p:val>
                                            <p:fltVal val="90"/>
                                          </p:val>
                                        </p:tav>
                                        <p:tav tm="100000">
                                          <p:val>
                                            <p:fltVal val="0"/>
                                          </p:val>
                                        </p:tav>
                                      </p:tavLst>
                                    </p:anim>
                                    <p:animEffect transition="in" filter="fade">
                                      <p:cBhvr>
                                        <p:cTn id="151" dur="500"/>
                                        <p:tgtEl>
                                          <p:spTgt spid="82"/>
                                        </p:tgtEl>
                                      </p:cBhvr>
                                    </p:animEffect>
                                  </p:childTnLst>
                                </p:cTn>
                              </p:par>
                            </p:childTnLst>
                          </p:cTn>
                        </p:par>
                        <p:par>
                          <p:cTn id="152" fill="hold">
                            <p:stCondLst>
                              <p:cond delay="9925"/>
                            </p:stCondLst>
                            <p:childTnLst>
                              <p:par>
                                <p:cTn id="153" presetID="14" presetClass="entr" presetSubtype="10" fill="hold" grpId="0" nodeType="afterEffect">
                                  <p:stCondLst>
                                    <p:cond delay="0"/>
                                  </p:stCondLst>
                                  <p:iterate type="lt">
                                    <p:tmPct val="5000"/>
                                  </p:iterate>
                                  <p:childTnLst>
                                    <p:set>
                                      <p:cBhvr>
                                        <p:cTn id="154" dur="1" fill="hold">
                                          <p:stCondLst>
                                            <p:cond delay="0"/>
                                          </p:stCondLst>
                                        </p:cTn>
                                        <p:tgtEl>
                                          <p:spTgt spid="67">
                                            <p:txEl>
                                              <p:pRg st="0" end="0"/>
                                            </p:txEl>
                                          </p:spTgt>
                                        </p:tgtEl>
                                        <p:attrNameLst>
                                          <p:attrName>style.visibility</p:attrName>
                                        </p:attrNameLst>
                                      </p:cBhvr>
                                      <p:to>
                                        <p:strVal val="visible"/>
                                      </p:to>
                                    </p:set>
                                    <p:animEffect transition="in" filter="randombar(horizontal)">
                                      <p:cBhvr>
                                        <p:cTn id="155" dur="500"/>
                                        <p:tgtEl>
                                          <p:spTgt spid="67">
                                            <p:txEl>
                                              <p:pRg st="0" end="0"/>
                                            </p:txEl>
                                          </p:spTgt>
                                        </p:tgtEl>
                                      </p:cBhvr>
                                    </p:animEffect>
                                  </p:childTnLst>
                                </p:cTn>
                              </p:par>
                            </p:childTnLst>
                          </p:cTn>
                        </p:par>
                        <p:par>
                          <p:cTn id="156" fill="hold">
                            <p:stCondLst>
                              <p:cond delay="10500"/>
                            </p:stCondLst>
                            <p:childTnLst>
                              <p:par>
                                <p:cTn id="157" presetID="22" presetClass="entr" presetSubtype="8" fill="hold" nodeType="afterEffect">
                                  <p:stCondLst>
                                    <p:cond delay="0"/>
                                  </p:stCondLst>
                                  <p:childTnLst>
                                    <p:set>
                                      <p:cBhvr>
                                        <p:cTn id="158" dur="1" fill="hold">
                                          <p:stCondLst>
                                            <p:cond delay="0"/>
                                          </p:stCondLst>
                                        </p:cTn>
                                        <p:tgtEl>
                                          <p:spTgt spid="49"/>
                                        </p:tgtEl>
                                        <p:attrNameLst>
                                          <p:attrName>style.visibility</p:attrName>
                                        </p:attrNameLst>
                                      </p:cBhvr>
                                      <p:to>
                                        <p:strVal val="visible"/>
                                      </p:to>
                                    </p:set>
                                    <p:animEffect transition="in" filter="wipe(left)">
                                      <p:cBhvr>
                                        <p:cTn id="159" dur="500"/>
                                        <p:tgtEl>
                                          <p:spTgt spid="49"/>
                                        </p:tgtEl>
                                      </p:cBhvr>
                                    </p:animEffect>
                                  </p:childTnLst>
                                </p:cTn>
                              </p:par>
                            </p:childTnLst>
                          </p:cTn>
                        </p:par>
                        <p:par>
                          <p:cTn id="160" fill="hold">
                            <p:stCondLst>
                              <p:cond delay="11000"/>
                            </p:stCondLst>
                            <p:childTnLst>
                              <p:par>
                                <p:cTn id="161" presetID="31" presetClass="entr" presetSubtype="0" fill="hold" grpId="0" nodeType="afterEffect">
                                  <p:stCondLst>
                                    <p:cond delay="0"/>
                                  </p:stCondLst>
                                  <p:childTnLst>
                                    <p:set>
                                      <p:cBhvr>
                                        <p:cTn id="162" dur="1" fill="hold">
                                          <p:stCondLst>
                                            <p:cond delay="0"/>
                                          </p:stCondLst>
                                        </p:cTn>
                                        <p:tgtEl>
                                          <p:spTgt spid="29"/>
                                        </p:tgtEl>
                                        <p:attrNameLst>
                                          <p:attrName>style.visibility</p:attrName>
                                        </p:attrNameLst>
                                      </p:cBhvr>
                                      <p:to>
                                        <p:strVal val="visible"/>
                                      </p:to>
                                    </p:set>
                                    <p:anim calcmode="lin" valueType="num">
                                      <p:cBhvr>
                                        <p:cTn id="163" dur="500" fill="hold"/>
                                        <p:tgtEl>
                                          <p:spTgt spid="29"/>
                                        </p:tgtEl>
                                        <p:attrNameLst>
                                          <p:attrName>ppt_w</p:attrName>
                                        </p:attrNameLst>
                                      </p:cBhvr>
                                      <p:tavLst>
                                        <p:tav tm="0">
                                          <p:val>
                                            <p:fltVal val="0"/>
                                          </p:val>
                                        </p:tav>
                                        <p:tav tm="100000">
                                          <p:val>
                                            <p:strVal val="#ppt_w"/>
                                          </p:val>
                                        </p:tav>
                                      </p:tavLst>
                                    </p:anim>
                                    <p:anim calcmode="lin" valueType="num">
                                      <p:cBhvr>
                                        <p:cTn id="164" dur="500" fill="hold"/>
                                        <p:tgtEl>
                                          <p:spTgt spid="29"/>
                                        </p:tgtEl>
                                        <p:attrNameLst>
                                          <p:attrName>ppt_h</p:attrName>
                                        </p:attrNameLst>
                                      </p:cBhvr>
                                      <p:tavLst>
                                        <p:tav tm="0">
                                          <p:val>
                                            <p:fltVal val="0"/>
                                          </p:val>
                                        </p:tav>
                                        <p:tav tm="100000">
                                          <p:val>
                                            <p:strVal val="#ppt_h"/>
                                          </p:val>
                                        </p:tav>
                                      </p:tavLst>
                                    </p:anim>
                                    <p:anim calcmode="lin" valueType="num">
                                      <p:cBhvr>
                                        <p:cTn id="165" dur="500" fill="hold"/>
                                        <p:tgtEl>
                                          <p:spTgt spid="29"/>
                                        </p:tgtEl>
                                        <p:attrNameLst>
                                          <p:attrName>style.rotation</p:attrName>
                                        </p:attrNameLst>
                                      </p:cBhvr>
                                      <p:tavLst>
                                        <p:tav tm="0">
                                          <p:val>
                                            <p:fltVal val="90"/>
                                          </p:val>
                                        </p:tav>
                                        <p:tav tm="100000">
                                          <p:val>
                                            <p:fltVal val="0"/>
                                          </p:val>
                                        </p:tav>
                                      </p:tavLst>
                                    </p:anim>
                                    <p:animEffect transition="in" filter="fade">
                                      <p:cBhvr>
                                        <p:cTn id="166" dur="500"/>
                                        <p:tgtEl>
                                          <p:spTgt spid="29"/>
                                        </p:tgtEl>
                                      </p:cBhvr>
                                    </p:animEffect>
                                  </p:childTnLst>
                                </p:cTn>
                              </p:par>
                              <p:par>
                                <p:cTn id="167" presetID="31" presetClass="entr" presetSubtype="0" fill="hold" grpId="0" nodeType="withEffect">
                                  <p:stCondLst>
                                    <p:cond delay="0"/>
                                  </p:stCondLst>
                                  <p:childTnLst>
                                    <p:set>
                                      <p:cBhvr>
                                        <p:cTn id="168" dur="1" fill="hold">
                                          <p:stCondLst>
                                            <p:cond delay="0"/>
                                          </p:stCondLst>
                                        </p:cTn>
                                        <p:tgtEl>
                                          <p:spTgt spid="54"/>
                                        </p:tgtEl>
                                        <p:attrNameLst>
                                          <p:attrName>style.visibility</p:attrName>
                                        </p:attrNameLst>
                                      </p:cBhvr>
                                      <p:to>
                                        <p:strVal val="visible"/>
                                      </p:to>
                                    </p:set>
                                    <p:anim calcmode="lin" valueType="num">
                                      <p:cBhvr>
                                        <p:cTn id="169" dur="500" fill="hold"/>
                                        <p:tgtEl>
                                          <p:spTgt spid="54"/>
                                        </p:tgtEl>
                                        <p:attrNameLst>
                                          <p:attrName>ppt_w</p:attrName>
                                        </p:attrNameLst>
                                      </p:cBhvr>
                                      <p:tavLst>
                                        <p:tav tm="0">
                                          <p:val>
                                            <p:fltVal val="0"/>
                                          </p:val>
                                        </p:tav>
                                        <p:tav tm="100000">
                                          <p:val>
                                            <p:strVal val="#ppt_w"/>
                                          </p:val>
                                        </p:tav>
                                      </p:tavLst>
                                    </p:anim>
                                    <p:anim calcmode="lin" valueType="num">
                                      <p:cBhvr>
                                        <p:cTn id="170" dur="500" fill="hold"/>
                                        <p:tgtEl>
                                          <p:spTgt spid="54"/>
                                        </p:tgtEl>
                                        <p:attrNameLst>
                                          <p:attrName>ppt_h</p:attrName>
                                        </p:attrNameLst>
                                      </p:cBhvr>
                                      <p:tavLst>
                                        <p:tav tm="0">
                                          <p:val>
                                            <p:fltVal val="0"/>
                                          </p:val>
                                        </p:tav>
                                        <p:tav tm="100000">
                                          <p:val>
                                            <p:strVal val="#ppt_h"/>
                                          </p:val>
                                        </p:tav>
                                      </p:tavLst>
                                    </p:anim>
                                    <p:anim calcmode="lin" valueType="num">
                                      <p:cBhvr>
                                        <p:cTn id="171" dur="500" fill="hold"/>
                                        <p:tgtEl>
                                          <p:spTgt spid="54"/>
                                        </p:tgtEl>
                                        <p:attrNameLst>
                                          <p:attrName>style.rotation</p:attrName>
                                        </p:attrNameLst>
                                      </p:cBhvr>
                                      <p:tavLst>
                                        <p:tav tm="0">
                                          <p:val>
                                            <p:fltVal val="90"/>
                                          </p:val>
                                        </p:tav>
                                        <p:tav tm="100000">
                                          <p:val>
                                            <p:fltVal val="0"/>
                                          </p:val>
                                        </p:tav>
                                      </p:tavLst>
                                    </p:anim>
                                    <p:animEffect transition="in" filter="fade">
                                      <p:cBhvr>
                                        <p:cTn id="172" dur="500"/>
                                        <p:tgtEl>
                                          <p:spTgt spid="54"/>
                                        </p:tgtEl>
                                      </p:cBhvr>
                                    </p:animEffect>
                                  </p:childTnLst>
                                </p:cTn>
                              </p:par>
                              <p:par>
                                <p:cTn id="173" presetID="31" presetClass="entr" presetSubtype="0" fill="hold" grpId="0" nodeType="withEffect">
                                  <p:stCondLst>
                                    <p:cond delay="250"/>
                                  </p:stCondLst>
                                  <p:childTnLst>
                                    <p:set>
                                      <p:cBhvr>
                                        <p:cTn id="174" dur="1" fill="hold">
                                          <p:stCondLst>
                                            <p:cond delay="0"/>
                                          </p:stCondLst>
                                        </p:cTn>
                                        <p:tgtEl>
                                          <p:spTgt spid="83"/>
                                        </p:tgtEl>
                                        <p:attrNameLst>
                                          <p:attrName>style.visibility</p:attrName>
                                        </p:attrNameLst>
                                      </p:cBhvr>
                                      <p:to>
                                        <p:strVal val="visible"/>
                                      </p:to>
                                    </p:set>
                                    <p:anim calcmode="lin" valueType="num">
                                      <p:cBhvr>
                                        <p:cTn id="175" dur="500" fill="hold"/>
                                        <p:tgtEl>
                                          <p:spTgt spid="83"/>
                                        </p:tgtEl>
                                        <p:attrNameLst>
                                          <p:attrName>ppt_w</p:attrName>
                                        </p:attrNameLst>
                                      </p:cBhvr>
                                      <p:tavLst>
                                        <p:tav tm="0">
                                          <p:val>
                                            <p:fltVal val="0"/>
                                          </p:val>
                                        </p:tav>
                                        <p:tav tm="100000">
                                          <p:val>
                                            <p:strVal val="#ppt_w"/>
                                          </p:val>
                                        </p:tav>
                                      </p:tavLst>
                                    </p:anim>
                                    <p:anim calcmode="lin" valueType="num">
                                      <p:cBhvr>
                                        <p:cTn id="176" dur="500" fill="hold"/>
                                        <p:tgtEl>
                                          <p:spTgt spid="83"/>
                                        </p:tgtEl>
                                        <p:attrNameLst>
                                          <p:attrName>ppt_h</p:attrName>
                                        </p:attrNameLst>
                                      </p:cBhvr>
                                      <p:tavLst>
                                        <p:tav tm="0">
                                          <p:val>
                                            <p:fltVal val="0"/>
                                          </p:val>
                                        </p:tav>
                                        <p:tav tm="100000">
                                          <p:val>
                                            <p:strVal val="#ppt_h"/>
                                          </p:val>
                                        </p:tav>
                                      </p:tavLst>
                                    </p:anim>
                                    <p:anim calcmode="lin" valueType="num">
                                      <p:cBhvr>
                                        <p:cTn id="177" dur="500" fill="hold"/>
                                        <p:tgtEl>
                                          <p:spTgt spid="83"/>
                                        </p:tgtEl>
                                        <p:attrNameLst>
                                          <p:attrName>style.rotation</p:attrName>
                                        </p:attrNameLst>
                                      </p:cBhvr>
                                      <p:tavLst>
                                        <p:tav tm="0">
                                          <p:val>
                                            <p:fltVal val="90"/>
                                          </p:val>
                                        </p:tav>
                                        <p:tav tm="100000">
                                          <p:val>
                                            <p:fltVal val="0"/>
                                          </p:val>
                                        </p:tav>
                                      </p:tavLst>
                                    </p:anim>
                                    <p:animEffect transition="in" filter="fade">
                                      <p:cBhvr>
                                        <p:cTn id="178" dur="500"/>
                                        <p:tgtEl>
                                          <p:spTgt spid="83"/>
                                        </p:tgtEl>
                                      </p:cBhvr>
                                    </p:animEffect>
                                  </p:childTnLst>
                                </p:cTn>
                              </p:par>
                            </p:childTnLst>
                          </p:cTn>
                        </p:par>
                        <p:par>
                          <p:cTn id="179" fill="hold">
                            <p:stCondLst>
                              <p:cond delay="11750"/>
                            </p:stCondLst>
                            <p:childTnLst>
                              <p:par>
                                <p:cTn id="180" presetID="14" presetClass="entr" presetSubtype="10" fill="hold" grpId="0" nodeType="afterEffect">
                                  <p:stCondLst>
                                    <p:cond delay="0"/>
                                  </p:stCondLst>
                                  <p:iterate type="lt">
                                    <p:tmPct val="5000"/>
                                  </p:iterate>
                                  <p:childTnLst>
                                    <p:set>
                                      <p:cBhvr>
                                        <p:cTn id="181" dur="1" fill="hold">
                                          <p:stCondLst>
                                            <p:cond delay="0"/>
                                          </p:stCondLst>
                                        </p:cTn>
                                        <p:tgtEl>
                                          <p:spTgt spid="68">
                                            <p:txEl>
                                              <p:pRg st="0" end="0"/>
                                            </p:txEl>
                                          </p:spTgt>
                                        </p:tgtEl>
                                        <p:attrNameLst>
                                          <p:attrName>style.visibility</p:attrName>
                                        </p:attrNameLst>
                                      </p:cBhvr>
                                      <p:to>
                                        <p:strVal val="visible"/>
                                      </p:to>
                                    </p:set>
                                    <p:animEffect transition="in" filter="randombar(horizontal)">
                                      <p:cBhvr>
                                        <p:cTn id="182" dur="500"/>
                                        <p:tgtEl>
                                          <p:spTgt spid="68">
                                            <p:txEl>
                                              <p:pRg st="0" end="0"/>
                                            </p:txEl>
                                          </p:spTgt>
                                        </p:tgtEl>
                                      </p:cBhvr>
                                    </p:animEffect>
                                  </p:childTnLst>
                                </p:cTn>
                              </p:par>
                            </p:childTnLst>
                          </p:cTn>
                        </p:par>
                        <p:par>
                          <p:cTn id="183" fill="hold">
                            <p:stCondLst>
                              <p:cond delay="12325"/>
                            </p:stCondLst>
                            <p:childTnLst>
                              <p:par>
                                <p:cTn id="184" presetID="22" presetClass="entr" presetSubtype="8" fill="hold" nodeType="afterEffect">
                                  <p:stCondLst>
                                    <p:cond delay="0"/>
                                  </p:stCondLst>
                                  <p:childTnLst>
                                    <p:set>
                                      <p:cBhvr>
                                        <p:cTn id="185" dur="1" fill="hold">
                                          <p:stCondLst>
                                            <p:cond delay="0"/>
                                          </p:stCondLst>
                                        </p:cTn>
                                        <p:tgtEl>
                                          <p:spTgt spid="52"/>
                                        </p:tgtEl>
                                        <p:attrNameLst>
                                          <p:attrName>style.visibility</p:attrName>
                                        </p:attrNameLst>
                                      </p:cBhvr>
                                      <p:to>
                                        <p:strVal val="visible"/>
                                      </p:to>
                                    </p:set>
                                    <p:animEffect transition="in" filter="wipe(left)">
                                      <p:cBhvr>
                                        <p:cTn id="186" dur="500"/>
                                        <p:tgtEl>
                                          <p:spTgt spid="52"/>
                                        </p:tgtEl>
                                      </p:cBhvr>
                                    </p:animEffect>
                                  </p:childTnLst>
                                </p:cTn>
                              </p:par>
                            </p:childTnLst>
                          </p:cTn>
                        </p:par>
                        <p:par>
                          <p:cTn id="187" fill="hold">
                            <p:stCondLst>
                              <p:cond delay="12825"/>
                            </p:stCondLst>
                            <p:childTnLst>
                              <p:par>
                                <p:cTn id="188" presetID="31" presetClass="entr" presetSubtype="0" fill="hold" grpId="0" nodeType="afterEffect">
                                  <p:stCondLst>
                                    <p:cond delay="0"/>
                                  </p:stCondLst>
                                  <p:childTnLst>
                                    <p:set>
                                      <p:cBhvr>
                                        <p:cTn id="189" dur="1" fill="hold">
                                          <p:stCondLst>
                                            <p:cond delay="0"/>
                                          </p:stCondLst>
                                        </p:cTn>
                                        <p:tgtEl>
                                          <p:spTgt spid="31"/>
                                        </p:tgtEl>
                                        <p:attrNameLst>
                                          <p:attrName>style.visibility</p:attrName>
                                        </p:attrNameLst>
                                      </p:cBhvr>
                                      <p:to>
                                        <p:strVal val="visible"/>
                                      </p:to>
                                    </p:set>
                                    <p:anim calcmode="lin" valueType="num">
                                      <p:cBhvr>
                                        <p:cTn id="190" dur="500" fill="hold"/>
                                        <p:tgtEl>
                                          <p:spTgt spid="31"/>
                                        </p:tgtEl>
                                        <p:attrNameLst>
                                          <p:attrName>ppt_w</p:attrName>
                                        </p:attrNameLst>
                                      </p:cBhvr>
                                      <p:tavLst>
                                        <p:tav tm="0">
                                          <p:val>
                                            <p:fltVal val="0"/>
                                          </p:val>
                                        </p:tav>
                                        <p:tav tm="100000">
                                          <p:val>
                                            <p:strVal val="#ppt_w"/>
                                          </p:val>
                                        </p:tav>
                                      </p:tavLst>
                                    </p:anim>
                                    <p:anim calcmode="lin" valueType="num">
                                      <p:cBhvr>
                                        <p:cTn id="191" dur="500" fill="hold"/>
                                        <p:tgtEl>
                                          <p:spTgt spid="31"/>
                                        </p:tgtEl>
                                        <p:attrNameLst>
                                          <p:attrName>ppt_h</p:attrName>
                                        </p:attrNameLst>
                                      </p:cBhvr>
                                      <p:tavLst>
                                        <p:tav tm="0">
                                          <p:val>
                                            <p:fltVal val="0"/>
                                          </p:val>
                                        </p:tav>
                                        <p:tav tm="100000">
                                          <p:val>
                                            <p:strVal val="#ppt_h"/>
                                          </p:val>
                                        </p:tav>
                                      </p:tavLst>
                                    </p:anim>
                                    <p:anim calcmode="lin" valueType="num">
                                      <p:cBhvr>
                                        <p:cTn id="192" dur="500" fill="hold"/>
                                        <p:tgtEl>
                                          <p:spTgt spid="31"/>
                                        </p:tgtEl>
                                        <p:attrNameLst>
                                          <p:attrName>style.rotation</p:attrName>
                                        </p:attrNameLst>
                                      </p:cBhvr>
                                      <p:tavLst>
                                        <p:tav tm="0">
                                          <p:val>
                                            <p:fltVal val="90"/>
                                          </p:val>
                                        </p:tav>
                                        <p:tav tm="100000">
                                          <p:val>
                                            <p:fltVal val="0"/>
                                          </p:val>
                                        </p:tav>
                                      </p:tavLst>
                                    </p:anim>
                                    <p:animEffect transition="in" filter="fade">
                                      <p:cBhvr>
                                        <p:cTn id="193" dur="500"/>
                                        <p:tgtEl>
                                          <p:spTgt spid="31"/>
                                        </p:tgtEl>
                                      </p:cBhvr>
                                    </p:animEffect>
                                  </p:childTnLst>
                                </p:cTn>
                              </p:par>
                              <p:par>
                                <p:cTn id="194" presetID="31" presetClass="entr" presetSubtype="0" fill="hold" grpId="0" nodeType="withEffect">
                                  <p:stCondLst>
                                    <p:cond delay="0"/>
                                  </p:stCondLst>
                                  <p:childTnLst>
                                    <p:set>
                                      <p:cBhvr>
                                        <p:cTn id="195" dur="1" fill="hold">
                                          <p:stCondLst>
                                            <p:cond delay="0"/>
                                          </p:stCondLst>
                                        </p:cTn>
                                        <p:tgtEl>
                                          <p:spTgt spid="56"/>
                                        </p:tgtEl>
                                        <p:attrNameLst>
                                          <p:attrName>style.visibility</p:attrName>
                                        </p:attrNameLst>
                                      </p:cBhvr>
                                      <p:to>
                                        <p:strVal val="visible"/>
                                      </p:to>
                                    </p:set>
                                    <p:anim calcmode="lin" valueType="num">
                                      <p:cBhvr>
                                        <p:cTn id="196" dur="500" fill="hold"/>
                                        <p:tgtEl>
                                          <p:spTgt spid="56"/>
                                        </p:tgtEl>
                                        <p:attrNameLst>
                                          <p:attrName>ppt_w</p:attrName>
                                        </p:attrNameLst>
                                      </p:cBhvr>
                                      <p:tavLst>
                                        <p:tav tm="0">
                                          <p:val>
                                            <p:fltVal val="0"/>
                                          </p:val>
                                        </p:tav>
                                        <p:tav tm="100000">
                                          <p:val>
                                            <p:strVal val="#ppt_w"/>
                                          </p:val>
                                        </p:tav>
                                      </p:tavLst>
                                    </p:anim>
                                    <p:anim calcmode="lin" valueType="num">
                                      <p:cBhvr>
                                        <p:cTn id="197" dur="500" fill="hold"/>
                                        <p:tgtEl>
                                          <p:spTgt spid="56"/>
                                        </p:tgtEl>
                                        <p:attrNameLst>
                                          <p:attrName>ppt_h</p:attrName>
                                        </p:attrNameLst>
                                      </p:cBhvr>
                                      <p:tavLst>
                                        <p:tav tm="0">
                                          <p:val>
                                            <p:fltVal val="0"/>
                                          </p:val>
                                        </p:tav>
                                        <p:tav tm="100000">
                                          <p:val>
                                            <p:strVal val="#ppt_h"/>
                                          </p:val>
                                        </p:tav>
                                      </p:tavLst>
                                    </p:anim>
                                    <p:anim calcmode="lin" valueType="num">
                                      <p:cBhvr>
                                        <p:cTn id="198" dur="500" fill="hold"/>
                                        <p:tgtEl>
                                          <p:spTgt spid="56"/>
                                        </p:tgtEl>
                                        <p:attrNameLst>
                                          <p:attrName>style.rotation</p:attrName>
                                        </p:attrNameLst>
                                      </p:cBhvr>
                                      <p:tavLst>
                                        <p:tav tm="0">
                                          <p:val>
                                            <p:fltVal val="90"/>
                                          </p:val>
                                        </p:tav>
                                        <p:tav tm="100000">
                                          <p:val>
                                            <p:fltVal val="0"/>
                                          </p:val>
                                        </p:tav>
                                      </p:tavLst>
                                    </p:anim>
                                    <p:animEffect transition="in" filter="fade">
                                      <p:cBhvr>
                                        <p:cTn id="199" dur="500"/>
                                        <p:tgtEl>
                                          <p:spTgt spid="56"/>
                                        </p:tgtEl>
                                      </p:cBhvr>
                                    </p:animEffect>
                                  </p:childTnLst>
                                </p:cTn>
                              </p:par>
                              <p:par>
                                <p:cTn id="200" presetID="31" presetClass="entr" presetSubtype="0" fill="hold" grpId="0" nodeType="withEffect">
                                  <p:stCondLst>
                                    <p:cond delay="250"/>
                                  </p:stCondLst>
                                  <p:childTnLst>
                                    <p:set>
                                      <p:cBhvr>
                                        <p:cTn id="201" dur="1" fill="hold">
                                          <p:stCondLst>
                                            <p:cond delay="0"/>
                                          </p:stCondLst>
                                        </p:cTn>
                                        <p:tgtEl>
                                          <p:spTgt spid="84"/>
                                        </p:tgtEl>
                                        <p:attrNameLst>
                                          <p:attrName>style.visibility</p:attrName>
                                        </p:attrNameLst>
                                      </p:cBhvr>
                                      <p:to>
                                        <p:strVal val="visible"/>
                                      </p:to>
                                    </p:set>
                                    <p:anim calcmode="lin" valueType="num">
                                      <p:cBhvr>
                                        <p:cTn id="202" dur="500" fill="hold"/>
                                        <p:tgtEl>
                                          <p:spTgt spid="84"/>
                                        </p:tgtEl>
                                        <p:attrNameLst>
                                          <p:attrName>ppt_w</p:attrName>
                                        </p:attrNameLst>
                                      </p:cBhvr>
                                      <p:tavLst>
                                        <p:tav tm="0">
                                          <p:val>
                                            <p:fltVal val="0"/>
                                          </p:val>
                                        </p:tav>
                                        <p:tav tm="100000">
                                          <p:val>
                                            <p:strVal val="#ppt_w"/>
                                          </p:val>
                                        </p:tav>
                                      </p:tavLst>
                                    </p:anim>
                                    <p:anim calcmode="lin" valueType="num">
                                      <p:cBhvr>
                                        <p:cTn id="203" dur="500" fill="hold"/>
                                        <p:tgtEl>
                                          <p:spTgt spid="84"/>
                                        </p:tgtEl>
                                        <p:attrNameLst>
                                          <p:attrName>ppt_h</p:attrName>
                                        </p:attrNameLst>
                                      </p:cBhvr>
                                      <p:tavLst>
                                        <p:tav tm="0">
                                          <p:val>
                                            <p:fltVal val="0"/>
                                          </p:val>
                                        </p:tav>
                                        <p:tav tm="100000">
                                          <p:val>
                                            <p:strVal val="#ppt_h"/>
                                          </p:val>
                                        </p:tav>
                                      </p:tavLst>
                                    </p:anim>
                                    <p:anim calcmode="lin" valueType="num">
                                      <p:cBhvr>
                                        <p:cTn id="204" dur="500" fill="hold"/>
                                        <p:tgtEl>
                                          <p:spTgt spid="84"/>
                                        </p:tgtEl>
                                        <p:attrNameLst>
                                          <p:attrName>style.rotation</p:attrName>
                                        </p:attrNameLst>
                                      </p:cBhvr>
                                      <p:tavLst>
                                        <p:tav tm="0">
                                          <p:val>
                                            <p:fltVal val="90"/>
                                          </p:val>
                                        </p:tav>
                                        <p:tav tm="100000">
                                          <p:val>
                                            <p:fltVal val="0"/>
                                          </p:val>
                                        </p:tav>
                                      </p:tavLst>
                                    </p:anim>
                                    <p:animEffect transition="in" filter="fade">
                                      <p:cBhvr>
                                        <p:cTn id="205" dur="500"/>
                                        <p:tgtEl>
                                          <p:spTgt spid="84"/>
                                        </p:tgtEl>
                                      </p:cBhvr>
                                    </p:animEffect>
                                  </p:childTnLst>
                                </p:cTn>
                              </p:par>
                            </p:childTnLst>
                          </p:cTn>
                        </p:par>
                        <p:par>
                          <p:cTn id="206" fill="hold">
                            <p:stCondLst>
                              <p:cond delay="13575"/>
                            </p:stCondLst>
                            <p:childTnLst>
                              <p:par>
                                <p:cTn id="207" presetID="14" presetClass="entr" presetSubtype="10" fill="hold" grpId="0" nodeType="afterEffect">
                                  <p:stCondLst>
                                    <p:cond delay="0"/>
                                  </p:stCondLst>
                                  <p:iterate type="lt">
                                    <p:tmPct val="5000"/>
                                  </p:iterate>
                                  <p:childTnLst>
                                    <p:set>
                                      <p:cBhvr>
                                        <p:cTn id="208" dur="1" fill="hold">
                                          <p:stCondLst>
                                            <p:cond delay="0"/>
                                          </p:stCondLst>
                                        </p:cTn>
                                        <p:tgtEl>
                                          <p:spTgt spid="69">
                                            <p:txEl>
                                              <p:pRg st="0" end="0"/>
                                            </p:txEl>
                                          </p:spTgt>
                                        </p:tgtEl>
                                        <p:attrNameLst>
                                          <p:attrName>style.visibility</p:attrName>
                                        </p:attrNameLst>
                                      </p:cBhvr>
                                      <p:to>
                                        <p:strVal val="visible"/>
                                      </p:to>
                                    </p:set>
                                    <p:animEffect transition="in" filter="randombar(horizontal)">
                                      <p:cBhvr>
                                        <p:cTn id="209" dur="500"/>
                                        <p:tgtEl>
                                          <p:spTgt spid="69">
                                            <p:txEl>
                                              <p:pRg st="0" end="0"/>
                                            </p:txEl>
                                          </p:spTgt>
                                        </p:tgtEl>
                                      </p:cBhvr>
                                    </p:animEffect>
                                  </p:childTnLst>
                                </p:cTn>
                              </p:par>
                            </p:childTnLst>
                          </p:cTn>
                        </p:par>
                        <p:par>
                          <p:cTn id="210" fill="hold">
                            <p:stCondLst>
                              <p:cond delay="14150"/>
                            </p:stCondLst>
                            <p:childTnLst>
                              <p:par>
                                <p:cTn id="211" presetID="22" presetClass="entr" presetSubtype="8" fill="hold" nodeType="afterEffect">
                                  <p:stCondLst>
                                    <p:cond delay="0"/>
                                  </p:stCondLst>
                                  <p:childTnLst>
                                    <p:set>
                                      <p:cBhvr>
                                        <p:cTn id="212" dur="1" fill="hold">
                                          <p:stCondLst>
                                            <p:cond delay="0"/>
                                          </p:stCondLst>
                                        </p:cTn>
                                        <p:tgtEl>
                                          <p:spTgt spid="55"/>
                                        </p:tgtEl>
                                        <p:attrNameLst>
                                          <p:attrName>style.visibility</p:attrName>
                                        </p:attrNameLst>
                                      </p:cBhvr>
                                      <p:to>
                                        <p:strVal val="visible"/>
                                      </p:to>
                                    </p:set>
                                    <p:animEffect transition="in" filter="wipe(left)">
                                      <p:cBhvr>
                                        <p:cTn id="213" dur="500"/>
                                        <p:tgtEl>
                                          <p:spTgt spid="55"/>
                                        </p:tgtEl>
                                      </p:cBhvr>
                                    </p:animEffect>
                                  </p:childTnLst>
                                </p:cTn>
                              </p:par>
                            </p:childTnLst>
                          </p:cTn>
                        </p:par>
                        <p:par>
                          <p:cTn id="214" fill="hold">
                            <p:stCondLst>
                              <p:cond delay="14650"/>
                            </p:stCondLst>
                            <p:childTnLst>
                              <p:par>
                                <p:cTn id="215" presetID="31" presetClass="entr" presetSubtype="0" fill="hold" grpId="0" nodeType="afterEffect">
                                  <p:stCondLst>
                                    <p:cond delay="0"/>
                                  </p:stCondLst>
                                  <p:childTnLst>
                                    <p:set>
                                      <p:cBhvr>
                                        <p:cTn id="216" dur="1" fill="hold">
                                          <p:stCondLst>
                                            <p:cond delay="0"/>
                                          </p:stCondLst>
                                        </p:cTn>
                                        <p:tgtEl>
                                          <p:spTgt spid="33"/>
                                        </p:tgtEl>
                                        <p:attrNameLst>
                                          <p:attrName>style.visibility</p:attrName>
                                        </p:attrNameLst>
                                      </p:cBhvr>
                                      <p:to>
                                        <p:strVal val="visible"/>
                                      </p:to>
                                    </p:set>
                                    <p:anim calcmode="lin" valueType="num">
                                      <p:cBhvr>
                                        <p:cTn id="217" dur="500" fill="hold"/>
                                        <p:tgtEl>
                                          <p:spTgt spid="33"/>
                                        </p:tgtEl>
                                        <p:attrNameLst>
                                          <p:attrName>ppt_w</p:attrName>
                                        </p:attrNameLst>
                                      </p:cBhvr>
                                      <p:tavLst>
                                        <p:tav tm="0">
                                          <p:val>
                                            <p:fltVal val="0"/>
                                          </p:val>
                                        </p:tav>
                                        <p:tav tm="100000">
                                          <p:val>
                                            <p:strVal val="#ppt_w"/>
                                          </p:val>
                                        </p:tav>
                                      </p:tavLst>
                                    </p:anim>
                                    <p:anim calcmode="lin" valueType="num">
                                      <p:cBhvr>
                                        <p:cTn id="218" dur="500" fill="hold"/>
                                        <p:tgtEl>
                                          <p:spTgt spid="33"/>
                                        </p:tgtEl>
                                        <p:attrNameLst>
                                          <p:attrName>ppt_h</p:attrName>
                                        </p:attrNameLst>
                                      </p:cBhvr>
                                      <p:tavLst>
                                        <p:tav tm="0">
                                          <p:val>
                                            <p:fltVal val="0"/>
                                          </p:val>
                                        </p:tav>
                                        <p:tav tm="100000">
                                          <p:val>
                                            <p:strVal val="#ppt_h"/>
                                          </p:val>
                                        </p:tav>
                                      </p:tavLst>
                                    </p:anim>
                                    <p:anim calcmode="lin" valueType="num">
                                      <p:cBhvr>
                                        <p:cTn id="219" dur="500" fill="hold"/>
                                        <p:tgtEl>
                                          <p:spTgt spid="33"/>
                                        </p:tgtEl>
                                        <p:attrNameLst>
                                          <p:attrName>style.rotation</p:attrName>
                                        </p:attrNameLst>
                                      </p:cBhvr>
                                      <p:tavLst>
                                        <p:tav tm="0">
                                          <p:val>
                                            <p:fltVal val="90"/>
                                          </p:val>
                                        </p:tav>
                                        <p:tav tm="100000">
                                          <p:val>
                                            <p:fltVal val="0"/>
                                          </p:val>
                                        </p:tav>
                                      </p:tavLst>
                                    </p:anim>
                                    <p:animEffect transition="in" filter="fade">
                                      <p:cBhvr>
                                        <p:cTn id="220" dur="500"/>
                                        <p:tgtEl>
                                          <p:spTgt spid="33"/>
                                        </p:tgtEl>
                                      </p:cBhvr>
                                    </p:animEffect>
                                  </p:childTnLst>
                                </p:cTn>
                              </p:par>
                              <p:par>
                                <p:cTn id="221" presetID="31" presetClass="entr" presetSubtype="0" fill="hold" grpId="0" nodeType="withEffect">
                                  <p:stCondLst>
                                    <p:cond delay="0"/>
                                  </p:stCondLst>
                                  <p:childTnLst>
                                    <p:set>
                                      <p:cBhvr>
                                        <p:cTn id="222" dur="1" fill="hold">
                                          <p:stCondLst>
                                            <p:cond delay="0"/>
                                          </p:stCondLst>
                                        </p:cTn>
                                        <p:tgtEl>
                                          <p:spTgt spid="57"/>
                                        </p:tgtEl>
                                        <p:attrNameLst>
                                          <p:attrName>style.visibility</p:attrName>
                                        </p:attrNameLst>
                                      </p:cBhvr>
                                      <p:to>
                                        <p:strVal val="visible"/>
                                      </p:to>
                                    </p:set>
                                    <p:anim calcmode="lin" valueType="num">
                                      <p:cBhvr>
                                        <p:cTn id="223" dur="500" fill="hold"/>
                                        <p:tgtEl>
                                          <p:spTgt spid="57"/>
                                        </p:tgtEl>
                                        <p:attrNameLst>
                                          <p:attrName>ppt_w</p:attrName>
                                        </p:attrNameLst>
                                      </p:cBhvr>
                                      <p:tavLst>
                                        <p:tav tm="0">
                                          <p:val>
                                            <p:fltVal val="0"/>
                                          </p:val>
                                        </p:tav>
                                        <p:tav tm="100000">
                                          <p:val>
                                            <p:strVal val="#ppt_w"/>
                                          </p:val>
                                        </p:tav>
                                      </p:tavLst>
                                    </p:anim>
                                    <p:anim calcmode="lin" valueType="num">
                                      <p:cBhvr>
                                        <p:cTn id="224" dur="500" fill="hold"/>
                                        <p:tgtEl>
                                          <p:spTgt spid="57"/>
                                        </p:tgtEl>
                                        <p:attrNameLst>
                                          <p:attrName>ppt_h</p:attrName>
                                        </p:attrNameLst>
                                      </p:cBhvr>
                                      <p:tavLst>
                                        <p:tav tm="0">
                                          <p:val>
                                            <p:fltVal val="0"/>
                                          </p:val>
                                        </p:tav>
                                        <p:tav tm="100000">
                                          <p:val>
                                            <p:strVal val="#ppt_h"/>
                                          </p:val>
                                        </p:tav>
                                      </p:tavLst>
                                    </p:anim>
                                    <p:anim calcmode="lin" valueType="num">
                                      <p:cBhvr>
                                        <p:cTn id="225" dur="500" fill="hold"/>
                                        <p:tgtEl>
                                          <p:spTgt spid="57"/>
                                        </p:tgtEl>
                                        <p:attrNameLst>
                                          <p:attrName>style.rotation</p:attrName>
                                        </p:attrNameLst>
                                      </p:cBhvr>
                                      <p:tavLst>
                                        <p:tav tm="0">
                                          <p:val>
                                            <p:fltVal val="90"/>
                                          </p:val>
                                        </p:tav>
                                        <p:tav tm="100000">
                                          <p:val>
                                            <p:fltVal val="0"/>
                                          </p:val>
                                        </p:tav>
                                      </p:tavLst>
                                    </p:anim>
                                    <p:animEffect transition="in" filter="fade">
                                      <p:cBhvr>
                                        <p:cTn id="226" dur="500"/>
                                        <p:tgtEl>
                                          <p:spTgt spid="57"/>
                                        </p:tgtEl>
                                      </p:cBhvr>
                                    </p:animEffect>
                                  </p:childTnLst>
                                </p:cTn>
                              </p:par>
                              <p:par>
                                <p:cTn id="227" presetID="31" presetClass="entr" presetSubtype="0" fill="hold" grpId="0" nodeType="withEffect">
                                  <p:stCondLst>
                                    <p:cond delay="250"/>
                                  </p:stCondLst>
                                  <p:childTnLst>
                                    <p:set>
                                      <p:cBhvr>
                                        <p:cTn id="228" dur="1" fill="hold">
                                          <p:stCondLst>
                                            <p:cond delay="0"/>
                                          </p:stCondLst>
                                        </p:cTn>
                                        <p:tgtEl>
                                          <p:spTgt spid="85"/>
                                        </p:tgtEl>
                                        <p:attrNameLst>
                                          <p:attrName>style.visibility</p:attrName>
                                        </p:attrNameLst>
                                      </p:cBhvr>
                                      <p:to>
                                        <p:strVal val="visible"/>
                                      </p:to>
                                    </p:set>
                                    <p:anim calcmode="lin" valueType="num">
                                      <p:cBhvr>
                                        <p:cTn id="229" dur="500" fill="hold"/>
                                        <p:tgtEl>
                                          <p:spTgt spid="85"/>
                                        </p:tgtEl>
                                        <p:attrNameLst>
                                          <p:attrName>ppt_w</p:attrName>
                                        </p:attrNameLst>
                                      </p:cBhvr>
                                      <p:tavLst>
                                        <p:tav tm="0">
                                          <p:val>
                                            <p:fltVal val="0"/>
                                          </p:val>
                                        </p:tav>
                                        <p:tav tm="100000">
                                          <p:val>
                                            <p:strVal val="#ppt_w"/>
                                          </p:val>
                                        </p:tav>
                                      </p:tavLst>
                                    </p:anim>
                                    <p:anim calcmode="lin" valueType="num">
                                      <p:cBhvr>
                                        <p:cTn id="230" dur="500" fill="hold"/>
                                        <p:tgtEl>
                                          <p:spTgt spid="85"/>
                                        </p:tgtEl>
                                        <p:attrNameLst>
                                          <p:attrName>ppt_h</p:attrName>
                                        </p:attrNameLst>
                                      </p:cBhvr>
                                      <p:tavLst>
                                        <p:tav tm="0">
                                          <p:val>
                                            <p:fltVal val="0"/>
                                          </p:val>
                                        </p:tav>
                                        <p:tav tm="100000">
                                          <p:val>
                                            <p:strVal val="#ppt_h"/>
                                          </p:val>
                                        </p:tav>
                                      </p:tavLst>
                                    </p:anim>
                                    <p:anim calcmode="lin" valueType="num">
                                      <p:cBhvr>
                                        <p:cTn id="231" dur="500" fill="hold"/>
                                        <p:tgtEl>
                                          <p:spTgt spid="85"/>
                                        </p:tgtEl>
                                        <p:attrNameLst>
                                          <p:attrName>style.rotation</p:attrName>
                                        </p:attrNameLst>
                                      </p:cBhvr>
                                      <p:tavLst>
                                        <p:tav tm="0">
                                          <p:val>
                                            <p:fltVal val="90"/>
                                          </p:val>
                                        </p:tav>
                                        <p:tav tm="100000">
                                          <p:val>
                                            <p:fltVal val="0"/>
                                          </p:val>
                                        </p:tav>
                                      </p:tavLst>
                                    </p:anim>
                                    <p:animEffect transition="in" filter="fade">
                                      <p:cBhvr>
                                        <p:cTn id="232" dur="500"/>
                                        <p:tgtEl>
                                          <p:spTgt spid="85"/>
                                        </p:tgtEl>
                                      </p:cBhvr>
                                    </p:animEffect>
                                  </p:childTnLst>
                                </p:cTn>
                              </p:par>
                            </p:childTnLst>
                          </p:cTn>
                        </p:par>
                        <p:par>
                          <p:cTn id="233" fill="hold">
                            <p:stCondLst>
                              <p:cond delay="15400"/>
                            </p:stCondLst>
                            <p:childTnLst>
                              <p:par>
                                <p:cTn id="234" presetID="14" presetClass="entr" presetSubtype="10" fill="hold" grpId="0" nodeType="afterEffect">
                                  <p:stCondLst>
                                    <p:cond delay="0"/>
                                  </p:stCondLst>
                                  <p:iterate type="lt">
                                    <p:tmPct val="5000"/>
                                  </p:iterate>
                                  <p:childTnLst>
                                    <p:set>
                                      <p:cBhvr>
                                        <p:cTn id="235" dur="1" fill="hold">
                                          <p:stCondLst>
                                            <p:cond delay="0"/>
                                          </p:stCondLst>
                                        </p:cTn>
                                        <p:tgtEl>
                                          <p:spTgt spid="70">
                                            <p:txEl>
                                              <p:pRg st="0" end="0"/>
                                            </p:txEl>
                                          </p:spTgt>
                                        </p:tgtEl>
                                        <p:attrNameLst>
                                          <p:attrName>style.visibility</p:attrName>
                                        </p:attrNameLst>
                                      </p:cBhvr>
                                      <p:to>
                                        <p:strVal val="visible"/>
                                      </p:to>
                                    </p:set>
                                    <p:animEffect transition="in" filter="randombar(horizontal)">
                                      <p:cBhvr>
                                        <p:cTn id="236" dur="500"/>
                                        <p:tgtEl>
                                          <p:spTgt spid="70">
                                            <p:txEl>
                                              <p:pRg st="0" end="0"/>
                                            </p:txEl>
                                          </p:spTgt>
                                        </p:tgtEl>
                                      </p:cBhvr>
                                    </p:animEffect>
                                  </p:childTnLst>
                                </p:cTn>
                              </p:par>
                            </p:childTnLst>
                          </p:cTn>
                        </p:par>
                        <p:par>
                          <p:cTn id="237" fill="hold">
                            <p:stCondLst>
                              <p:cond delay="15975"/>
                            </p:stCondLst>
                            <p:childTnLst>
                              <p:par>
                                <p:cTn id="238" presetID="22" presetClass="entr" presetSubtype="8" fill="hold" nodeType="afterEffect">
                                  <p:stCondLst>
                                    <p:cond delay="0"/>
                                  </p:stCondLst>
                                  <p:childTnLst>
                                    <p:set>
                                      <p:cBhvr>
                                        <p:cTn id="239" dur="1" fill="hold">
                                          <p:stCondLst>
                                            <p:cond delay="0"/>
                                          </p:stCondLst>
                                        </p:cTn>
                                        <p:tgtEl>
                                          <p:spTgt spid="58"/>
                                        </p:tgtEl>
                                        <p:attrNameLst>
                                          <p:attrName>style.visibility</p:attrName>
                                        </p:attrNameLst>
                                      </p:cBhvr>
                                      <p:to>
                                        <p:strVal val="visible"/>
                                      </p:to>
                                    </p:set>
                                    <p:animEffect transition="in" filter="wipe(left)">
                                      <p:cBhvr>
                                        <p:cTn id="240" dur="500"/>
                                        <p:tgtEl>
                                          <p:spTgt spid="58"/>
                                        </p:tgtEl>
                                      </p:cBhvr>
                                    </p:animEffect>
                                  </p:childTnLst>
                                </p:cTn>
                              </p:par>
                            </p:childTnLst>
                          </p:cTn>
                        </p:par>
                        <p:par>
                          <p:cTn id="241" fill="hold">
                            <p:stCondLst>
                              <p:cond delay="16475"/>
                            </p:stCondLst>
                            <p:childTnLst>
                              <p:par>
                                <p:cTn id="242" presetID="31" presetClass="entr" presetSubtype="0" fill="hold" grpId="0" nodeType="afterEffect">
                                  <p:stCondLst>
                                    <p:cond delay="0"/>
                                  </p:stCondLst>
                                  <p:childTnLst>
                                    <p:set>
                                      <p:cBhvr>
                                        <p:cTn id="243" dur="1" fill="hold">
                                          <p:stCondLst>
                                            <p:cond delay="0"/>
                                          </p:stCondLst>
                                        </p:cTn>
                                        <p:tgtEl>
                                          <p:spTgt spid="62">
                                            <p:txEl>
                                              <p:pRg st="0" end="0"/>
                                            </p:txEl>
                                          </p:spTgt>
                                        </p:tgtEl>
                                        <p:attrNameLst>
                                          <p:attrName>style.visibility</p:attrName>
                                        </p:attrNameLst>
                                      </p:cBhvr>
                                      <p:to>
                                        <p:strVal val="visible"/>
                                      </p:to>
                                    </p:set>
                                    <p:anim calcmode="lin" valueType="num">
                                      <p:cBhvr>
                                        <p:cTn id="244" dur="500" fill="hold"/>
                                        <p:tgtEl>
                                          <p:spTgt spid="62">
                                            <p:txEl>
                                              <p:pRg st="0" end="0"/>
                                            </p:txEl>
                                          </p:spTgt>
                                        </p:tgtEl>
                                        <p:attrNameLst>
                                          <p:attrName>ppt_w</p:attrName>
                                        </p:attrNameLst>
                                      </p:cBhvr>
                                      <p:tavLst>
                                        <p:tav tm="0">
                                          <p:val>
                                            <p:fltVal val="0"/>
                                          </p:val>
                                        </p:tav>
                                        <p:tav tm="100000">
                                          <p:val>
                                            <p:strVal val="#ppt_w"/>
                                          </p:val>
                                        </p:tav>
                                      </p:tavLst>
                                    </p:anim>
                                    <p:anim calcmode="lin" valueType="num">
                                      <p:cBhvr>
                                        <p:cTn id="245" dur="500" fill="hold"/>
                                        <p:tgtEl>
                                          <p:spTgt spid="62">
                                            <p:txEl>
                                              <p:pRg st="0" end="0"/>
                                            </p:txEl>
                                          </p:spTgt>
                                        </p:tgtEl>
                                        <p:attrNameLst>
                                          <p:attrName>ppt_h</p:attrName>
                                        </p:attrNameLst>
                                      </p:cBhvr>
                                      <p:tavLst>
                                        <p:tav tm="0">
                                          <p:val>
                                            <p:fltVal val="0"/>
                                          </p:val>
                                        </p:tav>
                                        <p:tav tm="100000">
                                          <p:val>
                                            <p:strVal val="#ppt_h"/>
                                          </p:val>
                                        </p:tav>
                                      </p:tavLst>
                                    </p:anim>
                                    <p:anim calcmode="lin" valueType="num">
                                      <p:cBhvr>
                                        <p:cTn id="246" dur="500" fill="hold"/>
                                        <p:tgtEl>
                                          <p:spTgt spid="62">
                                            <p:txEl>
                                              <p:pRg st="0" end="0"/>
                                            </p:txEl>
                                          </p:spTgt>
                                        </p:tgtEl>
                                        <p:attrNameLst>
                                          <p:attrName>style.rotation</p:attrName>
                                        </p:attrNameLst>
                                      </p:cBhvr>
                                      <p:tavLst>
                                        <p:tav tm="0">
                                          <p:val>
                                            <p:fltVal val="90"/>
                                          </p:val>
                                        </p:tav>
                                        <p:tav tm="100000">
                                          <p:val>
                                            <p:fltVal val="0"/>
                                          </p:val>
                                        </p:tav>
                                      </p:tavLst>
                                    </p:anim>
                                    <p:animEffect transition="in" filter="fade">
                                      <p:cBhvr>
                                        <p:cTn id="247" dur="500"/>
                                        <p:tgtEl>
                                          <p:spTgt spid="62">
                                            <p:txEl>
                                              <p:pRg st="0" end="0"/>
                                            </p:txEl>
                                          </p:spTgt>
                                        </p:tgtEl>
                                      </p:cBhvr>
                                    </p:animEffect>
                                  </p:childTnLst>
                                </p:cTn>
                              </p:par>
                              <p:par>
                                <p:cTn id="248" presetID="31" presetClass="entr" presetSubtype="0" fill="hold" grpId="0" nodeType="withEffect">
                                  <p:stCondLst>
                                    <p:cond delay="0"/>
                                  </p:stCondLst>
                                  <p:childTnLst>
                                    <p:set>
                                      <p:cBhvr>
                                        <p:cTn id="249" dur="1" fill="hold">
                                          <p:stCondLst>
                                            <p:cond delay="0"/>
                                          </p:stCondLst>
                                        </p:cTn>
                                        <p:tgtEl>
                                          <p:spTgt spid="72"/>
                                        </p:tgtEl>
                                        <p:attrNameLst>
                                          <p:attrName>style.visibility</p:attrName>
                                        </p:attrNameLst>
                                      </p:cBhvr>
                                      <p:to>
                                        <p:strVal val="visible"/>
                                      </p:to>
                                    </p:set>
                                    <p:anim calcmode="lin" valueType="num">
                                      <p:cBhvr>
                                        <p:cTn id="250" dur="500" fill="hold"/>
                                        <p:tgtEl>
                                          <p:spTgt spid="72"/>
                                        </p:tgtEl>
                                        <p:attrNameLst>
                                          <p:attrName>ppt_w</p:attrName>
                                        </p:attrNameLst>
                                      </p:cBhvr>
                                      <p:tavLst>
                                        <p:tav tm="0">
                                          <p:val>
                                            <p:fltVal val="0"/>
                                          </p:val>
                                        </p:tav>
                                        <p:tav tm="100000">
                                          <p:val>
                                            <p:strVal val="#ppt_w"/>
                                          </p:val>
                                        </p:tav>
                                      </p:tavLst>
                                    </p:anim>
                                    <p:anim calcmode="lin" valueType="num">
                                      <p:cBhvr>
                                        <p:cTn id="251" dur="500" fill="hold"/>
                                        <p:tgtEl>
                                          <p:spTgt spid="72"/>
                                        </p:tgtEl>
                                        <p:attrNameLst>
                                          <p:attrName>ppt_h</p:attrName>
                                        </p:attrNameLst>
                                      </p:cBhvr>
                                      <p:tavLst>
                                        <p:tav tm="0">
                                          <p:val>
                                            <p:fltVal val="0"/>
                                          </p:val>
                                        </p:tav>
                                        <p:tav tm="100000">
                                          <p:val>
                                            <p:strVal val="#ppt_h"/>
                                          </p:val>
                                        </p:tav>
                                      </p:tavLst>
                                    </p:anim>
                                    <p:anim calcmode="lin" valueType="num">
                                      <p:cBhvr>
                                        <p:cTn id="252" dur="500" fill="hold"/>
                                        <p:tgtEl>
                                          <p:spTgt spid="72"/>
                                        </p:tgtEl>
                                        <p:attrNameLst>
                                          <p:attrName>style.rotation</p:attrName>
                                        </p:attrNameLst>
                                      </p:cBhvr>
                                      <p:tavLst>
                                        <p:tav tm="0">
                                          <p:val>
                                            <p:fltVal val="90"/>
                                          </p:val>
                                        </p:tav>
                                        <p:tav tm="100000">
                                          <p:val>
                                            <p:fltVal val="0"/>
                                          </p:val>
                                        </p:tav>
                                      </p:tavLst>
                                    </p:anim>
                                    <p:animEffect transition="in" filter="fade">
                                      <p:cBhvr>
                                        <p:cTn id="253" dur="500"/>
                                        <p:tgtEl>
                                          <p:spTgt spid="72"/>
                                        </p:tgtEl>
                                      </p:cBhvr>
                                    </p:animEffect>
                                  </p:childTnLst>
                                </p:cTn>
                              </p:par>
                            </p:childTnLst>
                          </p:cTn>
                        </p:par>
                        <p:par>
                          <p:cTn id="254" fill="hold">
                            <p:stCondLst>
                              <p:cond delay="16975"/>
                            </p:stCondLst>
                            <p:childTnLst>
                              <p:par>
                                <p:cTn id="255" presetID="10" presetClass="entr" presetSubtype="0" fill="hold" grpId="0" nodeType="afterEffect">
                                  <p:stCondLst>
                                    <p:cond delay="500"/>
                                  </p:stCondLst>
                                  <p:childTnLst>
                                    <p:set>
                                      <p:cBhvr>
                                        <p:cTn id="256" dur="1" fill="hold">
                                          <p:stCondLst>
                                            <p:cond delay="0"/>
                                          </p:stCondLst>
                                        </p:cTn>
                                        <p:tgtEl>
                                          <p:spTgt spid="71"/>
                                        </p:tgtEl>
                                        <p:attrNameLst>
                                          <p:attrName>style.visibility</p:attrName>
                                        </p:attrNameLst>
                                      </p:cBhvr>
                                      <p:to>
                                        <p:strVal val="visible"/>
                                      </p:to>
                                    </p:set>
                                    <p:animEffect transition="in" filter="fade">
                                      <p:cBhvr>
                                        <p:cTn id="257" dur="750"/>
                                        <p:tgtEl>
                                          <p:spTgt spid="7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 grpId="0" animBg="1"/>
      <p:bldP spid="48" grpId="0" animBg="1"/>
      <p:bldP spid="50" grpId="0" animBg="1"/>
      <p:bldP spid="51" grpId="0" animBg="1"/>
      <p:bldP spid="53" grpId="0" animBg="1"/>
      <p:bldP spid="54" grpId="0" animBg="1"/>
      <p:bldP spid="56" grpId="0" animBg="1"/>
      <p:bldP spid="57" grpId="0" animBg="1"/>
      <p:bldP spid="78" grpId="0" animBg="1"/>
      <p:bldP spid="79" grpId="0" animBg="1"/>
      <p:bldP spid="80" grpId="0" animBg="1"/>
      <p:bldP spid="81" grpId="0" animBg="1"/>
      <p:bldP spid="82" grpId="0" animBg="1"/>
      <p:bldP spid="83" grpId="0" animBg="1"/>
      <p:bldP spid="84" grpId="0" animBg="1"/>
      <p:bldP spid="85" grpId="0" animBg="1"/>
      <p:bldP spid="72" grpId="0" animBg="1"/>
      <p:bldP spid="45" grpId="0" animBg="1"/>
      <p:bldP spid="6" grpId="0" build="p">
        <p:tmplLst>
          <p:tmpl lvl="1">
            <p:tnLst>
              <p:par>
                <p:cTn presetID="14" presetClass="entr" presetSubtype="10" fill="hold" nodeType="afterEffect">
                  <p:stCondLst>
                    <p:cond delay="0"/>
                  </p:stCondLst>
                  <p:iterate type="lt">
                    <p:tmPct val="5000"/>
                  </p:iterate>
                  <p:childTnLst>
                    <p:set>
                      <p:cBhvr>
                        <p:cTn dur="1" fill="hold">
                          <p:stCondLst>
                            <p:cond delay="0"/>
                          </p:stCondLst>
                        </p:cTn>
                        <p:tgtEl>
                          <p:spTgt spid="6"/>
                        </p:tgtEl>
                        <p:attrNameLst>
                          <p:attrName>style.visibility</p:attrName>
                        </p:attrNameLst>
                      </p:cBhvr>
                      <p:to>
                        <p:strVal val="visible"/>
                      </p:to>
                    </p:set>
                    <p:animEffect transition="in" filter="randombar(horizontal)">
                      <p:cBhvr>
                        <p:cTn dur="500"/>
                        <p:tgtEl>
                          <p:spTgt spid="6"/>
                        </p:tgtEl>
                      </p:cBhvr>
                    </p:animEffect>
                  </p:childTnLst>
                </p:cTn>
              </p:par>
            </p:tnLst>
          </p:tmpl>
        </p:tmplLst>
      </p:bldP>
      <p:bldP spid="10" grpId="0"/>
      <p:bldP spid="12" grpId="0"/>
      <p:bldP spid="14" grpId="0"/>
      <p:bldP spid="16" grpId="0"/>
      <p:bldP spid="27" grpId="0"/>
      <p:bldP spid="29" grpId="0"/>
      <p:bldP spid="31" grpId="0"/>
      <p:bldP spid="33" grpId="0"/>
      <p:bldP spid="61" grpId="0" build="p">
        <p:tmplLst>
          <p:tmpl lvl="1">
            <p:tnLst>
              <p:par>
                <p:cTn presetID="31" presetClass="entr" presetSubtype="0" fill="hold" nodeType="withEffect">
                  <p:stCondLst>
                    <p:cond delay="0"/>
                  </p:stCondLst>
                  <p:childTnLst>
                    <p:set>
                      <p:cBhvr>
                        <p:cTn dur="1" fill="hold">
                          <p:stCondLst>
                            <p:cond delay="0"/>
                          </p:stCondLst>
                        </p:cTn>
                        <p:tgtEl>
                          <p:spTgt spid="61"/>
                        </p:tgtEl>
                        <p:attrNameLst>
                          <p:attrName>style.visibility</p:attrName>
                        </p:attrNameLst>
                      </p:cBhvr>
                      <p:to>
                        <p:strVal val="visible"/>
                      </p:to>
                    </p:set>
                    <p:anim calcmode="lin" valueType="num">
                      <p:cBhvr>
                        <p:cTn dur="500" fill="hold"/>
                        <p:tgtEl>
                          <p:spTgt spid="61"/>
                        </p:tgtEl>
                        <p:attrNameLst>
                          <p:attrName>ppt_w</p:attrName>
                        </p:attrNameLst>
                      </p:cBhvr>
                      <p:tavLst>
                        <p:tav tm="0">
                          <p:val>
                            <p:fltVal val="0"/>
                          </p:val>
                        </p:tav>
                        <p:tav tm="100000">
                          <p:val>
                            <p:strVal val="#ppt_w"/>
                          </p:val>
                        </p:tav>
                      </p:tavLst>
                    </p:anim>
                    <p:anim calcmode="lin" valueType="num">
                      <p:cBhvr>
                        <p:cTn dur="500" fill="hold"/>
                        <p:tgtEl>
                          <p:spTgt spid="61"/>
                        </p:tgtEl>
                        <p:attrNameLst>
                          <p:attrName>ppt_h</p:attrName>
                        </p:attrNameLst>
                      </p:cBhvr>
                      <p:tavLst>
                        <p:tav tm="0">
                          <p:val>
                            <p:fltVal val="0"/>
                          </p:val>
                        </p:tav>
                        <p:tav tm="100000">
                          <p:val>
                            <p:strVal val="#ppt_h"/>
                          </p:val>
                        </p:tav>
                      </p:tavLst>
                    </p:anim>
                    <p:anim calcmode="lin" valueType="num">
                      <p:cBhvr>
                        <p:cTn dur="500" fill="hold"/>
                        <p:tgtEl>
                          <p:spTgt spid="61"/>
                        </p:tgtEl>
                        <p:attrNameLst>
                          <p:attrName>style.rotation</p:attrName>
                        </p:attrNameLst>
                      </p:cBhvr>
                      <p:tavLst>
                        <p:tav tm="0">
                          <p:val>
                            <p:fltVal val="90"/>
                          </p:val>
                        </p:tav>
                        <p:tav tm="100000">
                          <p:val>
                            <p:fltVal val="0"/>
                          </p:val>
                        </p:tav>
                      </p:tavLst>
                    </p:anim>
                    <p:animEffect transition="in" filter="fade">
                      <p:cBhvr>
                        <p:cTn dur="500"/>
                        <p:tgtEl>
                          <p:spTgt spid="61"/>
                        </p:tgtEl>
                      </p:cBhvr>
                    </p:animEffect>
                  </p:childTnLst>
                </p:cTn>
              </p:par>
            </p:tnLst>
          </p:tmpl>
        </p:tmplLst>
      </p:bldP>
      <p:bldP spid="62" grpId="0" build="p">
        <p:tmplLst>
          <p:tmpl lvl="1">
            <p:tnLst>
              <p:par>
                <p:cTn presetID="31" presetClass="entr" presetSubtype="0" fill="hold" nodeType="afterEffect">
                  <p:stCondLst>
                    <p:cond delay="0"/>
                  </p:stCondLst>
                  <p:childTnLst>
                    <p:set>
                      <p:cBhvr>
                        <p:cTn dur="1" fill="hold">
                          <p:stCondLst>
                            <p:cond delay="0"/>
                          </p:stCondLst>
                        </p:cTn>
                        <p:tgtEl>
                          <p:spTgt spid="62"/>
                        </p:tgtEl>
                        <p:attrNameLst>
                          <p:attrName>style.visibility</p:attrName>
                        </p:attrNameLst>
                      </p:cBhvr>
                      <p:to>
                        <p:strVal val="visible"/>
                      </p:to>
                    </p:set>
                    <p:anim calcmode="lin" valueType="num">
                      <p:cBhvr>
                        <p:cTn dur="500" fill="hold"/>
                        <p:tgtEl>
                          <p:spTgt spid="62"/>
                        </p:tgtEl>
                        <p:attrNameLst>
                          <p:attrName>ppt_w</p:attrName>
                        </p:attrNameLst>
                      </p:cBhvr>
                      <p:tavLst>
                        <p:tav tm="0">
                          <p:val>
                            <p:fltVal val="0"/>
                          </p:val>
                        </p:tav>
                        <p:tav tm="100000">
                          <p:val>
                            <p:strVal val="#ppt_w"/>
                          </p:val>
                        </p:tav>
                      </p:tavLst>
                    </p:anim>
                    <p:anim calcmode="lin" valueType="num">
                      <p:cBhvr>
                        <p:cTn dur="500" fill="hold"/>
                        <p:tgtEl>
                          <p:spTgt spid="62"/>
                        </p:tgtEl>
                        <p:attrNameLst>
                          <p:attrName>ppt_h</p:attrName>
                        </p:attrNameLst>
                      </p:cBhvr>
                      <p:tavLst>
                        <p:tav tm="0">
                          <p:val>
                            <p:fltVal val="0"/>
                          </p:val>
                        </p:tav>
                        <p:tav tm="100000">
                          <p:val>
                            <p:strVal val="#ppt_h"/>
                          </p:val>
                        </p:tav>
                      </p:tavLst>
                    </p:anim>
                    <p:anim calcmode="lin" valueType="num">
                      <p:cBhvr>
                        <p:cTn dur="500" fill="hold"/>
                        <p:tgtEl>
                          <p:spTgt spid="62"/>
                        </p:tgtEl>
                        <p:attrNameLst>
                          <p:attrName>style.rotation</p:attrName>
                        </p:attrNameLst>
                      </p:cBhvr>
                      <p:tavLst>
                        <p:tav tm="0">
                          <p:val>
                            <p:fltVal val="90"/>
                          </p:val>
                        </p:tav>
                        <p:tav tm="100000">
                          <p:val>
                            <p:fltVal val="0"/>
                          </p:val>
                        </p:tav>
                      </p:tavLst>
                    </p:anim>
                    <p:animEffect transition="in" filter="fade">
                      <p:cBhvr>
                        <p:cTn dur="500"/>
                        <p:tgtEl>
                          <p:spTgt spid="62"/>
                        </p:tgtEl>
                      </p:cBhvr>
                    </p:animEffect>
                  </p:childTnLst>
                </p:cTn>
              </p:par>
            </p:tnLst>
          </p:tmpl>
        </p:tmplLst>
      </p:bldP>
      <p:bldP spid="63" grpId="0" build="p">
        <p:tmplLst>
          <p:tmpl lvl="1">
            <p:tnLst>
              <p:par>
                <p:cTn presetID="14" presetClass="entr" presetSubtype="10" fill="hold" nodeType="afterEffect">
                  <p:stCondLst>
                    <p:cond delay="0"/>
                  </p:stCondLst>
                  <p:iterate type="lt">
                    <p:tmPct val="5000"/>
                  </p:iterate>
                  <p:childTnLst>
                    <p:set>
                      <p:cBhvr>
                        <p:cTn dur="1" fill="hold">
                          <p:stCondLst>
                            <p:cond delay="0"/>
                          </p:stCondLst>
                        </p:cTn>
                        <p:tgtEl>
                          <p:spTgt spid="63"/>
                        </p:tgtEl>
                        <p:attrNameLst>
                          <p:attrName>style.visibility</p:attrName>
                        </p:attrNameLst>
                      </p:cBhvr>
                      <p:to>
                        <p:strVal val="visible"/>
                      </p:to>
                    </p:set>
                    <p:animEffect transition="in" filter="randombar(horizontal)">
                      <p:cBhvr>
                        <p:cTn dur="500"/>
                        <p:tgtEl>
                          <p:spTgt spid="63"/>
                        </p:tgtEl>
                      </p:cBhvr>
                    </p:animEffect>
                  </p:childTnLst>
                </p:cTn>
              </p:par>
            </p:tnLst>
          </p:tmpl>
        </p:tmplLst>
      </p:bldP>
      <p:bldP spid="64" grpId="0" build="p">
        <p:tmplLst>
          <p:tmpl lvl="1">
            <p:tnLst>
              <p:par>
                <p:cTn presetID="14" presetClass="entr" presetSubtype="10" fill="hold" nodeType="afterEffect">
                  <p:stCondLst>
                    <p:cond delay="0"/>
                  </p:stCondLst>
                  <p:iterate type="lt">
                    <p:tmPct val="5000"/>
                  </p:iterate>
                  <p:childTnLst>
                    <p:set>
                      <p:cBhvr>
                        <p:cTn dur="1" fill="hold">
                          <p:stCondLst>
                            <p:cond delay="0"/>
                          </p:stCondLst>
                        </p:cTn>
                        <p:tgtEl>
                          <p:spTgt spid="64"/>
                        </p:tgtEl>
                        <p:attrNameLst>
                          <p:attrName>style.visibility</p:attrName>
                        </p:attrNameLst>
                      </p:cBhvr>
                      <p:to>
                        <p:strVal val="visible"/>
                      </p:to>
                    </p:set>
                    <p:animEffect transition="in" filter="randombar(horizontal)">
                      <p:cBhvr>
                        <p:cTn dur="500"/>
                        <p:tgtEl>
                          <p:spTgt spid="64"/>
                        </p:tgtEl>
                      </p:cBhvr>
                    </p:animEffect>
                  </p:childTnLst>
                </p:cTn>
              </p:par>
            </p:tnLst>
          </p:tmpl>
        </p:tmplLst>
      </p:bldP>
      <p:bldP spid="65" grpId="0" build="p">
        <p:tmplLst>
          <p:tmpl lvl="1">
            <p:tnLst>
              <p:par>
                <p:cTn presetID="14" presetClass="entr" presetSubtype="10" fill="hold" nodeType="afterEffect">
                  <p:stCondLst>
                    <p:cond delay="0"/>
                  </p:stCondLst>
                  <p:iterate type="lt">
                    <p:tmPct val="5000"/>
                  </p:iterate>
                  <p:childTnLst>
                    <p:set>
                      <p:cBhvr>
                        <p:cTn dur="1" fill="hold">
                          <p:stCondLst>
                            <p:cond delay="0"/>
                          </p:stCondLst>
                        </p:cTn>
                        <p:tgtEl>
                          <p:spTgt spid="65"/>
                        </p:tgtEl>
                        <p:attrNameLst>
                          <p:attrName>style.visibility</p:attrName>
                        </p:attrNameLst>
                      </p:cBhvr>
                      <p:to>
                        <p:strVal val="visible"/>
                      </p:to>
                    </p:set>
                    <p:animEffect transition="in" filter="randombar(horizontal)">
                      <p:cBhvr>
                        <p:cTn dur="500"/>
                        <p:tgtEl>
                          <p:spTgt spid="65"/>
                        </p:tgtEl>
                      </p:cBhvr>
                    </p:animEffect>
                  </p:childTnLst>
                </p:cTn>
              </p:par>
            </p:tnLst>
          </p:tmpl>
        </p:tmplLst>
      </p:bldP>
      <p:bldP spid="66" grpId="0" build="p">
        <p:tmplLst>
          <p:tmpl lvl="1">
            <p:tnLst>
              <p:par>
                <p:cTn presetID="14" presetClass="entr" presetSubtype="10" fill="hold" nodeType="afterEffect">
                  <p:stCondLst>
                    <p:cond delay="0"/>
                  </p:stCondLst>
                  <p:iterate type="lt">
                    <p:tmPct val="5000"/>
                  </p:iterate>
                  <p:childTnLst>
                    <p:set>
                      <p:cBhvr>
                        <p:cTn dur="1" fill="hold">
                          <p:stCondLst>
                            <p:cond delay="0"/>
                          </p:stCondLst>
                        </p:cTn>
                        <p:tgtEl>
                          <p:spTgt spid="66"/>
                        </p:tgtEl>
                        <p:attrNameLst>
                          <p:attrName>style.visibility</p:attrName>
                        </p:attrNameLst>
                      </p:cBhvr>
                      <p:to>
                        <p:strVal val="visible"/>
                      </p:to>
                    </p:set>
                    <p:animEffect transition="in" filter="randombar(horizontal)">
                      <p:cBhvr>
                        <p:cTn dur="500"/>
                        <p:tgtEl>
                          <p:spTgt spid="66"/>
                        </p:tgtEl>
                      </p:cBhvr>
                    </p:animEffect>
                  </p:childTnLst>
                </p:cTn>
              </p:par>
            </p:tnLst>
          </p:tmpl>
        </p:tmplLst>
      </p:bldP>
      <p:bldP spid="67" grpId="0" build="p">
        <p:tmplLst>
          <p:tmpl lvl="1">
            <p:tnLst>
              <p:par>
                <p:cTn presetID="14" presetClass="entr" presetSubtype="10" fill="hold" nodeType="afterEffect">
                  <p:stCondLst>
                    <p:cond delay="0"/>
                  </p:stCondLst>
                  <p:iterate type="lt">
                    <p:tmPct val="5000"/>
                  </p:iterate>
                  <p:childTnLst>
                    <p:set>
                      <p:cBhvr>
                        <p:cTn dur="1" fill="hold">
                          <p:stCondLst>
                            <p:cond delay="0"/>
                          </p:stCondLst>
                        </p:cTn>
                        <p:tgtEl>
                          <p:spTgt spid="67"/>
                        </p:tgtEl>
                        <p:attrNameLst>
                          <p:attrName>style.visibility</p:attrName>
                        </p:attrNameLst>
                      </p:cBhvr>
                      <p:to>
                        <p:strVal val="visible"/>
                      </p:to>
                    </p:set>
                    <p:animEffect transition="in" filter="randombar(horizontal)">
                      <p:cBhvr>
                        <p:cTn dur="500"/>
                        <p:tgtEl>
                          <p:spTgt spid="67"/>
                        </p:tgtEl>
                      </p:cBhvr>
                    </p:animEffect>
                  </p:childTnLst>
                </p:cTn>
              </p:par>
            </p:tnLst>
          </p:tmpl>
        </p:tmplLst>
      </p:bldP>
      <p:bldP spid="68" grpId="0" build="p">
        <p:tmplLst>
          <p:tmpl lvl="1">
            <p:tnLst>
              <p:par>
                <p:cTn presetID="14" presetClass="entr" presetSubtype="10" fill="hold" nodeType="afterEffect">
                  <p:stCondLst>
                    <p:cond delay="0"/>
                  </p:stCondLst>
                  <p:iterate type="lt">
                    <p:tmPct val="5000"/>
                  </p:iterate>
                  <p:childTnLst>
                    <p:set>
                      <p:cBhvr>
                        <p:cTn dur="1" fill="hold">
                          <p:stCondLst>
                            <p:cond delay="0"/>
                          </p:stCondLst>
                        </p:cTn>
                        <p:tgtEl>
                          <p:spTgt spid="68"/>
                        </p:tgtEl>
                        <p:attrNameLst>
                          <p:attrName>style.visibility</p:attrName>
                        </p:attrNameLst>
                      </p:cBhvr>
                      <p:to>
                        <p:strVal val="visible"/>
                      </p:to>
                    </p:set>
                    <p:animEffect transition="in" filter="randombar(horizontal)">
                      <p:cBhvr>
                        <p:cTn dur="500"/>
                        <p:tgtEl>
                          <p:spTgt spid="68"/>
                        </p:tgtEl>
                      </p:cBhvr>
                    </p:animEffect>
                  </p:childTnLst>
                </p:cTn>
              </p:par>
            </p:tnLst>
          </p:tmpl>
        </p:tmplLst>
      </p:bldP>
      <p:bldP spid="69" grpId="0" build="p">
        <p:tmplLst>
          <p:tmpl lvl="1">
            <p:tnLst>
              <p:par>
                <p:cTn presetID="14" presetClass="entr" presetSubtype="10" fill="hold" nodeType="afterEffect">
                  <p:stCondLst>
                    <p:cond delay="0"/>
                  </p:stCondLst>
                  <p:iterate type="lt">
                    <p:tmPct val="5000"/>
                  </p:iterate>
                  <p:childTnLst>
                    <p:set>
                      <p:cBhvr>
                        <p:cTn dur="1" fill="hold">
                          <p:stCondLst>
                            <p:cond delay="0"/>
                          </p:stCondLst>
                        </p:cTn>
                        <p:tgtEl>
                          <p:spTgt spid="69"/>
                        </p:tgtEl>
                        <p:attrNameLst>
                          <p:attrName>style.visibility</p:attrName>
                        </p:attrNameLst>
                      </p:cBhvr>
                      <p:to>
                        <p:strVal val="visible"/>
                      </p:to>
                    </p:set>
                    <p:animEffect transition="in" filter="randombar(horizontal)">
                      <p:cBhvr>
                        <p:cTn dur="500"/>
                        <p:tgtEl>
                          <p:spTgt spid="69"/>
                        </p:tgtEl>
                      </p:cBhvr>
                    </p:animEffect>
                  </p:childTnLst>
                </p:cTn>
              </p:par>
            </p:tnLst>
          </p:tmpl>
        </p:tmplLst>
      </p:bldP>
      <p:bldP spid="70" grpId="0" build="p">
        <p:tmplLst>
          <p:tmpl lvl="1">
            <p:tnLst>
              <p:par>
                <p:cTn presetID="14" presetClass="entr" presetSubtype="10" fill="hold" nodeType="afterEffect">
                  <p:stCondLst>
                    <p:cond delay="0"/>
                  </p:stCondLst>
                  <p:iterate type="lt">
                    <p:tmPct val="5000"/>
                  </p:iterate>
                  <p:childTnLst>
                    <p:set>
                      <p:cBhvr>
                        <p:cTn dur="1" fill="hold">
                          <p:stCondLst>
                            <p:cond delay="0"/>
                          </p:stCondLst>
                        </p:cTn>
                        <p:tgtEl>
                          <p:spTgt spid="70"/>
                        </p:tgtEl>
                        <p:attrNameLst>
                          <p:attrName>style.visibility</p:attrName>
                        </p:attrNameLst>
                      </p:cBhvr>
                      <p:to>
                        <p:strVal val="visible"/>
                      </p:to>
                    </p:set>
                    <p:animEffect transition="in" filter="randombar(horizontal)">
                      <p:cBhvr>
                        <p:cTn dur="500"/>
                        <p:tgtEl>
                          <p:spTgt spid="70"/>
                        </p:tgtEl>
                      </p:cBhvr>
                    </p:animEffect>
                  </p:childTnLst>
                </p:cTn>
              </p:par>
            </p:tnLst>
          </p:tmpl>
        </p:tmplLst>
      </p:bldP>
      <p:bldP spid="71" grpId="0">
        <p:tmplLst>
          <p:tmpl>
            <p:tnLst>
              <p:par>
                <p:cTn presetID="10" presetClass="entr" presetSubtype="0" fill="hold" nodeType="afterEffect">
                  <p:stCondLst>
                    <p:cond delay="500"/>
                  </p:stCondLst>
                  <p:childTnLst>
                    <p:set>
                      <p:cBhvr>
                        <p:cTn dur="1" fill="hold">
                          <p:stCondLst>
                            <p:cond delay="0"/>
                          </p:stCondLst>
                        </p:cTn>
                        <p:tgtEl>
                          <p:spTgt spid="71"/>
                        </p:tgtEl>
                        <p:attrNameLst>
                          <p:attrName>style.visibility</p:attrName>
                        </p:attrNameLst>
                      </p:cBhvr>
                      <p:to>
                        <p:strVal val="visible"/>
                      </p:to>
                    </p:set>
                    <p:animEffect transition="in" filter="fade">
                      <p:cBhvr>
                        <p:cTn dur="750"/>
                        <p:tgtEl>
                          <p:spTgt spid="71"/>
                        </p:tgtEl>
                      </p:cBhvr>
                    </p:animEffect>
                  </p:childTnLst>
                </p:cTn>
              </p:par>
            </p:tnLst>
          </p:tmpl>
        </p:tmplLst>
      </p:bldP>
    </p:bld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Flow 3">
    <p:spTree>
      <p:nvGrpSpPr>
        <p:cNvPr id="1" name=""/>
        <p:cNvGrpSpPr/>
        <p:nvPr/>
      </p:nvGrpSpPr>
      <p:grpSpPr>
        <a:xfrm>
          <a:off x="0" y="0"/>
          <a:ext cx="0" cy="0"/>
          <a:chOff x="0" y="0"/>
          <a:chExt cx="0" cy="0"/>
        </a:xfrm>
      </p:grpSpPr>
      <p:sp>
        <p:nvSpPr>
          <p:cNvPr id="51" name="円/楕円 50"/>
          <p:cNvSpPr/>
          <p:nvPr userDrawn="1"/>
        </p:nvSpPr>
        <p:spPr>
          <a:xfrm>
            <a:off x="3677359" y="5649684"/>
            <a:ext cx="713210" cy="713210"/>
          </a:xfrm>
          <a:prstGeom prst="ellipse">
            <a:avLst/>
          </a:prstGeom>
          <a:gradFill flip="none" rotWithShape="1">
            <a:gsLst>
              <a:gs pos="0">
                <a:schemeClr val="tx2">
                  <a:alpha val="92000"/>
                </a:schemeClr>
              </a:gs>
              <a:gs pos="21000">
                <a:srgbClr val="FFFFFF">
                  <a:alpha val="71000"/>
                </a:srgbClr>
              </a:gs>
              <a:gs pos="88000">
                <a:srgbClr val="FFFFFF">
                  <a:alpha val="48000"/>
                </a:srgbClr>
              </a:gs>
              <a:gs pos="67000">
                <a:schemeClr val="tx2">
                  <a:alpha val="2000"/>
                </a:schemeClr>
              </a:gs>
              <a:gs pos="100000">
                <a:schemeClr val="tx2"/>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5" name="円/楕円 94"/>
          <p:cNvSpPr/>
          <p:nvPr userDrawn="1"/>
        </p:nvSpPr>
        <p:spPr>
          <a:xfrm>
            <a:off x="5703784" y="5649684"/>
            <a:ext cx="713210" cy="713210"/>
          </a:xfrm>
          <a:prstGeom prst="ellipse">
            <a:avLst/>
          </a:prstGeom>
          <a:gradFill flip="none" rotWithShape="1">
            <a:gsLst>
              <a:gs pos="0">
                <a:schemeClr val="tx2">
                  <a:alpha val="92000"/>
                </a:schemeClr>
              </a:gs>
              <a:gs pos="21000">
                <a:srgbClr val="FFFFFF">
                  <a:alpha val="71000"/>
                </a:srgbClr>
              </a:gs>
              <a:gs pos="88000">
                <a:srgbClr val="FFFFFF">
                  <a:alpha val="48000"/>
                </a:srgbClr>
              </a:gs>
              <a:gs pos="67000">
                <a:schemeClr val="tx2">
                  <a:alpha val="2000"/>
                </a:schemeClr>
              </a:gs>
              <a:gs pos="100000">
                <a:schemeClr val="tx2"/>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6" name="円/楕円 95"/>
          <p:cNvSpPr/>
          <p:nvPr userDrawn="1"/>
        </p:nvSpPr>
        <p:spPr>
          <a:xfrm>
            <a:off x="7730209" y="5649684"/>
            <a:ext cx="713210" cy="713210"/>
          </a:xfrm>
          <a:prstGeom prst="ellipse">
            <a:avLst/>
          </a:prstGeom>
          <a:gradFill flip="none" rotWithShape="1">
            <a:gsLst>
              <a:gs pos="0">
                <a:schemeClr val="tx2">
                  <a:alpha val="92000"/>
                </a:schemeClr>
              </a:gs>
              <a:gs pos="21000">
                <a:srgbClr val="FFFFFF">
                  <a:alpha val="71000"/>
                </a:srgbClr>
              </a:gs>
              <a:gs pos="88000">
                <a:srgbClr val="FFFFFF">
                  <a:alpha val="48000"/>
                </a:srgbClr>
              </a:gs>
              <a:gs pos="67000">
                <a:schemeClr val="tx2">
                  <a:alpha val="2000"/>
                </a:schemeClr>
              </a:gs>
              <a:gs pos="100000">
                <a:schemeClr val="tx2"/>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7" name="円/楕円 96"/>
          <p:cNvSpPr/>
          <p:nvPr userDrawn="1"/>
        </p:nvSpPr>
        <p:spPr>
          <a:xfrm>
            <a:off x="9756634" y="5649684"/>
            <a:ext cx="713210" cy="713210"/>
          </a:xfrm>
          <a:prstGeom prst="ellipse">
            <a:avLst/>
          </a:prstGeom>
          <a:gradFill flip="none" rotWithShape="1">
            <a:gsLst>
              <a:gs pos="0">
                <a:schemeClr val="tx2">
                  <a:alpha val="92000"/>
                </a:schemeClr>
              </a:gs>
              <a:gs pos="21000">
                <a:srgbClr val="FFFFFF">
                  <a:alpha val="71000"/>
                </a:srgbClr>
              </a:gs>
              <a:gs pos="88000">
                <a:srgbClr val="FFFFFF">
                  <a:alpha val="48000"/>
                </a:srgbClr>
              </a:gs>
              <a:gs pos="67000">
                <a:schemeClr val="tx2">
                  <a:alpha val="2000"/>
                </a:schemeClr>
              </a:gs>
              <a:gs pos="100000">
                <a:schemeClr val="tx2"/>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8" name="円/楕円 97"/>
          <p:cNvSpPr/>
          <p:nvPr userDrawn="1"/>
        </p:nvSpPr>
        <p:spPr>
          <a:xfrm>
            <a:off x="11783059" y="5649684"/>
            <a:ext cx="713210" cy="713210"/>
          </a:xfrm>
          <a:prstGeom prst="ellipse">
            <a:avLst/>
          </a:prstGeom>
          <a:gradFill flip="none" rotWithShape="1">
            <a:gsLst>
              <a:gs pos="0">
                <a:schemeClr val="tx2">
                  <a:alpha val="92000"/>
                </a:schemeClr>
              </a:gs>
              <a:gs pos="21000">
                <a:srgbClr val="FFFFFF">
                  <a:alpha val="71000"/>
                </a:srgbClr>
              </a:gs>
              <a:gs pos="88000">
                <a:srgbClr val="FFFFFF">
                  <a:alpha val="48000"/>
                </a:srgbClr>
              </a:gs>
              <a:gs pos="67000">
                <a:schemeClr val="tx2">
                  <a:alpha val="2000"/>
                </a:schemeClr>
              </a:gs>
              <a:gs pos="100000">
                <a:schemeClr val="tx2"/>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9" name="円/楕円 98"/>
          <p:cNvSpPr/>
          <p:nvPr userDrawn="1"/>
        </p:nvSpPr>
        <p:spPr>
          <a:xfrm>
            <a:off x="13809484" y="5649684"/>
            <a:ext cx="713210" cy="713210"/>
          </a:xfrm>
          <a:prstGeom prst="ellipse">
            <a:avLst/>
          </a:prstGeom>
          <a:gradFill flip="none" rotWithShape="1">
            <a:gsLst>
              <a:gs pos="0">
                <a:schemeClr val="tx2">
                  <a:alpha val="92000"/>
                </a:schemeClr>
              </a:gs>
              <a:gs pos="21000">
                <a:srgbClr val="FFFFFF">
                  <a:alpha val="71000"/>
                </a:srgbClr>
              </a:gs>
              <a:gs pos="88000">
                <a:srgbClr val="FFFFFF">
                  <a:alpha val="48000"/>
                </a:srgbClr>
              </a:gs>
              <a:gs pos="67000">
                <a:schemeClr val="tx2">
                  <a:alpha val="2000"/>
                </a:schemeClr>
              </a:gs>
              <a:gs pos="100000">
                <a:schemeClr val="tx2"/>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40" name="直線コネクタ 39"/>
          <p:cNvCxnSpPr>
            <a:stCxn id="45" idx="6"/>
            <a:endCxn id="75" idx="2"/>
          </p:cNvCxnSpPr>
          <p:nvPr userDrawn="1"/>
        </p:nvCxnSpPr>
        <p:spPr>
          <a:xfrm>
            <a:off x="2185842" y="6006289"/>
            <a:ext cx="13828373" cy="0"/>
          </a:xfrm>
          <a:prstGeom prst="line">
            <a:avLst/>
          </a:prstGeom>
          <a:ln w="38100">
            <a:solidFill>
              <a:srgbClr val="FFFFFF">
                <a:alpha val="50196"/>
              </a:srgbClr>
            </a:solidFill>
          </a:ln>
        </p:spPr>
        <p:style>
          <a:lnRef idx="1">
            <a:schemeClr val="accent1"/>
          </a:lnRef>
          <a:fillRef idx="0">
            <a:schemeClr val="accent1"/>
          </a:fillRef>
          <a:effectRef idx="0">
            <a:schemeClr val="accent1"/>
          </a:effectRef>
          <a:fontRef idx="minor">
            <a:schemeClr val="tx1"/>
          </a:fontRef>
        </p:style>
      </p:cxnSp>
      <p:sp>
        <p:nvSpPr>
          <p:cNvPr id="75" name="円/楕円 74"/>
          <p:cNvSpPr/>
          <p:nvPr userDrawn="1"/>
        </p:nvSpPr>
        <p:spPr>
          <a:xfrm>
            <a:off x="16014215" y="5532096"/>
            <a:ext cx="948386" cy="948386"/>
          </a:xfrm>
          <a:prstGeom prst="ellipse">
            <a:avLst/>
          </a:prstGeom>
          <a:gradFill flip="none" rotWithShape="1">
            <a:gsLst>
              <a:gs pos="0">
                <a:schemeClr val="tx2"/>
              </a:gs>
              <a:gs pos="21000">
                <a:srgbClr val="FFFFFF"/>
              </a:gs>
              <a:gs pos="88000">
                <a:srgbClr val="FFFFFF">
                  <a:alpha val="48000"/>
                </a:srgbClr>
              </a:gs>
              <a:gs pos="67000">
                <a:schemeClr val="tx2">
                  <a:alpha val="2000"/>
                </a:schemeClr>
              </a:gs>
              <a:gs pos="100000">
                <a:schemeClr val="tx2"/>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5" name="円/楕円 44"/>
          <p:cNvSpPr/>
          <p:nvPr userDrawn="1"/>
        </p:nvSpPr>
        <p:spPr>
          <a:xfrm>
            <a:off x="1237456" y="5532096"/>
            <a:ext cx="948386" cy="948386"/>
          </a:xfrm>
          <a:prstGeom prst="ellipse">
            <a:avLst/>
          </a:prstGeom>
          <a:gradFill flip="none" rotWithShape="1">
            <a:gsLst>
              <a:gs pos="0">
                <a:schemeClr val="tx2"/>
              </a:gs>
              <a:gs pos="21000">
                <a:srgbClr val="FFFFFF"/>
              </a:gs>
              <a:gs pos="88000">
                <a:srgbClr val="FFFFFF">
                  <a:alpha val="48000"/>
                </a:srgbClr>
              </a:gs>
              <a:gs pos="67000">
                <a:schemeClr val="tx2">
                  <a:alpha val="2000"/>
                </a:schemeClr>
              </a:gs>
              <a:gs pos="100000">
                <a:schemeClr val="tx2"/>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タイトル 1"/>
          <p:cNvSpPr>
            <a:spLocks noGrp="1"/>
          </p:cNvSpPr>
          <p:nvPr>
            <p:ph type="title" hasCustomPrompt="1"/>
          </p:nvPr>
        </p:nvSpPr>
        <p:spPr/>
        <p:txBody>
          <a:bodyPr/>
          <a:lstStyle/>
          <a:p>
            <a:r>
              <a:rPr kumimoji="1" lang="en-US" altLang="ja-JP" dirty="0" smtClean="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F95F845C-B07D-424A-A6EA-96D8F4A7E4C5}" type="slidenum">
              <a:rPr lang="ja-JP" altLang="en-US" smtClean="0"/>
              <a:pPr/>
              <a:t>‹#›</a:t>
            </a:fld>
            <a:endParaRPr lang="ja-JP" altLang="en-US"/>
          </a:p>
        </p:txBody>
      </p:sp>
      <p:sp>
        <p:nvSpPr>
          <p:cNvPr id="6" name="テキスト プレースホルダー 5"/>
          <p:cNvSpPr>
            <a:spLocks noGrp="1"/>
          </p:cNvSpPr>
          <p:nvPr>
            <p:ph type="body" sz="quarter" idx="12" hasCustomPrompt="1"/>
          </p:nvPr>
        </p:nvSpPr>
        <p:spPr>
          <a:xfrm>
            <a:off x="1237456" y="1803400"/>
            <a:ext cx="15811500" cy="617976"/>
          </a:xfrm>
        </p:spPr>
        <p:txBody>
          <a:bodyPr anchor="ctr">
            <a:noAutofit/>
          </a:bodyPr>
          <a:lstStyle>
            <a:lvl1pPr algn="ctr">
              <a:spcBef>
                <a:spcPts val="0"/>
              </a:spcBef>
              <a:defRPr sz="3200" i="1" spc="0" baseline="0">
                <a:solidFill>
                  <a:schemeClr val="bg1"/>
                </a:solidFill>
                <a:effectLst/>
              </a:defRPr>
            </a:lvl1pPr>
          </a:lstStyle>
          <a:p>
            <a:pPr lvl="0"/>
            <a:r>
              <a:rPr kumimoji="1" lang="en-US" altLang="ja-JP" dirty="0" smtClean="0"/>
              <a:t>Subtitle Goes Here</a:t>
            </a:r>
            <a:endParaRPr kumimoji="1" lang="ja-JP" altLang="en-US" dirty="0" smtClean="0"/>
          </a:p>
        </p:txBody>
      </p:sp>
      <p:sp>
        <p:nvSpPr>
          <p:cNvPr id="16" name="図プレースホルダー 9"/>
          <p:cNvSpPr>
            <a:spLocks noGrp="1"/>
          </p:cNvSpPr>
          <p:nvPr>
            <p:ph type="pic" sz="quarter" idx="16" hasCustomPrompt="1"/>
          </p:nvPr>
        </p:nvSpPr>
        <p:spPr>
          <a:xfrm>
            <a:off x="16211173" y="5728432"/>
            <a:ext cx="554470" cy="555716"/>
          </a:xfrm>
          <a:effectLst>
            <a:innerShdw blurRad="63500" dist="50800">
              <a:prstClr val="black">
                <a:alpha val="50000"/>
              </a:prstClr>
            </a:innerShdw>
          </a:effectLst>
        </p:spPr>
        <p:txBody>
          <a:bodyPr>
            <a:noAutofit/>
          </a:bodyPr>
          <a:lstStyle>
            <a:lvl1pPr>
              <a:defRPr sz="1100">
                <a:latin typeface="Bebas Neue Regular" pitchFamily="50" charset="0"/>
              </a:defRPr>
            </a:lvl1pPr>
          </a:lstStyle>
          <a:p>
            <a:r>
              <a:rPr kumimoji="1" lang="en-US" altLang="ja-JP" dirty="0" smtClean="0"/>
              <a:t>ICON</a:t>
            </a:r>
            <a:endParaRPr kumimoji="1" lang="ja-JP" altLang="en-US" dirty="0"/>
          </a:p>
        </p:txBody>
      </p:sp>
      <p:sp>
        <p:nvSpPr>
          <p:cNvPr id="61" name="テキスト プレースホルダー 5"/>
          <p:cNvSpPr>
            <a:spLocks noGrp="1"/>
          </p:cNvSpPr>
          <p:nvPr>
            <p:ph type="body" sz="quarter" idx="21" hasCustomPrompt="1"/>
          </p:nvPr>
        </p:nvSpPr>
        <p:spPr>
          <a:xfrm>
            <a:off x="4487462" y="6894673"/>
            <a:ext cx="3348480" cy="856937"/>
          </a:xfrm>
        </p:spPr>
        <p:txBody>
          <a:bodyPr anchor="b">
            <a:noAutofit/>
          </a:bodyPr>
          <a:lstStyle>
            <a:lvl1pPr algn="l">
              <a:spcBef>
                <a:spcPts val="0"/>
              </a:spcBef>
              <a:defRPr sz="3600" i="0" spc="0" baseline="0">
                <a:solidFill>
                  <a:schemeClr val="accent2"/>
                </a:solidFill>
                <a:effectLst/>
                <a:latin typeface="Bebas Neue Regular" pitchFamily="50" charset="0"/>
              </a:defRPr>
            </a:lvl1pPr>
          </a:lstStyle>
          <a:p>
            <a:pPr lvl="0"/>
            <a:r>
              <a:rPr kumimoji="1" lang="en-US" altLang="ja-JP" dirty="0" smtClean="0"/>
              <a:t>WORD</a:t>
            </a:r>
            <a:endParaRPr kumimoji="1" lang="ja-JP" altLang="en-US" dirty="0" smtClean="0"/>
          </a:p>
        </p:txBody>
      </p:sp>
      <p:sp>
        <p:nvSpPr>
          <p:cNvPr id="59" name="円/楕円 58"/>
          <p:cNvSpPr/>
          <p:nvPr userDrawn="1"/>
        </p:nvSpPr>
        <p:spPr>
          <a:xfrm>
            <a:off x="3855662" y="5827987"/>
            <a:ext cx="356605" cy="356605"/>
          </a:xfrm>
          <a:prstGeom prst="ellipse">
            <a:avLst/>
          </a:prstGeom>
          <a:gradFill flip="none" rotWithShape="1">
            <a:gsLst>
              <a:gs pos="0">
                <a:schemeClr val="tx2"/>
              </a:gs>
              <a:gs pos="21000">
                <a:srgbClr val="FFFFFF"/>
              </a:gs>
              <a:gs pos="88000">
                <a:srgbClr val="FFFFFF">
                  <a:alpha val="48000"/>
                </a:srgbClr>
              </a:gs>
              <a:gs pos="67000">
                <a:schemeClr val="tx2">
                  <a:alpha val="2000"/>
                </a:schemeClr>
              </a:gs>
              <a:gs pos="100000">
                <a:schemeClr val="tx2"/>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0" name="円/楕円 59"/>
          <p:cNvSpPr/>
          <p:nvPr userDrawn="1"/>
        </p:nvSpPr>
        <p:spPr>
          <a:xfrm>
            <a:off x="7908512" y="5827987"/>
            <a:ext cx="356605" cy="356605"/>
          </a:xfrm>
          <a:prstGeom prst="ellipse">
            <a:avLst/>
          </a:prstGeom>
          <a:gradFill flip="none" rotWithShape="1">
            <a:gsLst>
              <a:gs pos="0">
                <a:schemeClr val="tx2"/>
              </a:gs>
              <a:gs pos="21000">
                <a:srgbClr val="FFFFFF"/>
              </a:gs>
              <a:gs pos="88000">
                <a:srgbClr val="FFFFFF">
                  <a:alpha val="48000"/>
                </a:srgbClr>
              </a:gs>
              <a:gs pos="67000">
                <a:schemeClr val="tx2">
                  <a:alpha val="2000"/>
                </a:schemeClr>
              </a:gs>
              <a:gs pos="100000">
                <a:schemeClr val="tx2"/>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3" name="円/楕円 72"/>
          <p:cNvSpPr/>
          <p:nvPr userDrawn="1"/>
        </p:nvSpPr>
        <p:spPr>
          <a:xfrm>
            <a:off x="11961362" y="5827987"/>
            <a:ext cx="356605" cy="356605"/>
          </a:xfrm>
          <a:prstGeom prst="ellipse">
            <a:avLst/>
          </a:prstGeom>
          <a:gradFill flip="none" rotWithShape="1">
            <a:gsLst>
              <a:gs pos="0">
                <a:schemeClr val="tx2"/>
              </a:gs>
              <a:gs pos="21000">
                <a:srgbClr val="FFFFFF"/>
              </a:gs>
              <a:gs pos="88000">
                <a:srgbClr val="FFFFFF">
                  <a:alpha val="48000"/>
                </a:srgbClr>
              </a:gs>
              <a:gs pos="67000">
                <a:schemeClr val="tx2">
                  <a:alpha val="2000"/>
                </a:schemeClr>
              </a:gs>
              <a:gs pos="100000">
                <a:schemeClr val="tx2"/>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4" name="円/楕円 73"/>
          <p:cNvSpPr/>
          <p:nvPr userDrawn="1"/>
        </p:nvSpPr>
        <p:spPr>
          <a:xfrm>
            <a:off x="13987787" y="5827987"/>
            <a:ext cx="356605" cy="356605"/>
          </a:xfrm>
          <a:prstGeom prst="ellipse">
            <a:avLst/>
          </a:prstGeom>
          <a:gradFill flip="none" rotWithShape="1">
            <a:gsLst>
              <a:gs pos="0">
                <a:schemeClr val="tx2"/>
              </a:gs>
              <a:gs pos="21000">
                <a:srgbClr val="FFFFFF"/>
              </a:gs>
              <a:gs pos="88000">
                <a:srgbClr val="FFFFFF">
                  <a:alpha val="48000"/>
                </a:srgbClr>
              </a:gs>
              <a:gs pos="67000">
                <a:schemeClr val="tx2">
                  <a:alpha val="2000"/>
                </a:schemeClr>
              </a:gs>
              <a:gs pos="100000">
                <a:schemeClr val="tx2"/>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6" name="円/楕円 75"/>
          <p:cNvSpPr/>
          <p:nvPr userDrawn="1"/>
        </p:nvSpPr>
        <p:spPr>
          <a:xfrm>
            <a:off x="5882087" y="5827987"/>
            <a:ext cx="356605" cy="356605"/>
          </a:xfrm>
          <a:prstGeom prst="ellipse">
            <a:avLst/>
          </a:prstGeom>
          <a:gradFill flip="none" rotWithShape="1">
            <a:gsLst>
              <a:gs pos="0">
                <a:schemeClr val="tx2"/>
              </a:gs>
              <a:gs pos="21000">
                <a:srgbClr val="FFFFFF"/>
              </a:gs>
              <a:gs pos="88000">
                <a:srgbClr val="FFFFFF">
                  <a:alpha val="48000"/>
                </a:srgbClr>
              </a:gs>
              <a:gs pos="67000">
                <a:schemeClr val="tx2">
                  <a:alpha val="2000"/>
                </a:schemeClr>
              </a:gs>
              <a:gs pos="100000">
                <a:schemeClr val="tx2"/>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7" name="円/楕円 76"/>
          <p:cNvSpPr/>
          <p:nvPr userDrawn="1"/>
        </p:nvSpPr>
        <p:spPr>
          <a:xfrm>
            <a:off x="9934937" y="5827987"/>
            <a:ext cx="356605" cy="356605"/>
          </a:xfrm>
          <a:prstGeom prst="ellipse">
            <a:avLst/>
          </a:prstGeom>
          <a:gradFill flip="none" rotWithShape="1">
            <a:gsLst>
              <a:gs pos="0">
                <a:schemeClr val="tx2"/>
              </a:gs>
              <a:gs pos="21000">
                <a:srgbClr val="FFFFFF"/>
              </a:gs>
              <a:gs pos="88000">
                <a:srgbClr val="FFFFFF">
                  <a:alpha val="48000"/>
                </a:srgbClr>
              </a:gs>
              <a:gs pos="67000">
                <a:schemeClr val="tx2">
                  <a:alpha val="2000"/>
                </a:schemeClr>
              </a:gs>
              <a:gs pos="100000">
                <a:schemeClr val="tx2"/>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3" name="図プレースホルダー 9"/>
          <p:cNvSpPr>
            <a:spLocks noGrp="1"/>
          </p:cNvSpPr>
          <p:nvPr>
            <p:ph type="pic" sz="quarter" idx="22" hasCustomPrompt="1"/>
          </p:nvPr>
        </p:nvSpPr>
        <p:spPr>
          <a:xfrm>
            <a:off x="1434414" y="5728431"/>
            <a:ext cx="554470" cy="555716"/>
          </a:xfrm>
          <a:effectLst>
            <a:innerShdw blurRad="63500" dist="50800">
              <a:prstClr val="black">
                <a:alpha val="50000"/>
              </a:prstClr>
            </a:innerShdw>
          </a:effectLst>
        </p:spPr>
        <p:txBody>
          <a:bodyPr>
            <a:noAutofit/>
          </a:bodyPr>
          <a:lstStyle>
            <a:lvl1pPr>
              <a:defRPr sz="1100">
                <a:latin typeface="Bebas Neue Regular" pitchFamily="50" charset="0"/>
              </a:defRPr>
            </a:lvl1pPr>
          </a:lstStyle>
          <a:p>
            <a:r>
              <a:rPr kumimoji="1" lang="en-US" altLang="ja-JP" dirty="0" smtClean="0"/>
              <a:t>ICON</a:t>
            </a:r>
            <a:endParaRPr kumimoji="1" lang="ja-JP" altLang="en-US" dirty="0"/>
          </a:p>
        </p:txBody>
      </p:sp>
      <p:cxnSp>
        <p:nvCxnSpPr>
          <p:cNvPr id="94" name="直線コネクタ 93"/>
          <p:cNvCxnSpPr>
            <a:stCxn id="51" idx="4"/>
            <a:endCxn id="109" idx="1"/>
          </p:cNvCxnSpPr>
          <p:nvPr userDrawn="1"/>
        </p:nvCxnSpPr>
        <p:spPr>
          <a:xfrm rot="16200000" flipH="1">
            <a:off x="3517908" y="6878949"/>
            <a:ext cx="1388716" cy="356605"/>
          </a:xfrm>
          <a:prstGeom prst="bentConnector2">
            <a:avLst/>
          </a:prstGeom>
          <a:ln w="38100">
            <a:solidFill>
              <a:srgbClr val="FFFFFF">
                <a:alpha val="50196"/>
              </a:srgbClr>
            </a:solidFill>
            <a:prstDash val="sysDot"/>
            <a:tailEnd type="oval" w="lg" len="lg"/>
          </a:ln>
        </p:spPr>
        <p:style>
          <a:lnRef idx="1">
            <a:schemeClr val="accent1"/>
          </a:lnRef>
          <a:fillRef idx="0">
            <a:schemeClr val="accent1"/>
          </a:fillRef>
          <a:effectRef idx="0">
            <a:schemeClr val="accent1"/>
          </a:effectRef>
          <a:fontRef idx="minor">
            <a:schemeClr val="tx1"/>
          </a:fontRef>
        </p:style>
      </p:cxnSp>
      <p:pic>
        <p:nvPicPr>
          <p:cNvPr id="109" name="図 10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390569" y="7546694"/>
            <a:ext cx="2699657" cy="409832"/>
          </a:xfrm>
          <a:prstGeom prst="rect">
            <a:avLst/>
          </a:prstGeom>
        </p:spPr>
      </p:pic>
      <p:sp>
        <p:nvSpPr>
          <p:cNvPr id="112" name="テキスト プレースホルダー 5"/>
          <p:cNvSpPr>
            <a:spLocks noGrp="1"/>
          </p:cNvSpPr>
          <p:nvPr>
            <p:ph type="body" sz="quarter" idx="14" hasCustomPrompt="1"/>
          </p:nvPr>
        </p:nvSpPr>
        <p:spPr>
          <a:xfrm>
            <a:off x="4479907" y="7693554"/>
            <a:ext cx="3356036" cy="1639520"/>
          </a:xfrm>
        </p:spPr>
        <p:txBody>
          <a:bodyPr anchor="t">
            <a:noAutofit/>
          </a:bodyPr>
          <a:lstStyle>
            <a:lvl1pPr algn="l">
              <a:lnSpc>
                <a:spcPct val="100000"/>
              </a:lnSpc>
              <a:spcBef>
                <a:spcPts val="0"/>
              </a:spcBef>
              <a:defRPr sz="2400" i="0" spc="0" baseline="0">
                <a:solidFill>
                  <a:schemeClr val="bg1"/>
                </a:solidFill>
                <a:effectLst/>
                <a:latin typeface="+mn-lt"/>
              </a:defRPr>
            </a:lvl1pPr>
          </a:lstStyle>
          <a:p>
            <a:pPr lvl="0"/>
            <a:r>
              <a:rPr kumimoji="1" lang="en-US" altLang="ja-JP" dirty="0" smtClean="0"/>
              <a:t>Text Here</a:t>
            </a:r>
          </a:p>
          <a:p>
            <a:pPr lvl="0"/>
            <a:endParaRPr kumimoji="1" lang="en-US" altLang="ja-JP" dirty="0" smtClean="0"/>
          </a:p>
        </p:txBody>
      </p:sp>
      <p:sp>
        <p:nvSpPr>
          <p:cNvPr id="113" name="テキスト プレースホルダー 5"/>
          <p:cNvSpPr>
            <a:spLocks noGrp="1"/>
          </p:cNvSpPr>
          <p:nvPr>
            <p:ph type="body" sz="quarter" idx="23" hasCustomPrompt="1"/>
          </p:nvPr>
        </p:nvSpPr>
        <p:spPr>
          <a:xfrm>
            <a:off x="2254737" y="2950644"/>
            <a:ext cx="3348480" cy="856937"/>
          </a:xfrm>
        </p:spPr>
        <p:txBody>
          <a:bodyPr anchor="b">
            <a:noAutofit/>
          </a:bodyPr>
          <a:lstStyle>
            <a:lvl1pPr algn="r">
              <a:spcBef>
                <a:spcPts val="0"/>
              </a:spcBef>
              <a:defRPr sz="3600" i="0" spc="0" baseline="0">
                <a:solidFill>
                  <a:schemeClr val="accent2"/>
                </a:solidFill>
                <a:effectLst/>
                <a:latin typeface="Bebas Neue Regular" pitchFamily="50" charset="0"/>
              </a:defRPr>
            </a:lvl1pPr>
          </a:lstStyle>
          <a:p>
            <a:pPr lvl="0"/>
            <a:r>
              <a:rPr kumimoji="1" lang="en-US" altLang="ja-JP" dirty="0" smtClean="0"/>
              <a:t>WORD</a:t>
            </a:r>
            <a:endParaRPr kumimoji="1" lang="ja-JP" altLang="en-US" dirty="0" smtClean="0"/>
          </a:p>
        </p:txBody>
      </p:sp>
      <p:pic>
        <p:nvPicPr>
          <p:cNvPr id="114" name="図 11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043198" y="3602665"/>
            <a:ext cx="2699657" cy="409832"/>
          </a:xfrm>
          <a:prstGeom prst="rect">
            <a:avLst/>
          </a:prstGeom>
        </p:spPr>
      </p:pic>
      <p:sp>
        <p:nvSpPr>
          <p:cNvPr id="115" name="テキスト プレースホルダー 5"/>
          <p:cNvSpPr>
            <a:spLocks noGrp="1"/>
          </p:cNvSpPr>
          <p:nvPr>
            <p:ph type="body" sz="quarter" idx="24" hasCustomPrompt="1"/>
          </p:nvPr>
        </p:nvSpPr>
        <p:spPr>
          <a:xfrm>
            <a:off x="2247182" y="3749525"/>
            <a:ext cx="3356036" cy="1639520"/>
          </a:xfrm>
        </p:spPr>
        <p:txBody>
          <a:bodyPr anchor="t">
            <a:noAutofit/>
          </a:bodyPr>
          <a:lstStyle>
            <a:lvl1pPr algn="r">
              <a:lnSpc>
                <a:spcPct val="100000"/>
              </a:lnSpc>
              <a:spcBef>
                <a:spcPts val="0"/>
              </a:spcBef>
              <a:defRPr sz="2400" i="0" spc="0" baseline="0">
                <a:solidFill>
                  <a:schemeClr val="bg1"/>
                </a:solidFill>
                <a:effectLst/>
                <a:latin typeface="+mn-lt"/>
              </a:defRPr>
            </a:lvl1pPr>
          </a:lstStyle>
          <a:p>
            <a:pPr lvl="0"/>
            <a:r>
              <a:rPr kumimoji="1" lang="en-US" altLang="ja-JP" dirty="0" smtClean="0"/>
              <a:t>Text Here</a:t>
            </a:r>
          </a:p>
          <a:p>
            <a:pPr lvl="0"/>
            <a:endParaRPr kumimoji="1" lang="en-US" altLang="ja-JP" dirty="0" smtClean="0"/>
          </a:p>
        </p:txBody>
      </p:sp>
      <p:sp>
        <p:nvSpPr>
          <p:cNvPr id="120" name="テキスト プレースホルダー 5"/>
          <p:cNvSpPr>
            <a:spLocks noGrp="1"/>
          </p:cNvSpPr>
          <p:nvPr>
            <p:ph type="body" sz="quarter" idx="25" hasCustomPrompt="1"/>
          </p:nvPr>
        </p:nvSpPr>
        <p:spPr>
          <a:xfrm>
            <a:off x="8523546" y="6912199"/>
            <a:ext cx="3348480" cy="856937"/>
          </a:xfrm>
        </p:spPr>
        <p:txBody>
          <a:bodyPr anchor="b">
            <a:noAutofit/>
          </a:bodyPr>
          <a:lstStyle>
            <a:lvl1pPr algn="l">
              <a:spcBef>
                <a:spcPts val="0"/>
              </a:spcBef>
              <a:defRPr sz="3600" i="0" spc="0" baseline="0">
                <a:solidFill>
                  <a:schemeClr val="accent2"/>
                </a:solidFill>
                <a:effectLst/>
                <a:latin typeface="Bebas Neue Regular" pitchFamily="50" charset="0"/>
              </a:defRPr>
            </a:lvl1pPr>
          </a:lstStyle>
          <a:p>
            <a:pPr lvl="0"/>
            <a:r>
              <a:rPr kumimoji="1" lang="en-US" altLang="ja-JP" dirty="0" smtClean="0"/>
              <a:t>WORD</a:t>
            </a:r>
            <a:endParaRPr kumimoji="1" lang="ja-JP" altLang="en-US" dirty="0" smtClean="0"/>
          </a:p>
        </p:txBody>
      </p:sp>
      <p:pic>
        <p:nvPicPr>
          <p:cNvPr id="121" name="図 120"/>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441167" y="7564220"/>
            <a:ext cx="2699657" cy="409832"/>
          </a:xfrm>
          <a:prstGeom prst="rect">
            <a:avLst/>
          </a:prstGeom>
        </p:spPr>
      </p:pic>
      <p:sp>
        <p:nvSpPr>
          <p:cNvPr id="122" name="テキスト プレースホルダー 5"/>
          <p:cNvSpPr>
            <a:spLocks noGrp="1"/>
          </p:cNvSpPr>
          <p:nvPr>
            <p:ph type="body" sz="quarter" idx="26" hasCustomPrompt="1"/>
          </p:nvPr>
        </p:nvSpPr>
        <p:spPr>
          <a:xfrm>
            <a:off x="8515991" y="7711080"/>
            <a:ext cx="3356036" cy="1639520"/>
          </a:xfrm>
        </p:spPr>
        <p:txBody>
          <a:bodyPr anchor="t">
            <a:noAutofit/>
          </a:bodyPr>
          <a:lstStyle>
            <a:lvl1pPr algn="l">
              <a:lnSpc>
                <a:spcPct val="100000"/>
              </a:lnSpc>
              <a:spcBef>
                <a:spcPts val="0"/>
              </a:spcBef>
              <a:defRPr sz="2400" i="0" spc="0" baseline="0">
                <a:solidFill>
                  <a:schemeClr val="bg1"/>
                </a:solidFill>
                <a:effectLst/>
                <a:latin typeface="+mn-lt"/>
              </a:defRPr>
            </a:lvl1pPr>
          </a:lstStyle>
          <a:p>
            <a:pPr lvl="0"/>
            <a:r>
              <a:rPr kumimoji="1" lang="en-US" altLang="ja-JP" dirty="0" smtClean="0"/>
              <a:t>Text Here</a:t>
            </a:r>
          </a:p>
          <a:p>
            <a:pPr lvl="0"/>
            <a:endParaRPr kumimoji="1" lang="en-US" altLang="ja-JP" dirty="0" smtClean="0"/>
          </a:p>
        </p:txBody>
      </p:sp>
      <p:sp>
        <p:nvSpPr>
          <p:cNvPr id="123" name="テキスト プレースホルダー 5"/>
          <p:cNvSpPr>
            <a:spLocks noGrp="1"/>
          </p:cNvSpPr>
          <p:nvPr>
            <p:ph type="body" sz="quarter" idx="27" hasCustomPrompt="1"/>
          </p:nvPr>
        </p:nvSpPr>
        <p:spPr>
          <a:xfrm>
            <a:off x="6305335" y="2968170"/>
            <a:ext cx="3348480" cy="856937"/>
          </a:xfrm>
        </p:spPr>
        <p:txBody>
          <a:bodyPr anchor="b">
            <a:noAutofit/>
          </a:bodyPr>
          <a:lstStyle>
            <a:lvl1pPr algn="r">
              <a:spcBef>
                <a:spcPts val="0"/>
              </a:spcBef>
              <a:defRPr sz="3600" i="0" spc="0" baseline="0">
                <a:solidFill>
                  <a:schemeClr val="accent2"/>
                </a:solidFill>
                <a:effectLst/>
                <a:latin typeface="Bebas Neue Regular" pitchFamily="50" charset="0"/>
              </a:defRPr>
            </a:lvl1pPr>
          </a:lstStyle>
          <a:p>
            <a:pPr lvl="0"/>
            <a:r>
              <a:rPr kumimoji="1" lang="en-US" altLang="ja-JP" dirty="0" smtClean="0"/>
              <a:t>WORD</a:t>
            </a:r>
            <a:endParaRPr kumimoji="1" lang="ja-JP" altLang="en-US" dirty="0" smtClean="0"/>
          </a:p>
        </p:txBody>
      </p:sp>
      <p:pic>
        <p:nvPicPr>
          <p:cNvPr id="124" name="図 12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093796" y="3620191"/>
            <a:ext cx="2699657" cy="409832"/>
          </a:xfrm>
          <a:prstGeom prst="rect">
            <a:avLst/>
          </a:prstGeom>
        </p:spPr>
      </p:pic>
      <p:sp>
        <p:nvSpPr>
          <p:cNvPr id="125" name="テキスト プレースホルダー 5"/>
          <p:cNvSpPr>
            <a:spLocks noGrp="1"/>
          </p:cNvSpPr>
          <p:nvPr>
            <p:ph type="body" sz="quarter" idx="28" hasCustomPrompt="1"/>
          </p:nvPr>
        </p:nvSpPr>
        <p:spPr>
          <a:xfrm>
            <a:off x="6297780" y="3767051"/>
            <a:ext cx="3356036" cy="1639520"/>
          </a:xfrm>
        </p:spPr>
        <p:txBody>
          <a:bodyPr anchor="t">
            <a:noAutofit/>
          </a:bodyPr>
          <a:lstStyle>
            <a:lvl1pPr algn="r">
              <a:lnSpc>
                <a:spcPct val="100000"/>
              </a:lnSpc>
              <a:spcBef>
                <a:spcPts val="0"/>
              </a:spcBef>
              <a:defRPr sz="2400" i="0" spc="0" baseline="0">
                <a:solidFill>
                  <a:schemeClr val="bg1"/>
                </a:solidFill>
                <a:effectLst/>
                <a:latin typeface="+mn-lt"/>
              </a:defRPr>
            </a:lvl1pPr>
          </a:lstStyle>
          <a:p>
            <a:pPr lvl="0"/>
            <a:r>
              <a:rPr kumimoji="1" lang="en-US" altLang="ja-JP" dirty="0" smtClean="0"/>
              <a:t>Text Here</a:t>
            </a:r>
          </a:p>
          <a:p>
            <a:pPr lvl="0"/>
            <a:endParaRPr kumimoji="1" lang="en-US" altLang="ja-JP" dirty="0" smtClean="0"/>
          </a:p>
        </p:txBody>
      </p:sp>
      <p:sp>
        <p:nvSpPr>
          <p:cNvPr id="126" name="テキスト プレースホルダー 5"/>
          <p:cNvSpPr>
            <a:spLocks noGrp="1"/>
          </p:cNvSpPr>
          <p:nvPr>
            <p:ph type="body" sz="quarter" idx="29" hasCustomPrompt="1"/>
          </p:nvPr>
        </p:nvSpPr>
        <p:spPr>
          <a:xfrm>
            <a:off x="12600328" y="6921952"/>
            <a:ext cx="3348480" cy="856937"/>
          </a:xfrm>
        </p:spPr>
        <p:txBody>
          <a:bodyPr anchor="b">
            <a:noAutofit/>
          </a:bodyPr>
          <a:lstStyle>
            <a:lvl1pPr algn="l">
              <a:spcBef>
                <a:spcPts val="0"/>
              </a:spcBef>
              <a:defRPr sz="3600" i="0" spc="0" baseline="0">
                <a:solidFill>
                  <a:schemeClr val="accent2"/>
                </a:solidFill>
                <a:effectLst/>
                <a:latin typeface="Bebas Neue Regular" pitchFamily="50" charset="0"/>
              </a:defRPr>
            </a:lvl1pPr>
          </a:lstStyle>
          <a:p>
            <a:pPr lvl="0"/>
            <a:r>
              <a:rPr kumimoji="1" lang="en-US" altLang="ja-JP" dirty="0" smtClean="0"/>
              <a:t>WORD</a:t>
            </a:r>
            <a:endParaRPr kumimoji="1" lang="ja-JP" altLang="en-US" dirty="0" smtClean="0"/>
          </a:p>
        </p:txBody>
      </p:sp>
      <p:pic>
        <p:nvPicPr>
          <p:cNvPr id="127" name="図 12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2503435" y="7573973"/>
            <a:ext cx="2699657" cy="409832"/>
          </a:xfrm>
          <a:prstGeom prst="rect">
            <a:avLst/>
          </a:prstGeom>
        </p:spPr>
      </p:pic>
      <p:sp>
        <p:nvSpPr>
          <p:cNvPr id="128" name="テキスト プレースホルダー 5"/>
          <p:cNvSpPr>
            <a:spLocks noGrp="1"/>
          </p:cNvSpPr>
          <p:nvPr>
            <p:ph type="body" sz="quarter" idx="30" hasCustomPrompt="1"/>
          </p:nvPr>
        </p:nvSpPr>
        <p:spPr>
          <a:xfrm>
            <a:off x="12592773" y="7720833"/>
            <a:ext cx="3356036" cy="1639520"/>
          </a:xfrm>
        </p:spPr>
        <p:txBody>
          <a:bodyPr anchor="t">
            <a:noAutofit/>
          </a:bodyPr>
          <a:lstStyle>
            <a:lvl1pPr algn="l">
              <a:lnSpc>
                <a:spcPct val="100000"/>
              </a:lnSpc>
              <a:spcBef>
                <a:spcPts val="0"/>
              </a:spcBef>
              <a:defRPr sz="2400" i="0" spc="0" baseline="0">
                <a:solidFill>
                  <a:schemeClr val="bg1"/>
                </a:solidFill>
                <a:effectLst/>
                <a:latin typeface="+mn-lt"/>
              </a:defRPr>
            </a:lvl1pPr>
          </a:lstStyle>
          <a:p>
            <a:pPr lvl="0"/>
            <a:r>
              <a:rPr kumimoji="1" lang="en-US" altLang="ja-JP" dirty="0" smtClean="0"/>
              <a:t>Text Here</a:t>
            </a:r>
          </a:p>
          <a:p>
            <a:pPr lvl="0"/>
            <a:endParaRPr kumimoji="1" lang="en-US" altLang="ja-JP" dirty="0" smtClean="0"/>
          </a:p>
        </p:txBody>
      </p:sp>
      <p:sp>
        <p:nvSpPr>
          <p:cNvPr id="129" name="テキスト プレースホルダー 5"/>
          <p:cNvSpPr>
            <a:spLocks noGrp="1"/>
          </p:cNvSpPr>
          <p:nvPr>
            <p:ph type="body" sz="quarter" idx="31" hasCustomPrompt="1"/>
          </p:nvPr>
        </p:nvSpPr>
        <p:spPr>
          <a:xfrm>
            <a:off x="10353089" y="2977923"/>
            <a:ext cx="3348480" cy="856937"/>
          </a:xfrm>
        </p:spPr>
        <p:txBody>
          <a:bodyPr anchor="b">
            <a:noAutofit/>
          </a:bodyPr>
          <a:lstStyle>
            <a:lvl1pPr algn="r">
              <a:spcBef>
                <a:spcPts val="0"/>
              </a:spcBef>
              <a:defRPr sz="3600" i="0" spc="0" baseline="0">
                <a:solidFill>
                  <a:schemeClr val="accent2"/>
                </a:solidFill>
                <a:effectLst/>
                <a:latin typeface="Bebas Neue Regular" pitchFamily="50" charset="0"/>
              </a:defRPr>
            </a:lvl1pPr>
          </a:lstStyle>
          <a:p>
            <a:pPr lvl="0"/>
            <a:r>
              <a:rPr kumimoji="1" lang="en-US" altLang="ja-JP" dirty="0" smtClean="0"/>
              <a:t>WORD</a:t>
            </a:r>
            <a:endParaRPr kumimoji="1" lang="ja-JP" altLang="en-US" dirty="0" smtClean="0"/>
          </a:p>
        </p:txBody>
      </p:sp>
      <p:pic>
        <p:nvPicPr>
          <p:cNvPr id="130" name="図 129"/>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141550" y="3629944"/>
            <a:ext cx="2699657" cy="409832"/>
          </a:xfrm>
          <a:prstGeom prst="rect">
            <a:avLst/>
          </a:prstGeom>
        </p:spPr>
      </p:pic>
      <p:sp>
        <p:nvSpPr>
          <p:cNvPr id="131" name="テキスト プレースホルダー 5"/>
          <p:cNvSpPr>
            <a:spLocks noGrp="1"/>
          </p:cNvSpPr>
          <p:nvPr>
            <p:ph type="body" sz="quarter" idx="32" hasCustomPrompt="1"/>
          </p:nvPr>
        </p:nvSpPr>
        <p:spPr>
          <a:xfrm>
            <a:off x="10345534" y="3776804"/>
            <a:ext cx="3356036" cy="1639520"/>
          </a:xfrm>
        </p:spPr>
        <p:txBody>
          <a:bodyPr anchor="t">
            <a:noAutofit/>
          </a:bodyPr>
          <a:lstStyle>
            <a:lvl1pPr algn="r">
              <a:lnSpc>
                <a:spcPct val="100000"/>
              </a:lnSpc>
              <a:spcBef>
                <a:spcPts val="0"/>
              </a:spcBef>
              <a:defRPr sz="2400" i="0" spc="0" baseline="0">
                <a:solidFill>
                  <a:schemeClr val="bg1"/>
                </a:solidFill>
                <a:effectLst/>
                <a:latin typeface="+mn-lt"/>
              </a:defRPr>
            </a:lvl1pPr>
          </a:lstStyle>
          <a:p>
            <a:pPr lvl="0"/>
            <a:r>
              <a:rPr kumimoji="1" lang="en-US" altLang="ja-JP" dirty="0" smtClean="0"/>
              <a:t>Text Here</a:t>
            </a:r>
          </a:p>
          <a:p>
            <a:pPr lvl="0"/>
            <a:endParaRPr kumimoji="1" lang="en-US" altLang="ja-JP" dirty="0" smtClean="0"/>
          </a:p>
        </p:txBody>
      </p:sp>
      <p:cxnSp>
        <p:nvCxnSpPr>
          <p:cNvPr id="132" name="直線コネクタ 93"/>
          <p:cNvCxnSpPr>
            <a:stCxn id="95" idx="0"/>
            <a:endCxn id="114" idx="3"/>
          </p:cNvCxnSpPr>
          <p:nvPr userDrawn="1"/>
        </p:nvCxnSpPr>
        <p:spPr>
          <a:xfrm rot="16200000" flipV="1">
            <a:off x="4980571" y="4569866"/>
            <a:ext cx="1842103" cy="317534"/>
          </a:xfrm>
          <a:prstGeom prst="bentConnector2">
            <a:avLst/>
          </a:prstGeom>
          <a:ln w="38100">
            <a:solidFill>
              <a:srgbClr val="FFFFFF">
                <a:alpha val="50196"/>
              </a:srgbClr>
            </a:solidFill>
            <a:prstDash val="sysDot"/>
            <a:tailEnd type="oval" w="lg" len="lg"/>
          </a:ln>
        </p:spPr>
        <p:style>
          <a:lnRef idx="1">
            <a:schemeClr val="accent1"/>
          </a:lnRef>
          <a:fillRef idx="0">
            <a:schemeClr val="accent1"/>
          </a:fillRef>
          <a:effectRef idx="0">
            <a:schemeClr val="accent1"/>
          </a:effectRef>
          <a:fontRef idx="minor">
            <a:schemeClr val="tx1"/>
          </a:fontRef>
        </p:style>
      </p:cxnSp>
      <p:cxnSp>
        <p:nvCxnSpPr>
          <p:cNvPr id="136" name="直線コネクタ 93"/>
          <p:cNvCxnSpPr>
            <a:stCxn id="96" idx="4"/>
            <a:endCxn id="121" idx="1"/>
          </p:cNvCxnSpPr>
          <p:nvPr userDrawn="1"/>
        </p:nvCxnSpPr>
        <p:spPr>
          <a:xfrm rot="16200000" flipH="1">
            <a:off x="7560869" y="6888838"/>
            <a:ext cx="1406242" cy="354353"/>
          </a:xfrm>
          <a:prstGeom prst="bentConnector2">
            <a:avLst/>
          </a:prstGeom>
          <a:ln w="38100">
            <a:solidFill>
              <a:srgbClr val="FFFFFF">
                <a:alpha val="50196"/>
              </a:srgbClr>
            </a:solidFill>
            <a:prstDash val="sysDot"/>
            <a:tailEnd type="oval" w="lg" len="lg"/>
          </a:ln>
        </p:spPr>
        <p:style>
          <a:lnRef idx="1">
            <a:schemeClr val="accent1"/>
          </a:lnRef>
          <a:fillRef idx="0">
            <a:schemeClr val="accent1"/>
          </a:fillRef>
          <a:effectRef idx="0">
            <a:schemeClr val="accent1"/>
          </a:effectRef>
          <a:fontRef idx="minor">
            <a:schemeClr val="tx1"/>
          </a:fontRef>
        </p:style>
      </p:cxnSp>
      <p:cxnSp>
        <p:nvCxnSpPr>
          <p:cNvPr id="139" name="直線コネクタ 93"/>
          <p:cNvCxnSpPr>
            <a:stCxn id="98" idx="4"/>
            <a:endCxn id="127" idx="1"/>
          </p:cNvCxnSpPr>
          <p:nvPr userDrawn="1"/>
        </p:nvCxnSpPr>
        <p:spPr>
          <a:xfrm rot="16200000" flipH="1">
            <a:off x="11613552" y="6889005"/>
            <a:ext cx="1415995" cy="363771"/>
          </a:xfrm>
          <a:prstGeom prst="bentConnector2">
            <a:avLst/>
          </a:prstGeom>
          <a:ln w="38100">
            <a:solidFill>
              <a:srgbClr val="FFFFFF">
                <a:alpha val="50196"/>
              </a:srgbClr>
            </a:solidFill>
            <a:prstDash val="sysDot"/>
            <a:tailEnd type="oval" w="lg" len="lg"/>
          </a:ln>
        </p:spPr>
        <p:style>
          <a:lnRef idx="1">
            <a:schemeClr val="accent1"/>
          </a:lnRef>
          <a:fillRef idx="0">
            <a:schemeClr val="accent1"/>
          </a:fillRef>
          <a:effectRef idx="0">
            <a:schemeClr val="accent1"/>
          </a:effectRef>
          <a:fontRef idx="minor">
            <a:schemeClr val="tx1"/>
          </a:fontRef>
        </p:style>
      </p:cxnSp>
      <p:cxnSp>
        <p:nvCxnSpPr>
          <p:cNvPr id="142" name="直線コネクタ 93"/>
          <p:cNvCxnSpPr>
            <a:stCxn id="97" idx="0"/>
            <a:endCxn id="124" idx="3"/>
          </p:cNvCxnSpPr>
          <p:nvPr userDrawn="1"/>
        </p:nvCxnSpPr>
        <p:spPr>
          <a:xfrm rot="16200000" flipV="1">
            <a:off x="9041058" y="4577503"/>
            <a:ext cx="1824577" cy="319786"/>
          </a:xfrm>
          <a:prstGeom prst="bentConnector2">
            <a:avLst/>
          </a:prstGeom>
          <a:ln w="38100">
            <a:solidFill>
              <a:srgbClr val="FFFFFF">
                <a:alpha val="50196"/>
              </a:srgbClr>
            </a:solidFill>
            <a:prstDash val="sysDot"/>
            <a:tailEnd type="oval" w="lg" len="lg"/>
          </a:ln>
        </p:spPr>
        <p:style>
          <a:lnRef idx="1">
            <a:schemeClr val="accent1"/>
          </a:lnRef>
          <a:fillRef idx="0">
            <a:schemeClr val="accent1"/>
          </a:fillRef>
          <a:effectRef idx="0">
            <a:schemeClr val="accent1"/>
          </a:effectRef>
          <a:fontRef idx="minor">
            <a:schemeClr val="tx1"/>
          </a:fontRef>
        </p:style>
      </p:cxnSp>
      <p:cxnSp>
        <p:nvCxnSpPr>
          <p:cNvPr id="145" name="直線コネクタ 93"/>
          <p:cNvCxnSpPr>
            <a:stCxn id="99" idx="0"/>
            <a:endCxn id="130" idx="3"/>
          </p:cNvCxnSpPr>
          <p:nvPr userDrawn="1"/>
        </p:nvCxnSpPr>
        <p:spPr>
          <a:xfrm rot="16200000" flipV="1">
            <a:off x="13096236" y="4579831"/>
            <a:ext cx="1814824" cy="324882"/>
          </a:xfrm>
          <a:prstGeom prst="bentConnector2">
            <a:avLst/>
          </a:prstGeom>
          <a:ln w="38100">
            <a:solidFill>
              <a:srgbClr val="FFFFFF">
                <a:alpha val="50196"/>
              </a:srgbClr>
            </a:solidFill>
            <a:prstDash val="sysDot"/>
            <a:tailEnd type="oval" w="lg" len="lg"/>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998705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iterate type="lt">
                                    <p:tmPct val="5000"/>
                                  </p:iterate>
                                  <p:childTnLst>
                                    <p:set>
                                      <p:cBhvr>
                                        <p:cTn id="6" dur="1" fill="hold">
                                          <p:stCondLst>
                                            <p:cond delay="0"/>
                                          </p:stCondLst>
                                        </p:cTn>
                                        <p:tgtEl>
                                          <p:spTgt spid="6">
                                            <p:txEl>
                                              <p:pRg st="0" end="0"/>
                                            </p:txEl>
                                          </p:spTgt>
                                        </p:tgtEl>
                                        <p:attrNameLst>
                                          <p:attrName>style.visibility</p:attrName>
                                        </p:attrNameLst>
                                      </p:cBhvr>
                                      <p:to>
                                        <p:strVal val="visible"/>
                                      </p:to>
                                    </p:set>
                                    <p:animEffect transition="in" filter="randombar(horizontal)">
                                      <p:cBhvr>
                                        <p:cTn id="7" dur="500"/>
                                        <p:tgtEl>
                                          <p:spTgt spid="6">
                                            <p:txEl>
                                              <p:pRg st="0" end="0"/>
                                            </p:txEl>
                                          </p:spTgt>
                                        </p:tgtEl>
                                      </p:cBhvr>
                                    </p:animEffect>
                                  </p:childTnLst>
                                </p:cTn>
                              </p:par>
                            </p:childTnLst>
                          </p:cTn>
                        </p:par>
                        <p:par>
                          <p:cTn id="8" fill="hold">
                            <p:stCondLst>
                              <p:cond delay="875"/>
                            </p:stCondLst>
                            <p:childTnLst>
                              <p:par>
                                <p:cTn id="9" presetID="53" presetClass="entr" presetSubtype="16" fill="hold" grpId="0" nodeType="afterEffect">
                                  <p:stCondLst>
                                    <p:cond delay="0"/>
                                  </p:stCondLst>
                                  <p:childTnLst>
                                    <p:set>
                                      <p:cBhvr>
                                        <p:cTn id="10" dur="1" fill="hold">
                                          <p:stCondLst>
                                            <p:cond delay="0"/>
                                          </p:stCondLst>
                                        </p:cTn>
                                        <p:tgtEl>
                                          <p:spTgt spid="45"/>
                                        </p:tgtEl>
                                        <p:attrNameLst>
                                          <p:attrName>style.visibility</p:attrName>
                                        </p:attrNameLst>
                                      </p:cBhvr>
                                      <p:to>
                                        <p:strVal val="visible"/>
                                      </p:to>
                                    </p:set>
                                    <p:anim calcmode="lin" valueType="num">
                                      <p:cBhvr>
                                        <p:cTn id="11" dur="500" fill="hold"/>
                                        <p:tgtEl>
                                          <p:spTgt spid="45"/>
                                        </p:tgtEl>
                                        <p:attrNameLst>
                                          <p:attrName>ppt_w</p:attrName>
                                        </p:attrNameLst>
                                      </p:cBhvr>
                                      <p:tavLst>
                                        <p:tav tm="0">
                                          <p:val>
                                            <p:fltVal val="0"/>
                                          </p:val>
                                        </p:tav>
                                        <p:tav tm="100000">
                                          <p:val>
                                            <p:strVal val="#ppt_w"/>
                                          </p:val>
                                        </p:tav>
                                      </p:tavLst>
                                    </p:anim>
                                    <p:anim calcmode="lin" valueType="num">
                                      <p:cBhvr>
                                        <p:cTn id="12" dur="500" fill="hold"/>
                                        <p:tgtEl>
                                          <p:spTgt spid="45"/>
                                        </p:tgtEl>
                                        <p:attrNameLst>
                                          <p:attrName>ppt_h</p:attrName>
                                        </p:attrNameLst>
                                      </p:cBhvr>
                                      <p:tavLst>
                                        <p:tav tm="0">
                                          <p:val>
                                            <p:fltVal val="0"/>
                                          </p:val>
                                        </p:tav>
                                        <p:tav tm="100000">
                                          <p:val>
                                            <p:strVal val="#ppt_h"/>
                                          </p:val>
                                        </p:tav>
                                      </p:tavLst>
                                    </p:anim>
                                    <p:animEffect transition="in" filter="fade">
                                      <p:cBhvr>
                                        <p:cTn id="13" dur="500"/>
                                        <p:tgtEl>
                                          <p:spTgt spid="45"/>
                                        </p:tgtEl>
                                      </p:cBhvr>
                                    </p:animEffect>
                                  </p:childTnLst>
                                </p:cTn>
                              </p:par>
                              <p:par>
                                <p:cTn id="14" presetID="53" presetClass="entr" presetSubtype="16" fill="hold" grpId="0" nodeType="withEffect">
                                  <p:stCondLst>
                                    <p:cond delay="0"/>
                                  </p:stCondLst>
                                  <p:childTnLst>
                                    <p:set>
                                      <p:cBhvr>
                                        <p:cTn id="15" dur="1" fill="hold">
                                          <p:stCondLst>
                                            <p:cond delay="0"/>
                                          </p:stCondLst>
                                        </p:cTn>
                                        <p:tgtEl>
                                          <p:spTgt spid="93"/>
                                        </p:tgtEl>
                                        <p:attrNameLst>
                                          <p:attrName>style.visibility</p:attrName>
                                        </p:attrNameLst>
                                      </p:cBhvr>
                                      <p:to>
                                        <p:strVal val="visible"/>
                                      </p:to>
                                    </p:set>
                                    <p:anim calcmode="lin" valueType="num">
                                      <p:cBhvr>
                                        <p:cTn id="16" dur="500" fill="hold"/>
                                        <p:tgtEl>
                                          <p:spTgt spid="93"/>
                                        </p:tgtEl>
                                        <p:attrNameLst>
                                          <p:attrName>ppt_w</p:attrName>
                                        </p:attrNameLst>
                                      </p:cBhvr>
                                      <p:tavLst>
                                        <p:tav tm="0">
                                          <p:val>
                                            <p:fltVal val="0"/>
                                          </p:val>
                                        </p:tav>
                                        <p:tav tm="100000">
                                          <p:val>
                                            <p:strVal val="#ppt_w"/>
                                          </p:val>
                                        </p:tav>
                                      </p:tavLst>
                                    </p:anim>
                                    <p:anim calcmode="lin" valueType="num">
                                      <p:cBhvr>
                                        <p:cTn id="17" dur="500" fill="hold"/>
                                        <p:tgtEl>
                                          <p:spTgt spid="93"/>
                                        </p:tgtEl>
                                        <p:attrNameLst>
                                          <p:attrName>ppt_h</p:attrName>
                                        </p:attrNameLst>
                                      </p:cBhvr>
                                      <p:tavLst>
                                        <p:tav tm="0">
                                          <p:val>
                                            <p:fltVal val="0"/>
                                          </p:val>
                                        </p:tav>
                                        <p:tav tm="100000">
                                          <p:val>
                                            <p:strVal val="#ppt_h"/>
                                          </p:val>
                                        </p:tav>
                                      </p:tavLst>
                                    </p:anim>
                                    <p:animEffect transition="in" filter="fade">
                                      <p:cBhvr>
                                        <p:cTn id="18" dur="500"/>
                                        <p:tgtEl>
                                          <p:spTgt spid="93"/>
                                        </p:tgtEl>
                                      </p:cBhvr>
                                    </p:animEffect>
                                  </p:childTnLst>
                                </p:cTn>
                              </p:par>
                            </p:childTnLst>
                          </p:cTn>
                        </p:par>
                        <p:par>
                          <p:cTn id="19" fill="hold">
                            <p:stCondLst>
                              <p:cond delay="1375"/>
                            </p:stCondLst>
                            <p:childTnLst>
                              <p:par>
                                <p:cTn id="20" presetID="22" presetClass="entr" presetSubtype="8" fill="hold" nodeType="afterEffect">
                                  <p:stCondLst>
                                    <p:cond delay="0"/>
                                  </p:stCondLst>
                                  <p:childTnLst>
                                    <p:set>
                                      <p:cBhvr>
                                        <p:cTn id="21" dur="1" fill="hold">
                                          <p:stCondLst>
                                            <p:cond delay="0"/>
                                          </p:stCondLst>
                                        </p:cTn>
                                        <p:tgtEl>
                                          <p:spTgt spid="40"/>
                                        </p:tgtEl>
                                        <p:attrNameLst>
                                          <p:attrName>style.visibility</p:attrName>
                                        </p:attrNameLst>
                                      </p:cBhvr>
                                      <p:to>
                                        <p:strVal val="visible"/>
                                      </p:to>
                                    </p:set>
                                    <p:animEffect transition="in" filter="wipe(left)">
                                      <p:cBhvr>
                                        <p:cTn id="22" dur="500"/>
                                        <p:tgtEl>
                                          <p:spTgt spid="40"/>
                                        </p:tgtEl>
                                      </p:cBhvr>
                                    </p:animEffect>
                                  </p:childTnLst>
                                </p:cTn>
                              </p:par>
                            </p:childTnLst>
                          </p:cTn>
                        </p:par>
                        <p:par>
                          <p:cTn id="23" fill="hold">
                            <p:stCondLst>
                              <p:cond delay="1875"/>
                            </p:stCondLst>
                            <p:childTnLst>
                              <p:par>
                                <p:cTn id="24" presetID="53" presetClass="entr" presetSubtype="16" fill="hold" grpId="0" nodeType="afterEffect">
                                  <p:stCondLst>
                                    <p:cond delay="0"/>
                                  </p:stCondLst>
                                  <p:childTnLst>
                                    <p:set>
                                      <p:cBhvr>
                                        <p:cTn id="25" dur="1" fill="hold">
                                          <p:stCondLst>
                                            <p:cond delay="0"/>
                                          </p:stCondLst>
                                        </p:cTn>
                                        <p:tgtEl>
                                          <p:spTgt spid="75"/>
                                        </p:tgtEl>
                                        <p:attrNameLst>
                                          <p:attrName>style.visibility</p:attrName>
                                        </p:attrNameLst>
                                      </p:cBhvr>
                                      <p:to>
                                        <p:strVal val="visible"/>
                                      </p:to>
                                    </p:set>
                                    <p:anim calcmode="lin" valueType="num">
                                      <p:cBhvr>
                                        <p:cTn id="26" dur="500" fill="hold"/>
                                        <p:tgtEl>
                                          <p:spTgt spid="75"/>
                                        </p:tgtEl>
                                        <p:attrNameLst>
                                          <p:attrName>ppt_w</p:attrName>
                                        </p:attrNameLst>
                                      </p:cBhvr>
                                      <p:tavLst>
                                        <p:tav tm="0">
                                          <p:val>
                                            <p:fltVal val="0"/>
                                          </p:val>
                                        </p:tav>
                                        <p:tav tm="100000">
                                          <p:val>
                                            <p:strVal val="#ppt_w"/>
                                          </p:val>
                                        </p:tav>
                                      </p:tavLst>
                                    </p:anim>
                                    <p:anim calcmode="lin" valueType="num">
                                      <p:cBhvr>
                                        <p:cTn id="27" dur="500" fill="hold"/>
                                        <p:tgtEl>
                                          <p:spTgt spid="75"/>
                                        </p:tgtEl>
                                        <p:attrNameLst>
                                          <p:attrName>ppt_h</p:attrName>
                                        </p:attrNameLst>
                                      </p:cBhvr>
                                      <p:tavLst>
                                        <p:tav tm="0">
                                          <p:val>
                                            <p:fltVal val="0"/>
                                          </p:val>
                                        </p:tav>
                                        <p:tav tm="100000">
                                          <p:val>
                                            <p:strVal val="#ppt_h"/>
                                          </p:val>
                                        </p:tav>
                                      </p:tavLst>
                                    </p:anim>
                                    <p:animEffect transition="in" filter="fade">
                                      <p:cBhvr>
                                        <p:cTn id="28" dur="500"/>
                                        <p:tgtEl>
                                          <p:spTgt spid="75"/>
                                        </p:tgtEl>
                                      </p:cBhvr>
                                    </p:animEffect>
                                  </p:childTnLst>
                                </p:cTn>
                              </p:par>
                              <p:par>
                                <p:cTn id="29" presetID="53" presetClass="entr" presetSubtype="16" fill="hold" grpId="0" nodeType="withEffect">
                                  <p:stCondLst>
                                    <p:cond delay="0"/>
                                  </p:stCondLst>
                                  <p:childTnLst>
                                    <p:set>
                                      <p:cBhvr>
                                        <p:cTn id="30" dur="1" fill="hold">
                                          <p:stCondLst>
                                            <p:cond delay="0"/>
                                          </p:stCondLst>
                                        </p:cTn>
                                        <p:tgtEl>
                                          <p:spTgt spid="16"/>
                                        </p:tgtEl>
                                        <p:attrNameLst>
                                          <p:attrName>style.visibility</p:attrName>
                                        </p:attrNameLst>
                                      </p:cBhvr>
                                      <p:to>
                                        <p:strVal val="visible"/>
                                      </p:to>
                                    </p:set>
                                    <p:anim calcmode="lin" valueType="num">
                                      <p:cBhvr>
                                        <p:cTn id="31" dur="500" fill="hold"/>
                                        <p:tgtEl>
                                          <p:spTgt spid="16"/>
                                        </p:tgtEl>
                                        <p:attrNameLst>
                                          <p:attrName>ppt_w</p:attrName>
                                        </p:attrNameLst>
                                      </p:cBhvr>
                                      <p:tavLst>
                                        <p:tav tm="0">
                                          <p:val>
                                            <p:fltVal val="0"/>
                                          </p:val>
                                        </p:tav>
                                        <p:tav tm="100000">
                                          <p:val>
                                            <p:strVal val="#ppt_w"/>
                                          </p:val>
                                        </p:tav>
                                      </p:tavLst>
                                    </p:anim>
                                    <p:anim calcmode="lin" valueType="num">
                                      <p:cBhvr>
                                        <p:cTn id="32" dur="500" fill="hold"/>
                                        <p:tgtEl>
                                          <p:spTgt spid="16"/>
                                        </p:tgtEl>
                                        <p:attrNameLst>
                                          <p:attrName>ppt_h</p:attrName>
                                        </p:attrNameLst>
                                      </p:cBhvr>
                                      <p:tavLst>
                                        <p:tav tm="0">
                                          <p:val>
                                            <p:fltVal val="0"/>
                                          </p:val>
                                        </p:tav>
                                        <p:tav tm="100000">
                                          <p:val>
                                            <p:strVal val="#ppt_h"/>
                                          </p:val>
                                        </p:tav>
                                      </p:tavLst>
                                    </p:anim>
                                    <p:animEffect transition="in" filter="fade">
                                      <p:cBhvr>
                                        <p:cTn id="33" dur="500"/>
                                        <p:tgtEl>
                                          <p:spTgt spid="16"/>
                                        </p:tgtEl>
                                      </p:cBhvr>
                                    </p:animEffect>
                                  </p:childTnLst>
                                </p:cTn>
                              </p:par>
                            </p:childTnLst>
                          </p:cTn>
                        </p:par>
                        <p:par>
                          <p:cTn id="34" fill="hold">
                            <p:stCondLst>
                              <p:cond delay="2375"/>
                            </p:stCondLst>
                            <p:childTnLst>
                              <p:par>
                                <p:cTn id="35" presetID="2" presetClass="entr" presetSubtype="8" decel="100000" fill="hold" grpId="0" nodeType="afterEffect">
                                  <p:stCondLst>
                                    <p:cond delay="0"/>
                                  </p:stCondLst>
                                  <p:childTnLst>
                                    <p:set>
                                      <p:cBhvr>
                                        <p:cTn id="36" dur="1" fill="hold">
                                          <p:stCondLst>
                                            <p:cond delay="0"/>
                                          </p:stCondLst>
                                        </p:cTn>
                                        <p:tgtEl>
                                          <p:spTgt spid="59"/>
                                        </p:tgtEl>
                                        <p:attrNameLst>
                                          <p:attrName>style.visibility</p:attrName>
                                        </p:attrNameLst>
                                      </p:cBhvr>
                                      <p:to>
                                        <p:strVal val="visible"/>
                                      </p:to>
                                    </p:set>
                                    <p:anim calcmode="lin" valueType="num">
                                      <p:cBhvr additive="base">
                                        <p:cTn id="37" dur="750" fill="hold"/>
                                        <p:tgtEl>
                                          <p:spTgt spid="59"/>
                                        </p:tgtEl>
                                        <p:attrNameLst>
                                          <p:attrName>ppt_x</p:attrName>
                                        </p:attrNameLst>
                                      </p:cBhvr>
                                      <p:tavLst>
                                        <p:tav tm="0">
                                          <p:val>
                                            <p:strVal val="0-#ppt_w/2"/>
                                          </p:val>
                                        </p:tav>
                                        <p:tav tm="100000">
                                          <p:val>
                                            <p:strVal val="#ppt_x"/>
                                          </p:val>
                                        </p:tav>
                                      </p:tavLst>
                                    </p:anim>
                                    <p:anim calcmode="lin" valueType="num">
                                      <p:cBhvr additive="base">
                                        <p:cTn id="38" dur="750" fill="hold"/>
                                        <p:tgtEl>
                                          <p:spTgt spid="59"/>
                                        </p:tgtEl>
                                        <p:attrNameLst>
                                          <p:attrName>ppt_y</p:attrName>
                                        </p:attrNameLst>
                                      </p:cBhvr>
                                      <p:tavLst>
                                        <p:tav tm="0">
                                          <p:val>
                                            <p:strVal val="#ppt_y"/>
                                          </p:val>
                                        </p:tav>
                                        <p:tav tm="100000">
                                          <p:val>
                                            <p:strVal val="#ppt_y"/>
                                          </p:val>
                                        </p:tav>
                                      </p:tavLst>
                                    </p:anim>
                                  </p:childTnLst>
                                </p:cTn>
                              </p:par>
                              <p:par>
                                <p:cTn id="39" presetID="2" presetClass="entr" presetSubtype="8" decel="100000" fill="hold" grpId="0" nodeType="withEffect">
                                  <p:stCondLst>
                                    <p:cond delay="0"/>
                                  </p:stCondLst>
                                  <p:childTnLst>
                                    <p:set>
                                      <p:cBhvr>
                                        <p:cTn id="40" dur="1" fill="hold">
                                          <p:stCondLst>
                                            <p:cond delay="0"/>
                                          </p:stCondLst>
                                        </p:cTn>
                                        <p:tgtEl>
                                          <p:spTgt spid="76"/>
                                        </p:tgtEl>
                                        <p:attrNameLst>
                                          <p:attrName>style.visibility</p:attrName>
                                        </p:attrNameLst>
                                      </p:cBhvr>
                                      <p:to>
                                        <p:strVal val="visible"/>
                                      </p:to>
                                    </p:set>
                                    <p:anim calcmode="lin" valueType="num">
                                      <p:cBhvr additive="base">
                                        <p:cTn id="41" dur="750" fill="hold"/>
                                        <p:tgtEl>
                                          <p:spTgt spid="76"/>
                                        </p:tgtEl>
                                        <p:attrNameLst>
                                          <p:attrName>ppt_x</p:attrName>
                                        </p:attrNameLst>
                                      </p:cBhvr>
                                      <p:tavLst>
                                        <p:tav tm="0">
                                          <p:val>
                                            <p:strVal val="0-#ppt_w/2"/>
                                          </p:val>
                                        </p:tav>
                                        <p:tav tm="100000">
                                          <p:val>
                                            <p:strVal val="#ppt_x"/>
                                          </p:val>
                                        </p:tav>
                                      </p:tavLst>
                                    </p:anim>
                                    <p:anim calcmode="lin" valueType="num">
                                      <p:cBhvr additive="base">
                                        <p:cTn id="42" dur="750" fill="hold"/>
                                        <p:tgtEl>
                                          <p:spTgt spid="76"/>
                                        </p:tgtEl>
                                        <p:attrNameLst>
                                          <p:attrName>ppt_y</p:attrName>
                                        </p:attrNameLst>
                                      </p:cBhvr>
                                      <p:tavLst>
                                        <p:tav tm="0">
                                          <p:val>
                                            <p:strVal val="#ppt_y"/>
                                          </p:val>
                                        </p:tav>
                                        <p:tav tm="100000">
                                          <p:val>
                                            <p:strVal val="#ppt_y"/>
                                          </p:val>
                                        </p:tav>
                                      </p:tavLst>
                                    </p:anim>
                                  </p:childTnLst>
                                </p:cTn>
                              </p:par>
                              <p:par>
                                <p:cTn id="43" presetID="2" presetClass="entr" presetSubtype="8" decel="100000" fill="hold" grpId="0" nodeType="withEffect">
                                  <p:stCondLst>
                                    <p:cond delay="0"/>
                                  </p:stCondLst>
                                  <p:childTnLst>
                                    <p:set>
                                      <p:cBhvr>
                                        <p:cTn id="44" dur="1" fill="hold">
                                          <p:stCondLst>
                                            <p:cond delay="0"/>
                                          </p:stCondLst>
                                        </p:cTn>
                                        <p:tgtEl>
                                          <p:spTgt spid="60"/>
                                        </p:tgtEl>
                                        <p:attrNameLst>
                                          <p:attrName>style.visibility</p:attrName>
                                        </p:attrNameLst>
                                      </p:cBhvr>
                                      <p:to>
                                        <p:strVal val="visible"/>
                                      </p:to>
                                    </p:set>
                                    <p:anim calcmode="lin" valueType="num">
                                      <p:cBhvr additive="base">
                                        <p:cTn id="45" dur="750" fill="hold"/>
                                        <p:tgtEl>
                                          <p:spTgt spid="60"/>
                                        </p:tgtEl>
                                        <p:attrNameLst>
                                          <p:attrName>ppt_x</p:attrName>
                                        </p:attrNameLst>
                                      </p:cBhvr>
                                      <p:tavLst>
                                        <p:tav tm="0">
                                          <p:val>
                                            <p:strVal val="0-#ppt_w/2"/>
                                          </p:val>
                                        </p:tav>
                                        <p:tav tm="100000">
                                          <p:val>
                                            <p:strVal val="#ppt_x"/>
                                          </p:val>
                                        </p:tav>
                                      </p:tavLst>
                                    </p:anim>
                                    <p:anim calcmode="lin" valueType="num">
                                      <p:cBhvr additive="base">
                                        <p:cTn id="46" dur="750" fill="hold"/>
                                        <p:tgtEl>
                                          <p:spTgt spid="60"/>
                                        </p:tgtEl>
                                        <p:attrNameLst>
                                          <p:attrName>ppt_y</p:attrName>
                                        </p:attrNameLst>
                                      </p:cBhvr>
                                      <p:tavLst>
                                        <p:tav tm="0">
                                          <p:val>
                                            <p:strVal val="#ppt_y"/>
                                          </p:val>
                                        </p:tav>
                                        <p:tav tm="100000">
                                          <p:val>
                                            <p:strVal val="#ppt_y"/>
                                          </p:val>
                                        </p:tav>
                                      </p:tavLst>
                                    </p:anim>
                                  </p:childTnLst>
                                </p:cTn>
                              </p:par>
                              <p:par>
                                <p:cTn id="47" presetID="2" presetClass="entr" presetSubtype="8" decel="100000" fill="hold" grpId="0" nodeType="withEffect">
                                  <p:stCondLst>
                                    <p:cond delay="0"/>
                                  </p:stCondLst>
                                  <p:childTnLst>
                                    <p:set>
                                      <p:cBhvr>
                                        <p:cTn id="48" dur="1" fill="hold">
                                          <p:stCondLst>
                                            <p:cond delay="0"/>
                                          </p:stCondLst>
                                        </p:cTn>
                                        <p:tgtEl>
                                          <p:spTgt spid="77"/>
                                        </p:tgtEl>
                                        <p:attrNameLst>
                                          <p:attrName>style.visibility</p:attrName>
                                        </p:attrNameLst>
                                      </p:cBhvr>
                                      <p:to>
                                        <p:strVal val="visible"/>
                                      </p:to>
                                    </p:set>
                                    <p:anim calcmode="lin" valueType="num">
                                      <p:cBhvr additive="base">
                                        <p:cTn id="49" dur="750" fill="hold"/>
                                        <p:tgtEl>
                                          <p:spTgt spid="77"/>
                                        </p:tgtEl>
                                        <p:attrNameLst>
                                          <p:attrName>ppt_x</p:attrName>
                                        </p:attrNameLst>
                                      </p:cBhvr>
                                      <p:tavLst>
                                        <p:tav tm="0">
                                          <p:val>
                                            <p:strVal val="0-#ppt_w/2"/>
                                          </p:val>
                                        </p:tav>
                                        <p:tav tm="100000">
                                          <p:val>
                                            <p:strVal val="#ppt_x"/>
                                          </p:val>
                                        </p:tav>
                                      </p:tavLst>
                                    </p:anim>
                                    <p:anim calcmode="lin" valueType="num">
                                      <p:cBhvr additive="base">
                                        <p:cTn id="50" dur="750" fill="hold"/>
                                        <p:tgtEl>
                                          <p:spTgt spid="77"/>
                                        </p:tgtEl>
                                        <p:attrNameLst>
                                          <p:attrName>ppt_y</p:attrName>
                                        </p:attrNameLst>
                                      </p:cBhvr>
                                      <p:tavLst>
                                        <p:tav tm="0">
                                          <p:val>
                                            <p:strVal val="#ppt_y"/>
                                          </p:val>
                                        </p:tav>
                                        <p:tav tm="100000">
                                          <p:val>
                                            <p:strVal val="#ppt_y"/>
                                          </p:val>
                                        </p:tav>
                                      </p:tavLst>
                                    </p:anim>
                                  </p:childTnLst>
                                </p:cTn>
                              </p:par>
                              <p:par>
                                <p:cTn id="51" presetID="2" presetClass="entr" presetSubtype="8" decel="100000" fill="hold" grpId="0" nodeType="withEffect">
                                  <p:stCondLst>
                                    <p:cond delay="0"/>
                                  </p:stCondLst>
                                  <p:childTnLst>
                                    <p:set>
                                      <p:cBhvr>
                                        <p:cTn id="52" dur="1" fill="hold">
                                          <p:stCondLst>
                                            <p:cond delay="0"/>
                                          </p:stCondLst>
                                        </p:cTn>
                                        <p:tgtEl>
                                          <p:spTgt spid="73"/>
                                        </p:tgtEl>
                                        <p:attrNameLst>
                                          <p:attrName>style.visibility</p:attrName>
                                        </p:attrNameLst>
                                      </p:cBhvr>
                                      <p:to>
                                        <p:strVal val="visible"/>
                                      </p:to>
                                    </p:set>
                                    <p:anim calcmode="lin" valueType="num">
                                      <p:cBhvr additive="base">
                                        <p:cTn id="53" dur="750" fill="hold"/>
                                        <p:tgtEl>
                                          <p:spTgt spid="73"/>
                                        </p:tgtEl>
                                        <p:attrNameLst>
                                          <p:attrName>ppt_x</p:attrName>
                                        </p:attrNameLst>
                                      </p:cBhvr>
                                      <p:tavLst>
                                        <p:tav tm="0">
                                          <p:val>
                                            <p:strVal val="0-#ppt_w/2"/>
                                          </p:val>
                                        </p:tav>
                                        <p:tav tm="100000">
                                          <p:val>
                                            <p:strVal val="#ppt_x"/>
                                          </p:val>
                                        </p:tav>
                                      </p:tavLst>
                                    </p:anim>
                                    <p:anim calcmode="lin" valueType="num">
                                      <p:cBhvr additive="base">
                                        <p:cTn id="54" dur="750" fill="hold"/>
                                        <p:tgtEl>
                                          <p:spTgt spid="73"/>
                                        </p:tgtEl>
                                        <p:attrNameLst>
                                          <p:attrName>ppt_y</p:attrName>
                                        </p:attrNameLst>
                                      </p:cBhvr>
                                      <p:tavLst>
                                        <p:tav tm="0">
                                          <p:val>
                                            <p:strVal val="#ppt_y"/>
                                          </p:val>
                                        </p:tav>
                                        <p:tav tm="100000">
                                          <p:val>
                                            <p:strVal val="#ppt_y"/>
                                          </p:val>
                                        </p:tav>
                                      </p:tavLst>
                                    </p:anim>
                                  </p:childTnLst>
                                </p:cTn>
                              </p:par>
                              <p:par>
                                <p:cTn id="55" presetID="2" presetClass="entr" presetSubtype="8" decel="100000" fill="hold" grpId="0" nodeType="withEffect">
                                  <p:stCondLst>
                                    <p:cond delay="0"/>
                                  </p:stCondLst>
                                  <p:childTnLst>
                                    <p:set>
                                      <p:cBhvr>
                                        <p:cTn id="56" dur="1" fill="hold">
                                          <p:stCondLst>
                                            <p:cond delay="0"/>
                                          </p:stCondLst>
                                        </p:cTn>
                                        <p:tgtEl>
                                          <p:spTgt spid="74"/>
                                        </p:tgtEl>
                                        <p:attrNameLst>
                                          <p:attrName>style.visibility</p:attrName>
                                        </p:attrNameLst>
                                      </p:cBhvr>
                                      <p:to>
                                        <p:strVal val="visible"/>
                                      </p:to>
                                    </p:set>
                                    <p:anim calcmode="lin" valueType="num">
                                      <p:cBhvr additive="base">
                                        <p:cTn id="57" dur="750" fill="hold"/>
                                        <p:tgtEl>
                                          <p:spTgt spid="74"/>
                                        </p:tgtEl>
                                        <p:attrNameLst>
                                          <p:attrName>ppt_x</p:attrName>
                                        </p:attrNameLst>
                                      </p:cBhvr>
                                      <p:tavLst>
                                        <p:tav tm="0">
                                          <p:val>
                                            <p:strVal val="0-#ppt_w/2"/>
                                          </p:val>
                                        </p:tav>
                                        <p:tav tm="100000">
                                          <p:val>
                                            <p:strVal val="#ppt_x"/>
                                          </p:val>
                                        </p:tav>
                                      </p:tavLst>
                                    </p:anim>
                                    <p:anim calcmode="lin" valueType="num">
                                      <p:cBhvr additive="base">
                                        <p:cTn id="58" dur="750" fill="hold"/>
                                        <p:tgtEl>
                                          <p:spTgt spid="74"/>
                                        </p:tgtEl>
                                        <p:attrNameLst>
                                          <p:attrName>ppt_y</p:attrName>
                                        </p:attrNameLst>
                                      </p:cBhvr>
                                      <p:tavLst>
                                        <p:tav tm="0">
                                          <p:val>
                                            <p:strVal val="#ppt_y"/>
                                          </p:val>
                                        </p:tav>
                                        <p:tav tm="100000">
                                          <p:val>
                                            <p:strVal val="#ppt_y"/>
                                          </p:val>
                                        </p:tav>
                                      </p:tavLst>
                                    </p:anim>
                                  </p:childTnLst>
                                </p:cTn>
                              </p:par>
                            </p:childTnLst>
                          </p:cTn>
                        </p:par>
                        <p:par>
                          <p:cTn id="59" fill="hold">
                            <p:stCondLst>
                              <p:cond delay="3125"/>
                            </p:stCondLst>
                            <p:childTnLst>
                              <p:par>
                                <p:cTn id="60" presetID="6" presetClass="entr" presetSubtype="16" fill="hold" grpId="0" nodeType="afterEffect">
                                  <p:stCondLst>
                                    <p:cond delay="0"/>
                                  </p:stCondLst>
                                  <p:childTnLst>
                                    <p:set>
                                      <p:cBhvr>
                                        <p:cTn id="61" dur="1" fill="hold">
                                          <p:stCondLst>
                                            <p:cond delay="0"/>
                                          </p:stCondLst>
                                        </p:cTn>
                                        <p:tgtEl>
                                          <p:spTgt spid="51"/>
                                        </p:tgtEl>
                                        <p:attrNameLst>
                                          <p:attrName>style.visibility</p:attrName>
                                        </p:attrNameLst>
                                      </p:cBhvr>
                                      <p:to>
                                        <p:strVal val="visible"/>
                                      </p:to>
                                    </p:set>
                                    <p:animEffect transition="in" filter="circle(in)">
                                      <p:cBhvr>
                                        <p:cTn id="62" dur="1000"/>
                                        <p:tgtEl>
                                          <p:spTgt spid="51"/>
                                        </p:tgtEl>
                                      </p:cBhvr>
                                    </p:animEffect>
                                  </p:childTnLst>
                                </p:cTn>
                              </p:par>
                              <p:par>
                                <p:cTn id="63" presetID="22" presetClass="entr" presetSubtype="1" fill="hold" nodeType="withEffect">
                                  <p:stCondLst>
                                    <p:cond delay="250"/>
                                  </p:stCondLst>
                                  <p:childTnLst>
                                    <p:set>
                                      <p:cBhvr>
                                        <p:cTn id="64" dur="1" fill="hold">
                                          <p:stCondLst>
                                            <p:cond delay="0"/>
                                          </p:stCondLst>
                                        </p:cTn>
                                        <p:tgtEl>
                                          <p:spTgt spid="94"/>
                                        </p:tgtEl>
                                        <p:attrNameLst>
                                          <p:attrName>style.visibility</p:attrName>
                                        </p:attrNameLst>
                                      </p:cBhvr>
                                      <p:to>
                                        <p:strVal val="visible"/>
                                      </p:to>
                                    </p:set>
                                    <p:animEffect transition="in" filter="wipe(up)">
                                      <p:cBhvr>
                                        <p:cTn id="65" dur="500"/>
                                        <p:tgtEl>
                                          <p:spTgt spid="94"/>
                                        </p:tgtEl>
                                      </p:cBhvr>
                                    </p:animEffect>
                                  </p:childTnLst>
                                </p:cTn>
                              </p:par>
                            </p:childTnLst>
                          </p:cTn>
                        </p:par>
                        <p:par>
                          <p:cTn id="66" fill="hold">
                            <p:stCondLst>
                              <p:cond delay="4125"/>
                            </p:stCondLst>
                            <p:childTnLst>
                              <p:par>
                                <p:cTn id="67" presetID="22" presetClass="entr" presetSubtype="8" fill="hold" nodeType="afterEffect">
                                  <p:stCondLst>
                                    <p:cond delay="0"/>
                                  </p:stCondLst>
                                  <p:childTnLst>
                                    <p:set>
                                      <p:cBhvr>
                                        <p:cTn id="68" dur="1" fill="hold">
                                          <p:stCondLst>
                                            <p:cond delay="0"/>
                                          </p:stCondLst>
                                        </p:cTn>
                                        <p:tgtEl>
                                          <p:spTgt spid="109"/>
                                        </p:tgtEl>
                                        <p:attrNameLst>
                                          <p:attrName>style.visibility</p:attrName>
                                        </p:attrNameLst>
                                      </p:cBhvr>
                                      <p:to>
                                        <p:strVal val="visible"/>
                                      </p:to>
                                    </p:set>
                                    <p:animEffect transition="in" filter="wipe(left)">
                                      <p:cBhvr>
                                        <p:cTn id="69" dur="500"/>
                                        <p:tgtEl>
                                          <p:spTgt spid="109"/>
                                        </p:tgtEl>
                                      </p:cBhvr>
                                    </p:animEffect>
                                  </p:childTnLst>
                                </p:cTn>
                              </p:par>
                              <p:par>
                                <p:cTn id="70" presetID="14" presetClass="entr" presetSubtype="10" fill="hold" grpId="0" nodeType="withEffect">
                                  <p:stCondLst>
                                    <p:cond delay="0"/>
                                  </p:stCondLst>
                                  <p:iterate type="lt">
                                    <p:tmPct val="7000"/>
                                  </p:iterate>
                                  <p:childTnLst>
                                    <p:set>
                                      <p:cBhvr>
                                        <p:cTn id="71" dur="1" fill="hold">
                                          <p:stCondLst>
                                            <p:cond delay="0"/>
                                          </p:stCondLst>
                                        </p:cTn>
                                        <p:tgtEl>
                                          <p:spTgt spid="61">
                                            <p:txEl>
                                              <p:pRg st="0" end="0"/>
                                            </p:txEl>
                                          </p:spTgt>
                                        </p:tgtEl>
                                        <p:attrNameLst>
                                          <p:attrName>style.visibility</p:attrName>
                                        </p:attrNameLst>
                                      </p:cBhvr>
                                      <p:to>
                                        <p:strVal val="visible"/>
                                      </p:to>
                                    </p:set>
                                    <p:animEffect transition="in" filter="randombar(horizontal)">
                                      <p:cBhvr>
                                        <p:cTn id="72" dur="500"/>
                                        <p:tgtEl>
                                          <p:spTgt spid="61">
                                            <p:txEl>
                                              <p:pRg st="0" end="0"/>
                                            </p:txEl>
                                          </p:spTgt>
                                        </p:tgtEl>
                                      </p:cBhvr>
                                    </p:animEffect>
                                  </p:childTnLst>
                                </p:cTn>
                              </p:par>
                            </p:childTnLst>
                          </p:cTn>
                        </p:par>
                        <p:par>
                          <p:cTn id="73" fill="hold">
                            <p:stCondLst>
                              <p:cond delay="4730"/>
                            </p:stCondLst>
                            <p:childTnLst>
                              <p:par>
                                <p:cTn id="74" presetID="10" presetClass="entr" presetSubtype="0" fill="hold" grpId="0" nodeType="afterEffect">
                                  <p:stCondLst>
                                    <p:cond delay="0"/>
                                  </p:stCondLst>
                                  <p:childTnLst>
                                    <p:set>
                                      <p:cBhvr>
                                        <p:cTn id="75" dur="1" fill="hold">
                                          <p:stCondLst>
                                            <p:cond delay="0"/>
                                          </p:stCondLst>
                                        </p:cTn>
                                        <p:tgtEl>
                                          <p:spTgt spid="112">
                                            <p:txEl>
                                              <p:pRg st="0" end="0"/>
                                            </p:txEl>
                                          </p:spTgt>
                                        </p:tgtEl>
                                        <p:attrNameLst>
                                          <p:attrName>style.visibility</p:attrName>
                                        </p:attrNameLst>
                                      </p:cBhvr>
                                      <p:to>
                                        <p:strVal val="visible"/>
                                      </p:to>
                                    </p:set>
                                    <p:animEffect transition="in" filter="fade">
                                      <p:cBhvr>
                                        <p:cTn id="76" dur="500"/>
                                        <p:tgtEl>
                                          <p:spTgt spid="112">
                                            <p:txEl>
                                              <p:pRg st="0" end="0"/>
                                            </p:txEl>
                                          </p:spTgt>
                                        </p:tgtEl>
                                      </p:cBhvr>
                                    </p:animEffect>
                                  </p:childTnLst>
                                </p:cTn>
                              </p:par>
                            </p:childTnLst>
                          </p:cTn>
                        </p:par>
                        <p:par>
                          <p:cTn id="77" fill="hold">
                            <p:stCondLst>
                              <p:cond delay="5230"/>
                            </p:stCondLst>
                            <p:childTnLst>
                              <p:par>
                                <p:cTn id="78" presetID="6" presetClass="entr" presetSubtype="16" fill="hold" grpId="0" nodeType="afterEffect">
                                  <p:stCondLst>
                                    <p:cond delay="0"/>
                                  </p:stCondLst>
                                  <p:childTnLst>
                                    <p:set>
                                      <p:cBhvr>
                                        <p:cTn id="79" dur="1" fill="hold">
                                          <p:stCondLst>
                                            <p:cond delay="0"/>
                                          </p:stCondLst>
                                        </p:cTn>
                                        <p:tgtEl>
                                          <p:spTgt spid="95"/>
                                        </p:tgtEl>
                                        <p:attrNameLst>
                                          <p:attrName>style.visibility</p:attrName>
                                        </p:attrNameLst>
                                      </p:cBhvr>
                                      <p:to>
                                        <p:strVal val="visible"/>
                                      </p:to>
                                    </p:set>
                                    <p:animEffect transition="in" filter="circle(in)">
                                      <p:cBhvr>
                                        <p:cTn id="80" dur="1000"/>
                                        <p:tgtEl>
                                          <p:spTgt spid="95"/>
                                        </p:tgtEl>
                                      </p:cBhvr>
                                    </p:animEffect>
                                  </p:childTnLst>
                                </p:cTn>
                              </p:par>
                              <p:par>
                                <p:cTn id="81" presetID="22" presetClass="entr" presetSubtype="4" fill="hold" nodeType="withEffect">
                                  <p:stCondLst>
                                    <p:cond delay="250"/>
                                  </p:stCondLst>
                                  <p:childTnLst>
                                    <p:set>
                                      <p:cBhvr>
                                        <p:cTn id="82" dur="1" fill="hold">
                                          <p:stCondLst>
                                            <p:cond delay="0"/>
                                          </p:stCondLst>
                                        </p:cTn>
                                        <p:tgtEl>
                                          <p:spTgt spid="132"/>
                                        </p:tgtEl>
                                        <p:attrNameLst>
                                          <p:attrName>style.visibility</p:attrName>
                                        </p:attrNameLst>
                                      </p:cBhvr>
                                      <p:to>
                                        <p:strVal val="visible"/>
                                      </p:to>
                                    </p:set>
                                    <p:animEffect transition="in" filter="wipe(down)">
                                      <p:cBhvr>
                                        <p:cTn id="83" dur="500"/>
                                        <p:tgtEl>
                                          <p:spTgt spid="132"/>
                                        </p:tgtEl>
                                      </p:cBhvr>
                                    </p:animEffect>
                                  </p:childTnLst>
                                </p:cTn>
                              </p:par>
                            </p:childTnLst>
                          </p:cTn>
                        </p:par>
                        <p:par>
                          <p:cTn id="84" fill="hold">
                            <p:stCondLst>
                              <p:cond delay="6230"/>
                            </p:stCondLst>
                            <p:childTnLst>
                              <p:par>
                                <p:cTn id="85" presetID="22" presetClass="entr" presetSubtype="2" fill="hold" nodeType="afterEffect">
                                  <p:stCondLst>
                                    <p:cond delay="0"/>
                                  </p:stCondLst>
                                  <p:childTnLst>
                                    <p:set>
                                      <p:cBhvr>
                                        <p:cTn id="86" dur="1" fill="hold">
                                          <p:stCondLst>
                                            <p:cond delay="0"/>
                                          </p:stCondLst>
                                        </p:cTn>
                                        <p:tgtEl>
                                          <p:spTgt spid="114"/>
                                        </p:tgtEl>
                                        <p:attrNameLst>
                                          <p:attrName>style.visibility</p:attrName>
                                        </p:attrNameLst>
                                      </p:cBhvr>
                                      <p:to>
                                        <p:strVal val="visible"/>
                                      </p:to>
                                    </p:set>
                                    <p:animEffect transition="in" filter="wipe(right)">
                                      <p:cBhvr>
                                        <p:cTn id="87" dur="500"/>
                                        <p:tgtEl>
                                          <p:spTgt spid="114"/>
                                        </p:tgtEl>
                                      </p:cBhvr>
                                    </p:animEffect>
                                  </p:childTnLst>
                                </p:cTn>
                              </p:par>
                              <p:par>
                                <p:cTn id="88" presetID="14" presetClass="entr" presetSubtype="10" fill="hold" grpId="0" nodeType="withEffect">
                                  <p:stCondLst>
                                    <p:cond delay="0"/>
                                  </p:stCondLst>
                                  <p:iterate type="lt">
                                    <p:tmPct val="7000"/>
                                  </p:iterate>
                                  <p:childTnLst>
                                    <p:set>
                                      <p:cBhvr>
                                        <p:cTn id="89" dur="1" fill="hold">
                                          <p:stCondLst>
                                            <p:cond delay="0"/>
                                          </p:stCondLst>
                                        </p:cTn>
                                        <p:tgtEl>
                                          <p:spTgt spid="113">
                                            <p:txEl>
                                              <p:pRg st="0" end="0"/>
                                            </p:txEl>
                                          </p:spTgt>
                                        </p:tgtEl>
                                        <p:attrNameLst>
                                          <p:attrName>style.visibility</p:attrName>
                                        </p:attrNameLst>
                                      </p:cBhvr>
                                      <p:to>
                                        <p:strVal val="visible"/>
                                      </p:to>
                                    </p:set>
                                    <p:animEffect transition="in" filter="randombar(horizontal)">
                                      <p:cBhvr>
                                        <p:cTn id="90" dur="500"/>
                                        <p:tgtEl>
                                          <p:spTgt spid="113">
                                            <p:txEl>
                                              <p:pRg st="0" end="0"/>
                                            </p:txEl>
                                          </p:spTgt>
                                        </p:tgtEl>
                                      </p:cBhvr>
                                    </p:animEffect>
                                  </p:childTnLst>
                                </p:cTn>
                              </p:par>
                            </p:childTnLst>
                          </p:cTn>
                        </p:par>
                        <p:par>
                          <p:cTn id="91" fill="hold">
                            <p:stCondLst>
                              <p:cond delay="6835"/>
                            </p:stCondLst>
                            <p:childTnLst>
                              <p:par>
                                <p:cTn id="92" presetID="10" presetClass="entr" presetSubtype="0" fill="hold" grpId="0" nodeType="afterEffect">
                                  <p:stCondLst>
                                    <p:cond delay="0"/>
                                  </p:stCondLst>
                                  <p:childTnLst>
                                    <p:set>
                                      <p:cBhvr>
                                        <p:cTn id="93" dur="1" fill="hold">
                                          <p:stCondLst>
                                            <p:cond delay="0"/>
                                          </p:stCondLst>
                                        </p:cTn>
                                        <p:tgtEl>
                                          <p:spTgt spid="115">
                                            <p:txEl>
                                              <p:pRg st="0" end="0"/>
                                            </p:txEl>
                                          </p:spTgt>
                                        </p:tgtEl>
                                        <p:attrNameLst>
                                          <p:attrName>style.visibility</p:attrName>
                                        </p:attrNameLst>
                                      </p:cBhvr>
                                      <p:to>
                                        <p:strVal val="visible"/>
                                      </p:to>
                                    </p:set>
                                    <p:animEffect transition="in" filter="fade">
                                      <p:cBhvr>
                                        <p:cTn id="94" dur="500"/>
                                        <p:tgtEl>
                                          <p:spTgt spid="115">
                                            <p:txEl>
                                              <p:pRg st="0" end="0"/>
                                            </p:txEl>
                                          </p:spTgt>
                                        </p:tgtEl>
                                      </p:cBhvr>
                                    </p:animEffect>
                                  </p:childTnLst>
                                </p:cTn>
                              </p:par>
                            </p:childTnLst>
                          </p:cTn>
                        </p:par>
                        <p:par>
                          <p:cTn id="95" fill="hold">
                            <p:stCondLst>
                              <p:cond delay="7335"/>
                            </p:stCondLst>
                            <p:childTnLst>
                              <p:par>
                                <p:cTn id="96" presetID="6" presetClass="entr" presetSubtype="16" fill="hold" grpId="0" nodeType="afterEffect">
                                  <p:stCondLst>
                                    <p:cond delay="0"/>
                                  </p:stCondLst>
                                  <p:childTnLst>
                                    <p:set>
                                      <p:cBhvr>
                                        <p:cTn id="97" dur="1" fill="hold">
                                          <p:stCondLst>
                                            <p:cond delay="0"/>
                                          </p:stCondLst>
                                        </p:cTn>
                                        <p:tgtEl>
                                          <p:spTgt spid="96"/>
                                        </p:tgtEl>
                                        <p:attrNameLst>
                                          <p:attrName>style.visibility</p:attrName>
                                        </p:attrNameLst>
                                      </p:cBhvr>
                                      <p:to>
                                        <p:strVal val="visible"/>
                                      </p:to>
                                    </p:set>
                                    <p:animEffect transition="in" filter="circle(in)">
                                      <p:cBhvr>
                                        <p:cTn id="98" dur="1000"/>
                                        <p:tgtEl>
                                          <p:spTgt spid="96"/>
                                        </p:tgtEl>
                                      </p:cBhvr>
                                    </p:animEffect>
                                  </p:childTnLst>
                                </p:cTn>
                              </p:par>
                              <p:par>
                                <p:cTn id="99" presetID="22" presetClass="entr" presetSubtype="1" fill="hold" nodeType="withEffect">
                                  <p:stCondLst>
                                    <p:cond delay="250"/>
                                  </p:stCondLst>
                                  <p:childTnLst>
                                    <p:set>
                                      <p:cBhvr>
                                        <p:cTn id="100" dur="1" fill="hold">
                                          <p:stCondLst>
                                            <p:cond delay="0"/>
                                          </p:stCondLst>
                                        </p:cTn>
                                        <p:tgtEl>
                                          <p:spTgt spid="136"/>
                                        </p:tgtEl>
                                        <p:attrNameLst>
                                          <p:attrName>style.visibility</p:attrName>
                                        </p:attrNameLst>
                                      </p:cBhvr>
                                      <p:to>
                                        <p:strVal val="visible"/>
                                      </p:to>
                                    </p:set>
                                    <p:animEffect transition="in" filter="wipe(up)">
                                      <p:cBhvr>
                                        <p:cTn id="101" dur="500"/>
                                        <p:tgtEl>
                                          <p:spTgt spid="136"/>
                                        </p:tgtEl>
                                      </p:cBhvr>
                                    </p:animEffect>
                                  </p:childTnLst>
                                </p:cTn>
                              </p:par>
                            </p:childTnLst>
                          </p:cTn>
                        </p:par>
                        <p:par>
                          <p:cTn id="102" fill="hold">
                            <p:stCondLst>
                              <p:cond delay="8335"/>
                            </p:stCondLst>
                            <p:childTnLst>
                              <p:par>
                                <p:cTn id="103" presetID="22" presetClass="entr" presetSubtype="8" fill="hold" nodeType="afterEffect">
                                  <p:stCondLst>
                                    <p:cond delay="0"/>
                                  </p:stCondLst>
                                  <p:childTnLst>
                                    <p:set>
                                      <p:cBhvr>
                                        <p:cTn id="104" dur="1" fill="hold">
                                          <p:stCondLst>
                                            <p:cond delay="0"/>
                                          </p:stCondLst>
                                        </p:cTn>
                                        <p:tgtEl>
                                          <p:spTgt spid="121"/>
                                        </p:tgtEl>
                                        <p:attrNameLst>
                                          <p:attrName>style.visibility</p:attrName>
                                        </p:attrNameLst>
                                      </p:cBhvr>
                                      <p:to>
                                        <p:strVal val="visible"/>
                                      </p:to>
                                    </p:set>
                                    <p:animEffect transition="in" filter="wipe(left)">
                                      <p:cBhvr>
                                        <p:cTn id="105" dur="500"/>
                                        <p:tgtEl>
                                          <p:spTgt spid="121"/>
                                        </p:tgtEl>
                                      </p:cBhvr>
                                    </p:animEffect>
                                  </p:childTnLst>
                                </p:cTn>
                              </p:par>
                              <p:par>
                                <p:cTn id="106" presetID="14" presetClass="entr" presetSubtype="10" fill="hold" grpId="0" nodeType="withEffect">
                                  <p:stCondLst>
                                    <p:cond delay="0"/>
                                  </p:stCondLst>
                                  <p:iterate type="lt">
                                    <p:tmPct val="7000"/>
                                  </p:iterate>
                                  <p:childTnLst>
                                    <p:set>
                                      <p:cBhvr>
                                        <p:cTn id="107" dur="1" fill="hold">
                                          <p:stCondLst>
                                            <p:cond delay="0"/>
                                          </p:stCondLst>
                                        </p:cTn>
                                        <p:tgtEl>
                                          <p:spTgt spid="120">
                                            <p:txEl>
                                              <p:pRg st="0" end="0"/>
                                            </p:txEl>
                                          </p:spTgt>
                                        </p:tgtEl>
                                        <p:attrNameLst>
                                          <p:attrName>style.visibility</p:attrName>
                                        </p:attrNameLst>
                                      </p:cBhvr>
                                      <p:to>
                                        <p:strVal val="visible"/>
                                      </p:to>
                                    </p:set>
                                    <p:animEffect transition="in" filter="randombar(horizontal)">
                                      <p:cBhvr>
                                        <p:cTn id="108" dur="500"/>
                                        <p:tgtEl>
                                          <p:spTgt spid="120">
                                            <p:txEl>
                                              <p:pRg st="0" end="0"/>
                                            </p:txEl>
                                          </p:spTgt>
                                        </p:tgtEl>
                                      </p:cBhvr>
                                    </p:animEffect>
                                  </p:childTnLst>
                                </p:cTn>
                              </p:par>
                            </p:childTnLst>
                          </p:cTn>
                        </p:par>
                        <p:par>
                          <p:cTn id="109" fill="hold">
                            <p:stCondLst>
                              <p:cond delay="8940"/>
                            </p:stCondLst>
                            <p:childTnLst>
                              <p:par>
                                <p:cTn id="110" presetID="10" presetClass="entr" presetSubtype="0" fill="hold" grpId="0" nodeType="afterEffect">
                                  <p:stCondLst>
                                    <p:cond delay="0"/>
                                  </p:stCondLst>
                                  <p:childTnLst>
                                    <p:set>
                                      <p:cBhvr>
                                        <p:cTn id="111" dur="1" fill="hold">
                                          <p:stCondLst>
                                            <p:cond delay="0"/>
                                          </p:stCondLst>
                                        </p:cTn>
                                        <p:tgtEl>
                                          <p:spTgt spid="122">
                                            <p:txEl>
                                              <p:pRg st="0" end="0"/>
                                            </p:txEl>
                                          </p:spTgt>
                                        </p:tgtEl>
                                        <p:attrNameLst>
                                          <p:attrName>style.visibility</p:attrName>
                                        </p:attrNameLst>
                                      </p:cBhvr>
                                      <p:to>
                                        <p:strVal val="visible"/>
                                      </p:to>
                                    </p:set>
                                    <p:animEffect transition="in" filter="fade">
                                      <p:cBhvr>
                                        <p:cTn id="112" dur="500"/>
                                        <p:tgtEl>
                                          <p:spTgt spid="122">
                                            <p:txEl>
                                              <p:pRg st="0" end="0"/>
                                            </p:txEl>
                                          </p:spTgt>
                                        </p:tgtEl>
                                      </p:cBhvr>
                                    </p:animEffect>
                                  </p:childTnLst>
                                </p:cTn>
                              </p:par>
                            </p:childTnLst>
                          </p:cTn>
                        </p:par>
                        <p:par>
                          <p:cTn id="113" fill="hold">
                            <p:stCondLst>
                              <p:cond delay="9440"/>
                            </p:stCondLst>
                            <p:childTnLst>
                              <p:par>
                                <p:cTn id="114" presetID="6" presetClass="entr" presetSubtype="16" fill="hold" grpId="0" nodeType="afterEffect">
                                  <p:stCondLst>
                                    <p:cond delay="0"/>
                                  </p:stCondLst>
                                  <p:childTnLst>
                                    <p:set>
                                      <p:cBhvr>
                                        <p:cTn id="115" dur="1" fill="hold">
                                          <p:stCondLst>
                                            <p:cond delay="0"/>
                                          </p:stCondLst>
                                        </p:cTn>
                                        <p:tgtEl>
                                          <p:spTgt spid="97"/>
                                        </p:tgtEl>
                                        <p:attrNameLst>
                                          <p:attrName>style.visibility</p:attrName>
                                        </p:attrNameLst>
                                      </p:cBhvr>
                                      <p:to>
                                        <p:strVal val="visible"/>
                                      </p:to>
                                    </p:set>
                                    <p:animEffect transition="in" filter="circle(in)">
                                      <p:cBhvr>
                                        <p:cTn id="116" dur="1000"/>
                                        <p:tgtEl>
                                          <p:spTgt spid="97"/>
                                        </p:tgtEl>
                                      </p:cBhvr>
                                    </p:animEffect>
                                  </p:childTnLst>
                                </p:cTn>
                              </p:par>
                              <p:par>
                                <p:cTn id="117" presetID="22" presetClass="entr" presetSubtype="4" fill="hold" nodeType="withEffect">
                                  <p:stCondLst>
                                    <p:cond delay="250"/>
                                  </p:stCondLst>
                                  <p:childTnLst>
                                    <p:set>
                                      <p:cBhvr>
                                        <p:cTn id="118" dur="1" fill="hold">
                                          <p:stCondLst>
                                            <p:cond delay="0"/>
                                          </p:stCondLst>
                                        </p:cTn>
                                        <p:tgtEl>
                                          <p:spTgt spid="142"/>
                                        </p:tgtEl>
                                        <p:attrNameLst>
                                          <p:attrName>style.visibility</p:attrName>
                                        </p:attrNameLst>
                                      </p:cBhvr>
                                      <p:to>
                                        <p:strVal val="visible"/>
                                      </p:to>
                                    </p:set>
                                    <p:animEffect transition="in" filter="wipe(down)">
                                      <p:cBhvr>
                                        <p:cTn id="119" dur="500"/>
                                        <p:tgtEl>
                                          <p:spTgt spid="142"/>
                                        </p:tgtEl>
                                      </p:cBhvr>
                                    </p:animEffect>
                                  </p:childTnLst>
                                </p:cTn>
                              </p:par>
                            </p:childTnLst>
                          </p:cTn>
                        </p:par>
                        <p:par>
                          <p:cTn id="120" fill="hold">
                            <p:stCondLst>
                              <p:cond delay="10440"/>
                            </p:stCondLst>
                            <p:childTnLst>
                              <p:par>
                                <p:cTn id="121" presetID="22" presetClass="entr" presetSubtype="2" fill="hold" nodeType="afterEffect">
                                  <p:stCondLst>
                                    <p:cond delay="0"/>
                                  </p:stCondLst>
                                  <p:childTnLst>
                                    <p:set>
                                      <p:cBhvr>
                                        <p:cTn id="122" dur="1" fill="hold">
                                          <p:stCondLst>
                                            <p:cond delay="0"/>
                                          </p:stCondLst>
                                        </p:cTn>
                                        <p:tgtEl>
                                          <p:spTgt spid="124"/>
                                        </p:tgtEl>
                                        <p:attrNameLst>
                                          <p:attrName>style.visibility</p:attrName>
                                        </p:attrNameLst>
                                      </p:cBhvr>
                                      <p:to>
                                        <p:strVal val="visible"/>
                                      </p:to>
                                    </p:set>
                                    <p:animEffect transition="in" filter="wipe(right)">
                                      <p:cBhvr>
                                        <p:cTn id="123" dur="500"/>
                                        <p:tgtEl>
                                          <p:spTgt spid="124"/>
                                        </p:tgtEl>
                                      </p:cBhvr>
                                    </p:animEffect>
                                  </p:childTnLst>
                                </p:cTn>
                              </p:par>
                              <p:par>
                                <p:cTn id="124" presetID="14" presetClass="entr" presetSubtype="10" fill="hold" grpId="0" nodeType="withEffect">
                                  <p:stCondLst>
                                    <p:cond delay="0"/>
                                  </p:stCondLst>
                                  <p:iterate type="lt">
                                    <p:tmPct val="7000"/>
                                  </p:iterate>
                                  <p:childTnLst>
                                    <p:set>
                                      <p:cBhvr>
                                        <p:cTn id="125" dur="1" fill="hold">
                                          <p:stCondLst>
                                            <p:cond delay="0"/>
                                          </p:stCondLst>
                                        </p:cTn>
                                        <p:tgtEl>
                                          <p:spTgt spid="123">
                                            <p:txEl>
                                              <p:pRg st="0" end="0"/>
                                            </p:txEl>
                                          </p:spTgt>
                                        </p:tgtEl>
                                        <p:attrNameLst>
                                          <p:attrName>style.visibility</p:attrName>
                                        </p:attrNameLst>
                                      </p:cBhvr>
                                      <p:to>
                                        <p:strVal val="visible"/>
                                      </p:to>
                                    </p:set>
                                    <p:animEffect transition="in" filter="randombar(horizontal)">
                                      <p:cBhvr>
                                        <p:cTn id="126" dur="500"/>
                                        <p:tgtEl>
                                          <p:spTgt spid="123">
                                            <p:txEl>
                                              <p:pRg st="0" end="0"/>
                                            </p:txEl>
                                          </p:spTgt>
                                        </p:tgtEl>
                                      </p:cBhvr>
                                    </p:animEffect>
                                  </p:childTnLst>
                                </p:cTn>
                              </p:par>
                            </p:childTnLst>
                          </p:cTn>
                        </p:par>
                        <p:par>
                          <p:cTn id="127" fill="hold">
                            <p:stCondLst>
                              <p:cond delay="11045"/>
                            </p:stCondLst>
                            <p:childTnLst>
                              <p:par>
                                <p:cTn id="128" presetID="10" presetClass="entr" presetSubtype="0" fill="hold" grpId="0" nodeType="afterEffect">
                                  <p:stCondLst>
                                    <p:cond delay="0"/>
                                  </p:stCondLst>
                                  <p:childTnLst>
                                    <p:set>
                                      <p:cBhvr>
                                        <p:cTn id="129" dur="1" fill="hold">
                                          <p:stCondLst>
                                            <p:cond delay="0"/>
                                          </p:stCondLst>
                                        </p:cTn>
                                        <p:tgtEl>
                                          <p:spTgt spid="125">
                                            <p:txEl>
                                              <p:pRg st="0" end="0"/>
                                            </p:txEl>
                                          </p:spTgt>
                                        </p:tgtEl>
                                        <p:attrNameLst>
                                          <p:attrName>style.visibility</p:attrName>
                                        </p:attrNameLst>
                                      </p:cBhvr>
                                      <p:to>
                                        <p:strVal val="visible"/>
                                      </p:to>
                                    </p:set>
                                    <p:animEffect transition="in" filter="fade">
                                      <p:cBhvr>
                                        <p:cTn id="130" dur="500"/>
                                        <p:tgtEl>
                                          <p:spTgt spid="125">
                                            <p:txEl>
                                              <p:pRg st="0" end="0"/>
                                            </p:txEl>
                                          </p:spTgt>
                                        </p:tgtEl>
                                      </p:cBhvr>
                                    </p:animEffect>
                                  </p:childTnLst>
                                </p:cTn>
                              </p:par>
                            </p:childTnLst>
                          </p:cTn>
                        </p:par>
                        <p:par>
                          <p:cTn id="131" fill="hold">
                            <p:stCondLst>
                              <p:cond delay="11545"/>
                            </p:stCondLst>
                            <p:childTnLst>
                              <p:par>
                                <p:cTn id="132" presetID="6" presetClass="entr" presetSubtype="16" fill="hold" grpId="0" nodeType="afterEffect">
                                  <p:stCondLst>
                                    <p:cond delay="0"/>
                                  </p:stCondLst>
                                  <p:childTnLst>
                                    <p:set>
                                      <p:cBhvr>
                                        <p:cTn id="133" dur="1" fill="hold">
                                          <p:stCondLst>
                                            <p:cond delay="0"/>
                                          </p:stCondLst>
                                        </p:cTn>
                                        <p:tgtEl>
                                          <p:spTgt spid="98"/>
                                        </p:tgtEl>
                                        <p:attrNameLst>
                                          <p:attrName>style.visibility</p:attrName>
                                        </p:attrNameLst>
                                      </p:cBhvr>
                                      <p:to>
                                        <p:strVal val="visible"/>
                                      </p:to>
                                    </p:set>
                                    <p:animEffect transition="in" filter="circle(in)">
                                      <p:cBhvr>
                                        <p:cTn id="134" dur="1000"/>
                                        <p:tgtEl>
                                          <p:spTgt spid="98"/>
                                        </p:tgtEl>
                                      </p:cBhvr>
                                    </p:animEffect>
                                  </p:childTnLst>
                                </p:cTn>
                              </p:par>
                              <p:par>
                                <p:cTn id="135" presetID="22" presetClass="entr" presetSubtype="1" fill="hold" nodeType="withEffect">
                                  <p:stCondLst>
                                    <p:cond delay="250"/>
                                  </p:stCondLst>
                                  <p:childTnLst>
                                    <p:set>
                                      <p:cBhvr>
                                        <p:cTn id="136" dur="1" fill="hold">
                                          <p:stCondLst>
                                            <p:cond delay="0"/>
                                          </p:stCondLst>
                                        </p:cTn>
                                        <p:tgtEl>
                                          <p:spTgt spid="139"/>
                                        </p:tgtEl>
                                        <p:attrNameLst>
                                          <p:attrName>style.visibility</p:attrName>
                                        </p:attrNameLst>
                                      </p:cBhvr>
                                      <p:to>
                                        <p:strVal val="visible"/>
                                      </p:to>
                                    </p:set>
                                    <p:animEffect transition="in" filter="wipe(up)">
                                      <p:cBhvr>
                                        <p:cTn id="137" dur="500"/>
                                        <p:tgtEl>
                                          <p:spTgt spid="139"/>
                                        </p:tgtEl>
                                      </p:cBhvr>
                                    </p:animEffect>
                                  </p:childTnLst>
                                </p:cTn>
                              </p:par>
                            </p:childTnLst>
                          </p:cTn>
                        </p:par>
                        <p:par>
                          <p:cTn id="138" fill="hold">
                            <p:stCondLst>
                              <p:cond delay="12545"/>
                            </p:stCondLst>
                            <p:childTnLst>
                              <p:par>
                                <p:cTn id="139" presetID="22" presetClass="entr" presetSubtype="8" fill="hold" nodeType="afterEffect">
                                  <p:stCondLst>
                                    <p:cond delay="0"/>
                                  </p:stCondLst>
                                  <p:childTnLst>
                                    <p:set>
                                      <p:cBhvr>
                                        <p:cTn id="140" dur="1" fill="hold">
                                          <p:stCondLst>
                                            <p:cond delay="0"/>
                                          </p:stCondLst>
                                        </p:cTn>
                                        <p:tgtEl>
                                          <p:spTgt spid="127"/>
                                        </p:tgtEl>
                                        <p:attrNameLst>
                                          <p:attrName>style.visibility</p:attrName>
                                        </p:attrNameLst>
                                      </p:cBhvr>
                                      <p:to>
                                        <p:strVal val="visible"/>
                                      </p:to>
                                    </p:set>
                                    <p:animEffect transition="in" filter="wipe(left)">
                                      <p:cBhvr>
                                        <p:cTn id="141" dur="500"/>
                                        <p:tgtEl>
                                          <p:spTgt spid="127"/>
                                        </p:tgtEl>
                                      </p:cBhvr>
                                    </p:animEffect>
                                  </p:childTnLst>
                                </p:cTn>
                              </p:par>
                              <p:par>
                                <p:cTn id="142" presetID="14" presetClass="entr" presetSubtype="10" fill="hold" grpId="0" nodeType="withEffect">
                                  <p:stCondLst>
                                    <p:cond delay="0"/>
                                  </p:stCondLst>
                                  <p:iterate type="lt">
                                    <p:tmPct val="7000"/>
                                  </p:iterate>
                                  <p:childTnLst>
                                    <p:set>
                                      <p:cBhvr>
                                        <p:cTn id="143" dur="1" fill="hold">
                                          <p:stCondLst>
                                            <p:cond delay="0"/>
                                          </p:stCondLst>
                                        </p:cTn>
                                        <p:tgtEl>
                                          <p:spTgt spid="126">
                                            <p:txEl>
                                              <p:pRg st="0" end="0"/>
                                            </p:txEl>
                                          </p:spTgt>
                                        </p:tgtEl>
                                        <p:attrNameLst>
                                          <p:attrName>style.visibility</p:attrName>
                                        </p:attrNameLst>
                                      </p:cBhvr>
                                      <p:to>
                                        <p:strVal val="visible"/>
                                      </p:to>
                                    </p:set>
                                    <p:animEffect transition="in" filter="randombar(horizontal)">
                                      <p:cBhvr>
                                        <p:cTn id="144" dur="500"/>
                                        <p:tgtEl>
                                          <p:spTgt spid="126">
                                            <p:txEl>
                                              <p:pRg st="0" end="0"/>
                                            </p:txEl>
                                          </p:spTgt>
                                        </p:tgtEl>
                                      </p:cBhvr>
                                    </p:animEffect>
                                  </p:childTnLst>
                                </p:cTn>
                              </p:par>
                            </p:childTnLst>
                          </p:cTn>
                        </p:par>
                        <p:par>
                          <p:cTn id="145" fill="hold">
                            <p:stCondLst>
                              <p:cond delay="13150"/>
                            </p:stCondLst>
                            <p:childTnLst>
                              <p:par>
                                <p:cTn id="146" presetID="10" presetClass="entr" presetSubtype="0" fill="hold" grpId="0" nodeType="afterEffect">
                                  <p:stCondLst>
                                    <p:cond delay="0"/>
                                  </p:stCondLst>
                                  <p:childTnLst>
                                    <p:set>
                                      <p:cBhvr>
                                        <p:cTn id="147" dur="1" fill="hold">
                                          <p:stCondLst>
                                            <p:cond delay="0"/>
                                          </p:stCondLst>
                                        </p:cTn>
                                        <p:tgtEl>
                                          <p:spTgt spid="128">
                                            <p:txEl>
                                              <p:pRg st="0" end="0"/>
                                            </p:txEl>
                                          </p:spTgt>
                                        </p:tgtEl>
                                        <p:attrNameLst>
                                          <p:attrName>style.visibility</p:attrName>
                                        </p:attrNameLst>
                                      </p:cBhvr>
                                      <p:to>
                                        <p:strVal val="visible"/>
                                      </p:to>
                                    </p:set>
                                    <p:animEffect transition="in" filter="fade">
                                      <p:cBhvr>
                                        <p:cTn id="148" dur="500"/>
                                        <p:tgtEl>
                                          <p:spTgt spid="128">
                                            <p:txEl>
                                              <p:pRg st="0" end="0"/>
                                            </p:txEl>
                                          </p:spTgt>
                                        </p:tgtEl>
                                      </p:cBhvr>
                                    </p:animEffect>
                                  </p:childTnLst>
                                </p:cTn>
                              </p:par>
                            </p:childTnLst>
                          </p:cTn>
                        </p:par>
                        <p:par>
                          <p:cTn id="149" fill="hold">
                            <p:stCondLst>
                              <p:cond delay="13650"/>
                            </p:stCondLst>
                            <p:childTnLst>
                              <p:par>
                                <p:cTn id="150" presetID="6" presetClass="entr" presetSubtype="16" fill="hold" grpId="0" nodeType="afterEffect">
                                  <p:stCondLst>
                                    <p:cond delay="0"/>
                                  </p:stCondLst>
                                  <p:childTnLst>
                                    <p:set>
                                      <p:cBhvr>
                                        <p:cTn id="151" dur="1" fill="hold">
                                          <p:stCondLst>
                                            <p:cond delay="0"/>
                                          </p:stCondLst>
                                        </p:cTn>
                                        <p:tgtEl>
                                          <p:spTgt spid="99"/>
                                        </p:tgtEl>
                                        <p:attrNameLst>
                                          <p:attrName>style.visibility</p:attrName>
                                        </p:attrNameLst>
                                      </p:cBhvr>
                                      <p:to>
                                        <p:strVal val="visible"/>
                                      </p:to>
                                    </p:set>
                                    <p:animEffect transition="in" filter="circle(in)">
                                      <p:cBhvr>
                                        <p:cTn id="152" dur="1000"/>
                                        <p:tgtEl>
                                          <p:spTgt spid="99"/>
                                        </p:tgtEl>
                                      </p:cBhvr>
                                    </p:animEffect>
                                  </p:childTnLst>
                                </p:cTn>
                              </p:par>
                              <p:par>
                                <p:cTn id="153" presetID="22" presetClass="entr" presetSubtype="4" fill="hold" nodeType="withEffect">
                                  <p:stCondLst>
                                    <p:cond delay="250"/>
                                  </p:stCondLst>
                                  <p:childTnLst>
                                    <p:set>
                                      <p:cBhvr>
                                        <p:cTn id="154" dur="1" fill="hold">
                                          <p:stCondLst>
                                            <p:cond delay="0"/>
                                          </p:stCondLst>
                                        </p:cTn>
                                        <p:tgtEl>
                                          <p:spTgt spid="145"/>
                                        </p:tgtEl>
                                        <p:attrNameLst>
                                          <p:attrName>style.visibility</p:attrName>
                                        </p:attrNameLst>
                                      </p:cBhvr>
                                      <p:to>
                                        <p:strVal val="visible"/>
                                      </p:to>
                                    </p:set>
                                    <p:animEffect transition="in" filter="wipe(down)">
                                      <p:cBhvr>
                                        <p:cTn id="155" dur="500"/>
                                        <p:tgtEl>
                                          <p:spTgt spid="145"/>
                                        </p:tgtEl>
                                      </p:cBhvr>
                                    </p:animEffect>
                                  </p:childTnLst>
                                </p:cTn>
                              </p:par>
                            </p:childTnLst>
                          </p:cTn>
                        </p:par>
                        <p:par>
                          <p:cTn id="156" fill="hold">
                            <p:stCondLst>
                              <p:cond delay="14650"/>
                            </p:stCondLst>
                            <p:childTnLst>
                              <p:par>
                                <p:cTn id="157" presetID="22" presetClass="entr" presetSubtype="2" fill="hold" nodeType="afterEffect">
                                  <p:stCondLst>
                                    <p:cond delay="0"/>
                                  </p:stCondLst>
                                  <p:childTnLst>
                                    <p:set>
                                      <p:cBhvr>
                                        <p:cTn id="158" dur="1" fill="hold">
                                          <p:stCondLst>
                                            <p:cond delay="0"/>
                                          </p:stCondLst>
                                        </p:cTn>
                                        <p:tgtEl>
                                          <p:spTgt spid="130"/>
                                        </p:tgtEl>
                                        <p:attrNameLst>
                                          <p:attrName>style.visibility</p:attrName>
                                        </p:attrNameLst>
                                      </p:cBhvr>
                                      <p:to>
                                        <p:strVal val="visible"/>
                                      </p:to>
                                    </p:set>
                                    <p:animEffect transition="in" filter="wipe(right)">
                                      <p:cBhvr>
                                        <p:cTn id="159" dur="500"/>
                                        <p:tgtEl>
                                          <p:spTgt spid="130"/>
                                        </p:tgtEl>
                                      </p:cBhvr>
                                    </p:animEffect>
                                  </p:childTnLst>
                                </p:cTn>
                              </p:par>
                              <p:par>
                                <p:cTn id="160" presetID="14" presetClass="entr" presetSubtype="10" fill="hold" grpId="0" nodeType="withEffect">
                                  <p:stCondLst>
                                    <p:cond delay="0"/>
                                  </p:stCondLst>
                                  <p:iterate type="lt">
                                    <p:tmPct val="7000"/>
                                  </p:iterate>
                                  <p:childTnLst>
                                    <p:set>
                                      <p:cBhvr>
                                        <p:cTn id="161" dur="1" fill="hold">
                                          <p:stCondLst>
                                            <p:cond delay="0"/>
                                          </p:stCondLst>
                                        </p:cTn>
                                        <p:tgtEl>
                                          <p:spTgt spid="129">
                                            <p:txEl>
                                              <p:pRg st="0" end="0"/>
                                            </p:txEl>
                                          </p:spTgt>
                                        </p:tgtEl>
                                        <p:attrNameLst>
                                          <p:attrName>style.visibility</p:attrName>
                                        </p:attrNameLst>
                                      </p:cBhvr>
                                      <p:to>
                                        <p:strVal val="visible"/>
                                      </p:to>
                                    </p:set>
                                    <p:animEffect transition="in" filter="randombar(horizontal)">
                                      <p:cBhvr>
                                        <p:cTn id="162" dur="500"/>
                                        <p:tgtEl>
                                          <p:spTgt spid="129">
                                            <p:txEl>
                                              <p:pRg st="0" end="0"/>
                                            </p:txEl>
                                          </p:spTgt>
                                        </p:tgtEl>
                                      </p:cBhvr>
                                    </p:animEffect>
                                  </p:childTnLst>
                                </p:cTn>
                              </p:par>
                            </p:childTnLst>
                          </p:cTn>
                        </p:par>
                        <p:par>
                          <p:cTn id="163" fill="hold">
                            <p:stCondLst>
                              <p:cond delay="15255"/>
                            </p:stCondLst>
                            <p:childTnLst>
                              <p:par>
                                <p:cTn id="164" presetID="10" presetClass="entr" presetSubtype="0" fill="hold" grpId="0" nodeType="afterEffect">
                                  <p:stCondLst>
                                    <p:cond delay="0"/>
                                  </p:stCondLst>
                                  <p:childTnLst>
                                    <p:set>
                                      <p:cBhvr>
                                        <p:cTn id="165" dur="1" fill="hold">
                                          <p:stCondLst>
                                            <p:cond delay="0"/>
                                          </p:stCondLst>
                                        </p:cTn>
                                        <p:tgtEl>
                                          <p:spTgt spid="131">
                                            <p:txEl>
                                              <p:pRg st="0" end="0"/>
                                            </p:txEl>
                                          </p:spTgt>
                                        </p:tgtEl>
                                        <p:attrNameLst>
                                          <p:attrName>style.visibility</p:attrName>
                                        </p:attrNameLst>
                                      </p:cBhvr>
                                      <p:to>
                                        <p:strVal val="visible"/>
                                      </p:to>
                                    </p:set>
                                    <p:animEffect transition="in" filter="fade">
                                      <p:cBhvr>
                                        <p:cTn id="166" dur="500"/>
                                        <p:tgtEl>
                                          <p:spTgt spid="13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 grpId="0" animBg="1"/>
      <p:bldP spid="95" grpId="0" animBg="1"/>
      <p:bldP spid="96" grpId="0" animBg="1"/>
      <p:bldP spid="97" grpId="0" animBg="1"/>
      <p:bldP spid="98" grpId="0" animBg="1"/>
      <p:bldP spid="99" grpId="0" animBg="1"/>
      <p:bldP spid="75" grpId="0" animBg="1"/>
      <p:bldP spid="45" grpId="0" animBg="1"/>
      <p:bldP spid="6" grpId="0" build="p">
        <p:tmplLst>
          <p:tmpl lvl="1">
            <p:tnLst>
              <p:par>
                <p:cTn presetID="14" presetClass="entr" presetSubtype="10" fill="hold" nodeType="afterEffect">
                  <p:stCondLst>
                    <p:cond delay="0"/>
                  </p:stCondLst>
                  <p:iterate type="lt">
                    <p:tmPct val="5000"/>
                  </p:iterate>
                  <p:childTnLst>
                    <p:set>
                      <p:cBhvr>
                        <p:cTn dur="1" fill="hold">
                          <p:stCondLst>
                            <p:cond delay="0"/>
                          </p:stCondLst>
                        </p:cTn>
                        <p:tgtEl>
                          <p:spTgt spid="6"/>
                        </p:tgtEl>
                        <p:attrNameLst>
                          <p:attrName>style.visibility</p:attrName>
                        </p:attrNameLst>
                      </p:cBhvr>
                      <p:to>
                        <p:strVal val="visible"/>
                      </p:to>
                    </p:set>
                    <p:animEffect transition="in" filter="randombar(horizontal)">
                      <p:cBhvr>
                        <p:cTn dur="500"/>
                        <p:tgtEl>
                          <p:spTgt spid="6"/>
                        </p:tgtEl>
                      </p:cBhvr>
                    </p:animEffect>
                  </p:childTnLst>
                </p:cTn>
              </p:par>
            </p:tnLst>
          </p:tmpl>
        </p:tmplLst>
      </p:bldP>
      <p:bldP spid="16" grpId="0"/>
      <p:bldP spid="61" grpId="0" build="p">
        <p:tmplLst>
          <p:tmpl lvl="1">
            <p:tnLst>
              <p:par>
                <p:cTn presetID="14" presetClass="entr" presetSubtype="10" fill="hold" nodeType="withEffect">
                  <p:stCondLst>
                    <p:cond delay="0"/>
                  </p:stCondLst>
                  <p:iterate type="lt">
                    <p:tmPct val="7000"/>
                  </p:iterate>
                  <p:childTnLst>
                    <p:set>
                      <p:cBhvr>
                        <p:cTn dur="1" fill="hold">
                          <p:stCondLst>
                            <p:cond delay="0"/>
                          </p:stCondLst>
                        </p:cTn>
                        <p:tgtEl>
                          <p:spTgt spid="61"/>
                        </p:tgtEl>
                        <p:attrNameLst>
                          <p:attrName>style.visibility</p:attrName>
                        </p:attrNameLst>
                      </p:cBhvr>
                      <p:to>
                        <p:strVal val="visible"/>
                      </p:to>
                    </p:set>
                    <p:animEffect transition="in" filter="randombar(horizontal)">
                      <p:cBhvr>
                        <p:cTn dur="500"/>
                        <p:tgtEl>
                          <p:spTgt spid="61"/>
                        </p:tgtEl>
                      </p:cBhvr>
                    </p:animEffect>
                  </p:childTnLst>
                </p:cTn>
              </p:par>
            </p:tnLst>
          </p:tmpl>
        </p:tmplLst>
      </p:bldP>
      <p:bldP spid="59" grpId="0" animBg="1"/>
      <p:bldP spid="60" grpId="0" animBg="1"/>
      <p:bldP spid="73" grpId="0" animBg="1"/>
      <p:bldP spid="74" grpId="0" animBg="1"/>
      <p:bldP spid="76" grpId="0" animBg="1"/>
      <p:bldP spid="77" grpId="0" animBg="1"/>
      <p:bldP spid="93" grpId="0"/>
      <p:bldP spid="112" grpId="0" build="p">
        <p:tmplLst>
          <p:tmpl lvl="1">
            <p:tnLst>
              <p:par>
                <p:cTn presetID="10" presetClass="entr" presetSubtype="0" fill="hold" nodeType="afterEffect">
                  <p:stCondLst>
                    <p:cond delay="0"/>
                  </p:stCondLst>
                  <p:childTnLst>
                    <p:set>
                      <p:cBhvr>
                        <p:cTn dur="1" fill="hold">
                          <p:stCondLst>
                            <p:cond delay="0"/>
                          </p:stCondLst>
                        </p:cTn>
                        <p:tgtEl>
                          <p:spTgt spid="112"/>
                        </p:tgtEl>
                        <p:attrNameLst>
                          <p:attrName>style.visibility</p:attrName>
                        </p:attrNameLst>
                      </p:cBhvr>
                      <p:to>
                        <p:strVal val="visible"/>
                      </p:to>
                    </p:set>
                    <p:animEffect transition="in" filter="fade">
                      <p:cBhvr>
                        <p:cTn dur="500"/>
                        <p:tgtEl>
                          <p:spTgt spid="112"/>
                        </p:tgtEl>
                      </p:cBhvr>
                    </p:animEffect>
                  </p:childTnLst>
                </p:cTn>
              </p:par>
            </p:tnLst>
          </p:tmpl>
        </p:tmplLst>
      </p:bldP>
      <p:bldP spid="113" grpId="0" build="p">
        <p:tmplLst>
          <p:tmpl lvl="1">
            <p:tnLst>
              <p:par>
                <p:cTn presetID="14" presetClass="entr" presetSubtype="10" fill="hold" nodeType="withEffect">
                  <p:stCondLst>
                    <p:cond delay="0"/>
                  </p:stCondLst>
                  <p:iterate type="lt">
                    <p:tmPct val="7000"/>
                  </p:iterate>
                  <p:childTnLst>
                    <p:set>
                      <p:cBhvr>
                        <p:cTn dur="1" fill="hold">
                          <p:stCondLst>
                            <p:cond delay="0"/>
                          </p:stCondLst>
                        </p:cTn>
                        <p:tgtEl>
                          <p:spTgt spid="113"/>
                        </p:tgtEl>
                        <p:attrNameLst>
                          <p:attrName>style.visibility</p:attrName>
                        </p:attrNameLst>
                      </p:cBhvr>
                      <p:to>
                        <p:strVal val="visible"/>
                      </p:to>
                    </p:set>
                    <p:animEffect transition="in" filter="randombar(horizontal)">
                      <p:cBhvr>
                        <p:cTn dur="500"/>
                        <p:tgtEl>
                          <p:spTgt spid="113"/>
                        </p:tgtEl>
                      </p:cBhvr>
                    </p:animEffect>
                  </p:childTnLst>
                </p:cTn>
              </p:par>
            </p:tnLst>
          </p:tmpl>
        </p:tmplLst>
      </p:bldP>
      <p:bldP spid="115" grpId="0" build="p">
        <p:tmplLst>
          <p:tmpl lvl="1">
            <p:tnLst>
              <p:par>
                <p:cTn presetID="10" presetClass="entr" presetSubtype="0" fill="hold" nodeType="afterEffect">
                  <p:stCondLst>
                    <p:cond delay="0"/>
                  </p:stCondLst>
                  <p:childTnLst>
                    <p:set>
                      <p:cBhvr>
                        <p:cTn dur="1" fill="hold">
                          <p:stCondLst>
                            <p:cond delay="0"/>
                          </p:stCondLst>
                        </p:cTn>
                        <p:tgtEl>
                          <p:spTgt spid="115"/>
                        </p:tgtEl>
                        <p:attrNameLst>
                          <p:attrName>style.visibility</p:attrName>
                        </p:attrNameLst>
                      </p:cBhvr>
                      <p:to>
                        <p:strVal val="visible"/>
                      </p:to>
                    </p:set>
                    <p:animEffect transition="in" filter="fade">
                      <p:cBhvr>
                        <p:cTn dur="500"/>
                        <p:tgtEl>
                          <p:spTgt spid="115"/>
                        </p:tgtEl>
                      </p:cBhvr>
                    </p:animEffect>
                  </p:childTnLst>
                </p:cTn>
              </p:par>
            </p:tnLst>
          </p:tmpl>
        </p:tmplLst>
      </p:bldP>
      <p:bldP spid="120" grpId="0" build="p">
        <p:tmplLst>
          <p:tmpl lvl="1">
            <p:tnLst>
              <p:par>
                <p:cTn presetID="14" presetClass="entr" presetSubtype="10" fill="hold" nodeType="withEffect">
                  <p:stCondLst>
                    <p:cond delay="0"/>
                  </p:stCondLst>
                  <p:iterate type="lt">
                    <p:tmPct val="7000"/>
                  </p:iterate>
                  <p:childTnLst>
                    <p:set>
                      <p:cBhvr>
                        <p:cTn dur="1" fill="hold">
                          <p:stCondLst>
                            <p:cond delay="0"/>
                          </p:stCondLst>
                        </p:cTn>
                        <p:tgtEl>
                          <p:spTgt spid="120"/>
                        </p:tgtEl>
                        <p:attrNameLst>
                          <p:attrName>style.visibility</p:attrName>
                        </p:attrNameLst>
                      </p:cBhvr>
                      <p:to>
                        <p:strVal val="visible"/>
                      </p:to>
                    </p:set>
                    <p:animEffect transition="in" filter="randombar(horizontal)">
                      <p:cBhvr>
                        <p:cTn dur="500"/>
                        <p:tgtEl>
                          <p:spTgt spid="120"/>
                        </p:tgtEl>
                      </p:cBhvr>
                    </p:animEffect>
                  </p:childTnLst>
                </p:cTn>
              </p:par>
            </p:tnLst>
          </p:tmpl>
        </p:tmplLst>
      </p:bldP>
      <p:bldP spid="122" grpId="0" build="p">
        <p:tmplLst>
          <p:tmpl lvl="1">
            <p:tnLst>
              <p:par>
                <p:cTn presetID="10" presetClass="entr" presetSubtype="0" fill="hold" nodeType="afterEffect">
                  <p:stCondLst>
                    <p:cond delay="0"/>
                  </p:stCondLst>
                  <p:childTnLst>
                    <p:set>
                      <p:cBhvr>
                        <p:cTn dur="1" fill="hold">
                          <p:stCondLst>
                            <p:cond delay="0"/>
                          </p:stCondLst>
                        </p:cTn>
                        <p:tgtEl>
                          <p:spTgt spid="122"/>
                        </p:tgtEl>
                        <p:attrNameLst>
                          <p:attrName>style.visibility</p:attrName>
                        </p:attrNameLst>
                      </p:cBhvr>
                      <p:to>
                        <p:strVal val="visible"/>
                      </p:to>
                    </p:set>
                    <p:animEffect transition="in" filter="fade">
                      <p:cBhvr>
                        <p:cTn dur="500"/>
                        <p:tgtEl>
                          <p:spTgt spid="122"/>
                        </p:tgtEl>
                      </p:cBhvr>
                    </p:animEffect>
                  </p:childTnLst>
                </p:cTn>
              </p:par>
            </p:tnLst>
          </p:tmpl>
        </p:tmplLst>
      </p:bldP>
      <p:bldP spid="123" grpId="0" build="p">
        <p:tmplLst>
          <p:tmpl lvl="1">
            <p:tnLst>
              <p:par>
                <p:cTn presetID="14" presetClass="entr" presetSubtype="10" fill="hold" nodeType="withEffect">
                  <p:stCondLst>
                    <p:cond delay="0"/>
                  </p:stCondLst>
                  <p:iterate type="lt">
                    <p:tmPct val="7000"/>
                  </p:iterate>
                  <p:childTnLst>
                    <p:set>
                      <p:cBhvr>
                        <p:cTn dur="1" fill="hold">
                          <p:stCondLst>
                            <p:cond delay="0"/>
                          </p:stCondLst>
                        </p:cTn>
                        <p:tgtEl>
                          <p:spTgt spid="123"/>
                        </p:tgtEl>
                        <p:attrNameLst>
                          <p:attrName>style.visibility</p:attrName>
                        </p:attrNameLst>
                      </p:cBhvr>
                      <p:to>
                        <p:strVal val="visible"/>
                      </p:to>
                    </p:set>
                    <p:animEffect transition="in" filter="randombar(horizontal)">
                      <p:cBhvr>
                        <p:cTn dur="500"/>
                        <p:tgtEl>
                          <p:spTgt spid="123"/>
                        </p:tgtEl>
                      </p:cBhvr>
                    </p:animEffect>
                  </p:childTnLst>
                </p:cTn>
              </p:par>
            </p:tnLst>
          </p:tmpl>
        </p:tmplLst>
      </p:bldP>
      <p:bldP spid="125" grpId="0" build="p">
        <p:tmplLst>
          <p:tmpl lvl="1">
            <p:tnLst>
              <p:par>
                <p:cTn presetID="10" presetClass="entr" presetSubtype="0" fill="hold" nodeType="afterEffect">
                  <p:stCondLst>
                    <p:cond delay="0"/>
                  </p:stCondLst>
                  <p:childTnLst>
                    <p:set>
                      <p:cBhvr>
                        <p:cTn dur="1" fill="hold">
                          <p:stCondLst>
                            <p:cond delay="0"/>
                          </p:stCondLst>
                        </p:cTn>
                        <p:tgtEl>
                          <p:spTgt spid="125"/>
                        </p:tgtEl>
                        <p:attrNameLst>
                          <p:attrName>style.visibility</p:attrName>
                        </p:attrNameLst>
                      </p:cBhvr>
                      <p:to>
                        <p:strVal val="visible"/>
                      </p:to>
                    </p:set>
                    <p:animEffect transition="in" filter="fade">
                      <p:cBhvr>
                        <p:cTn dur="500"/>
                        <p:tgtEl>
                          <p:spTgt spid="125"/>
                        </p:tgtEl>
                      </p:cBhvr>
                    </p:animEffect>
                  </p:childTnLst>
                </p:cTn>
              </p:par>
            </p:tnLst>
          </p:tmpl>
        </p:tmplLst>
      </p:bldP>
      <p:bldP spid="126" grpId="0" build="p">
        <p:tmplLst>
          <p:tmpl lvl="1">
            <p:tnLst>
              <p:par>
                <p:cTn presetID="14" presetClass="entr" presetSubtype="10" fill="hold" nodeType="withEffect">
                  <p:stCondLst>
                    <p:cond delay="0"/>
                  </p:stCondLst>
                  <p:iterate type="lt">
                    <p:tmPct val="7000"/>
                  </p:iterate>
                  <p:childTnLst>
                    <p:set>
                      <p:cBhvr>
                        <p:cTn dur="1" fill="hold">
                          <p:stCondLst>
                            <p:cond delay="0"/>
                          </p:stCondLst>
                        </p:cTn>
                        <p:tgtEl>
                          <p:spTgt spid="126"/>
                        </p:tgtEl>
                        <p:attrNameLst>
                          <p:attrName>style.visibility</p:attrName>
                        </p:attrNameLst>
                      </p:cBhvr>
                      <p:to>
                        <p:strVal val="visible"/>
                      </p:to>
                    </p:set>
                    <p:animEffect transition="in" filter="randombar(horizontal)">
                      <p:cBhvr>
                        <p:cTn dur="500"/>
                        <p:tgtEl>
                          <p:spTgt spid="126"/>
                        </p:tgtEl>
                      </p:cBhvr>
                    </p:animEffect>
                  </p:childTnLst>
                </p:cTn>
              </p:par>
            </p:tnLst>
          </p:tmpl>
        </p:tmplLst>
      </p:bldP>
      <p:bldP spid="128" grpId="0" build="p">
        <p:tmplLst>
          <p:tmpl lvl="1">
            <p:tnLst>
              <p:par>
                <p:cTn presetID="10" presetClass="entr" presetSubtype="0" fill="hold" nodeType="afterEffect">
                  <p:stCondLst>
                    <p:cond delay="0"/>
                  </p:stCondLst>
                  <p:childTnLst>
                    <p:set>
                      <p:cBhvr>
                        <p:cTn dur="1" fill="hold">
                          <p:stCondLst>
                            <p:cond delay="0"/>
                          </p:stCondLst>
                        </p:cTn>
                        <p:tgtEl>
                          <p:spTgt spid="128"/>
                        </p:tgtEl>
                        <p:attrNameLst>
                          <p:attrName>style.visibility</p:attrName>
                        </p:attrNameLst>
                      </p:cBhvr>
                      <p:to>
                        <p:strVal val="visible"/>
                      </p:to>
                    </p:set>
                    <p:animEffect transition="in" filter="fade">
                      <p:cBhvr>
                        <p:cTn dur="500"/>
                        <p:tgtEl>
                          <p:spTgt spid="128"/>
                        </p:tgtEl>
                      </p:cBhvr>
                    </p:animEffect>
                  </p:childTnLst>
                </p:cTn>
              </p:par>
            </p:tnLst>
          </p:tmpl>
        </p:tmplLst>
      </p:bldP>
      <p:bldP spid="129" grpId="0" build="p">
        <p:tmplLst>
          <p:tmpl lvl="1">
            <p:tnLst>
              <p:par>
                <p:cTn presetID="14" presetClass="entr" presetSubtype="10" fill="hold" nodeType="withEffect">
                  <p:stCondLst>
                    <p:cond delay="0"/>
                  </p:stCondLst>
                  <p:iterate type="lt">
                    <p:tmPct val="7000"/>
                  </p:iterate>
                  <p:childTnLst>
                    <p:set>
                      <p:cBhvr>
                        <p:cTn dur="1" fill="hold">
                          <p:stCondLst>
                            <p:cond delay="0"/>
                          </p:stCondLst>
                        </p:cTn>
                        <p:tgtEl>
                          <p:spTgt spid="129"/>
                        </p:tgtEl>
                        <p:attrNameLst>
                          <p:attrName>style.visibility</p:attrName>
                        </p:attrNameLst>
                      </p:cBhvr>
                      <p:to>
                        <p:strVal val="visible"/>
                      </p:to>
                    </p:set>
                    <p:animEffect transition="in" filter="randombar(horizontal)">
                      <p:cBhvr>
                        <p:cTn dur="500"/>
                        <p:tgtEl>
                          <p:spTgt spid="129"/>
                        </p:tgtEl>
                      </p:cBhvr>
                    </p:animEffect>
                  </p:childTnLst>
                </p:cTn>
              </p:par>
            </p:tnLst>
          </p:tmpl>
        </p:tmplLst>
      </p:bldP>
      <p:bldP spid="131" grpId="0" build="p">
        <p:tmplLst>
          <p:tmpl lvl="1">
            <p:tnLst>
              <p:par>
                <p:cTn presetID="10" presetClass="entr" presetSubtype="0" fill="hold" nodeType="afterEffect">
                  <p:stCondLst>
                    <p:cond delay="0"/>
                  </p:stCondLst>
                  <p:childTnLst>
                    <p:set>
                      <p:cBhvr>
                        <p:cTn dur="1" fill="hold">
                          <p:stCondLst>
                            <p:cond delay="0"/>
                          </p:stCondLst>
                        </p:cTn>
                        <p:tgtEl>
                          <p:spTgt spid="131"/>
                        </p:tgtEl>
                        <p:attrNameLst>
                          <p:attrName>style.visibility</p:attrName>
                        </p:attrNameLst>
                      </p:cBhvr>
                      <p:to>
                        <p:strVal val="visible"/>
                      </p:to>
                    </p:set>
                    <p:animEffect transition="in" filter="fade">
                      <p:cBhvr>
                        <p:cTn dur="500"/>
                        <p:tgtEl>
                          <p:spTgt spid="131"/>
                        </p:tgtEl>
                      </p:cBhvr>
                    </p:animEffect>
                  </p:childTnLst>
                </p:cTn>
              </p:par>
            </p:tnLst>
          </p:tmpl>
        </p:tmplLst>
      </p:bldP>
    </p:bld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4 Services 1">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smtClean="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F95F845C-B07D-424A-A6EA-96D8F4A7E4C5}" type="slidenum">
              <a:rPr lang="ja-JP" altLang="en-US" smtClean="0"/>
              <a:pPr/>
              <a:t>‹#›</a:t>
            </a:fld>
            <a:endParaRPr lang="ja-JP" altLang="en-US"/>
          </a:p>
        </p:txBody>
      </p:sp>
      <p:sp>
        <p:nvSpPr>
          <p:cNvPr id="6" name="テキスト プレースホルダー 5"/>
          <p:cNvSpPr>
            <a:spLocks noGrp="1"/>
          </p:cNvSpPr>
          <p:nvPr>
            <p:ph type="body" sz="quarter" idx="12" hasCustomPrompt="1"/>
          </p:nvPr>
        </p:nvSpPr>
        <p:spPr>
          <a:xfrm>
            <a:off x="1237456" y="1803400"/>
            <a:ext cx="15811500" cy="617976"/>
          </a:xfrm>
        </p:spPr>
        <p:txBody>
          <a:bodyPr anchor="ctr">
            <a:noAutofit/>
          </a:bodyPr>
          <a:lstStyle>
            <a:lvl1pPr algn="ctr">
              <a:spcBef>
                <a:spcPts val="0"/>
              </a:spcBef>
              <a:defRPr sz="3200" i="1" spc="0" baseline="0">
                <a:solidFill>
                  <a:schemeClr val="bg1"/>
                </a:solidFill>
                <a:effectLst/>
              </a:defRPr>
            </a:lvl1pPr>
          </a:lstStyle>
          <a:p>
            <a:pPr lvl="0"/>
            <a:r>
              <a:rPr kumimoji="1" lang="en-US" altLang="ja-JP" dirty="0" smtClean="0"/>
              <a:t>Subtitle Goes Here</a:t>
            </a:r>
            <a:endParaRPr kumimoji="1" lang="ja-JP" altLang="en-US" dirty="0" smtClean="0"/>
          </a:p>
        </p:txBody>
      </p:sp>
      <p:sp>
        <p:nvSpPr>
          <p:cNvPr id="7" name="対角する 2 つの角を丸めた四角形 6"/>
          <p:cNvSpPr/>
          <p:nvPr userDrawn="1"/>
        </p:nvSpPr>
        <p:spPr>
          <a:xfrm>
            <a:off x="1237456" y="4189264"/>
            <a:ext cx="3750180" cy="1686792"/>
          </a:xfrm>
          <a:prstGeom prst="round2DiagRect">
            <a:avLst>
              <a:gd name="adj1" fmla="val 12560"/>
              <a:gd name="adj2" fmla="val 0"/>
            </a:avLst>
          </a:prstGeom>
          <a:gradFill>
            <a:gsLst>
              <a:gs pos="0">
                <a:schemeClr val="tx2">
                  <a:alpha val="85000"/>
                </a:schemeClr>
              </a:gs>
              <a:gs pos="24000">
                <a:srgbClr val="FFFFFF">
                  <a:alpha val="49000"/>
                </a:srgbClr>
              </a:gs>
              <a:gs pos="67000">
                <a:schemeClr val="tx2">
                  <a:alpha val="22000"/>
                </a:schemeClr>
              </a:gs>
              <a:gs pos="100000">
                <a:schemeClr val="tx2">
                  <a:alpha val="66000"/>
                </a:scheme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図プレースホルダー 9"/>
          <p:cNvSpPr>
            <a:spLocks noGrp="1"/>
          </p:cNvSpPr>
          <p:nvPr>
            <p:ph type="pic" sz="quarter" idx="13" hasCustomPrompt="1"/>
          </p:nvPr>
        </p:nvSpPr>
        <p:spPr>
          <a:xfrm>
            <a:off x="2692274" y="4611443"/>
            <a:ext cx="840545" cy="842434"/>
          </a:xfrm>
          <a:effectLst>
            <a:innerShdw blurRad="63500" dist="50800">
              <a:prstClr val="black">
                <a:alpha val="50000"/>
              </a:prstClr>
            </a:innerShdw>
          </a:effectLst>
        </p:spPr>
        <p:txBody>
          <a:bodyPr>
            <a:noAutofit/>
          </a:bodyPr>
          <a:lstStyle>
            <a:lvl1pPr>
              <a:defRPr sz="1100">
                <a:latin typeface="Bebas Neue Regular" pitchFamily="50" charset="0"/>
              </a:defRPr>
            </a:lvl1pPr>
          </a:lstStyle>
          <a:p>
            <a:r>
              <a:rPr kumimoji="1" lang="en-US" altLang="ja-JP" dirty="0" smtClean="0"/>
              <a:t>ICON</a:t>
            </a:r>
            <a:endParaRPr kumimoji="1" lang="ja-JP" altLang="en-US" dirty="0"/>
          </a:p>
        </p:txBody>
      </p:sp>
      <p:sp>
        <p:nvSpPr>
          <p:cNvPr id="17" name="テキスト プレースホルダー 5"/>
          <p:cNvSpPr>
            <a:spLocks noGrp="1"/>
          </p:cNvSpPr>
          <p:nvPr>
            <p:ph type="body" sz="quarter" idx="14" hasCustomPrompt="1"/>
          </p:nvPr>
        </p:nvSpPr>
        <p:spPr>
          <a:xfrm>
            <a:off x="1237456" y="3224369"/>
            <a:ext cx="3750180" cy="964895"/>
          </a:xfrm>
        </p:spPr>
        <p:txBody>
          <a:bodyPr anchor="ctr">
            <a:noAutofit/>
          </a:bodyPr>
          <a:lstStyle>
            <a:lvl1pPr algn="ctr">
              <a:spcBef>
                <a:spcPts val="0"/>
              </a:spcBef>
              <a:defRPr sz="4800" i="0" spc="0" baseline="0">
                <a:solidFill>
                  <a:schemeClr val="accent2"/>
                </a:solidFill>
                <a:effectLst>
                  <a:innerShdw blurRad="63500" dist="50800">
                    <a:prstClr val="black">
                      <a:alpha val="50000"/>
                    </a:prstClr>
                  </a:innerShdw>
                </a:effectLst>
                <a:latin typeface="+mj-lt"/>
              </a:defRPr>
            </a:lvl1pPr>
          </a:lstStyle>
          <a:p>
            <a:pPr lvl="0"/>
            <a:r>
              <a:rPr kumimoji="1" lang="en-US" altLang="ja-JP" dirty="0" smtClean="0"/>
              <a:t>TEXT HERE</a:t>
            </a:r>
            <a:endParaRPr kumimoji="1" lang="ja-JP" altLang="en-US" dirty="0" smtClean="0"/>
          </a:p>
        </p:txBody>
      </p:sp>
      <p:sp>
        <p:nvSpPr>
          <p:cNvPr id="18" name="テキスト プレースホルダー 5"/>
          <p:cNvSpPr>
            <a:spLocks noGrp="1"/>
          </p:cNvSpPr>
          <p:nvPr>
            <p:ph type="body" sz="quarter" idx="15" hasCustomPrompt="1"/>
          </p:nvPr>
        </p:nvSpPr>
        <p:spPr>
          <a:xfrm>
            <a:off x="1235958" y="5970959"/>
            <a:ext cx="3748131" cy="2909805"/>
          </a:xfrm>
        </p:spPr>
        <p:txBody>
          <a:bodyPr anchor="t">
            <a:noAutofit/>
          </a:bodyPr>
          <a:lstStyle>
            <a:lvl1pPr algn="l">
              <a:lnSpc>
                <a:spcPct val="100000"/>
              </a:lnSpc>
              <a:spcBef>
                <a:spcPts val="0"/>
              </a:spcBef>
              <a:defRPr sz="2400" i="0" spc="0" baseline="0">
                <a:solidFill>
                  <a:schemeClr val="bg1"/>
                </a:solidFill>
                <a:effectLst/>
                <a:latin typeface="+mn-lt"/>
              </a:defRPr>
            </a:lvl1pPr>
          </a:lstStyle>
          <a:p>
            <a:pPr lvl="0"/>
            <a:r>
              <a:rPr kumimoji="1" lang="en-US" altLang="ja-JP" dirty="0" smtClean="0"/>
              <a:t>Text Here</a:t>
            </a:r>
          </a:p>
          <a:p>
            <a:pPr lvl="0"/>
            <a:endParaRPr kumimoji="1" lang="en-US" altLang="ja-JP" dirty="0" smtClean="0"/>
          </a:p>
        </p:txBody>
      </p:sp>
      <p:sp>
        <p:nvSpPr>
          <p:cNvPr id="23" name="対角する 2 つの角を丸めた四角形 22"/>
          <p:cNvSpPr/>
          <p:nvPr userDrawn="1"/>
        </p:nvSpPr>
        <p:spPr>
          <a:xfrm>
            <a:off x="5255274" y="4189264"/>
            <a:ext cx="3750180" cy="1686792"/>
          </a:xfrm>
          <a:prstGeom prst="round2DiagRect">
            <a:avLst>
              <a:gd name="adj1" fmla="val 12560"/>
              <a:gd name="adj2" fmla="val 0"/>
            </a:avLst>
          </a:prstGeom>
          <a:gradFill>
            <a:gsLst>
              <a:gs pos="0">
                <a:schemeClr val="tx2">
                  <a:alpha val="85000"/>
                </a:schemeClr>
              </a:gs>
              <a:gs pos="24000">
                <a:srgbClr val="FFFFFF">
                  <a:alpha val="49000"/>
                </a:srgbClr>
              </a:gs>
              <a:gs pos="67000">
                <a:schemeClr val="tx2">
                  <a:alpha val="22000"/>
                </a:schemeClr>
              </a:gs>
              <a:gs pos="100000">
                <a:schemeClr val="tx2">
                  <a:alpha val="66000"/>
                </a:scheme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 name="図プレースホルダー 9"/>
          <p:cNvSpPr>
            <a:spLocks noGrp="1"/>
          </p:cNvSpPr>
          <p:nvPr>
            <p:ph type="pic" sz="quarter" idx="16" hasCustomPrompt="1"/>
          </p:nvPr>
        </p:nvSpPr>
        <p:spPr>
          <a:xfrm>
            <a:off x="6710092" y="4611443"/>
            <a:ext cx="840545" cy="842434"/>
          </a:xfrm>
          <a:effectLst>
            <a:innerShdw blurRad="63500" dist="50800">
              <a:prstClr val="black">
                <a:alpha val="50000"/>
              </a:prstClr>
            </a:innerShdw>
          </a:effectLst>
        </p:spPr>
        <p:txBody>
          <a:bodyPr>
            <a:noAutofit/>
          </a:bodyPr>
          <a:lstStyle>
            <a:lvl1pPr>
              <a:defRPr sz="1100">
                <a:latin typeface="Bebas Neue Regular" pitchFamily="50" charset="0"/>
              </a:defRPr>
            </a:lvl1pPr>
          </a:lstStyle>
          <a:p>
            <a:r>
              <a:rPr kumimoji="1" lang="en-US" altLang="ja-JP" dirty="0" smtClean="0"/>
              <a:t>ICON</a:t>
            </a:r>
            <a:endParaRPr kumimoji="1" lang="ja-JP" altLang="en-US" dirty="0"/>
          </a:p>
        </p:txBody>
      </p:sp>
      <p:sp>
        <p:nvSpPr>
          <p:cNvPr id="25" name="テキスト プレースホルダー 5"/>
          <p:cNvSpPr>
            <a:spLocks noGrp="1"/>
          </p:cNvSpPr>
          <p:nvPr>
            <p:ph type="body" sz="quarter" idx="17" hasCustomPrompt="1"/>
          </p:nvPr>
        </p:nvSpPr>
        <p:spPr>
          <a:xfrm>
            <a:off x="5255274" y="3224369"/>
            <a:ext cx="3750180" cy="964895"/>
          </a:xfrm>
        </p:spPr>
        <p:txBody>
          <a:bodyPr anchor="ctr">
            <a:noAutofit/>
          </a:bodyPr>
          <a:lstStyle>
            <a:lvl1pPr algn="ctr">
              <a:spcBef>
                <a:spcPts val="0"/>
              </a:spcBef>
              <a:defRPr sz="4800" i="0" spc="0" baseline="0">
                <a:solidFill>
                  <a:schemeClr val="accent2"/>
                </a:solidFill>
                <a:effectLst>
                  <a:innerShdw blurRad="63500" dist="50800">
                    <a:prstClr val="black">
                      <a:alpha val="50000"/>
                    </a:prstClr>
                  </a:innerShdw>
                </a:effectLst>
                <a:latin typeface="+mj-lt"/>
              </a:defRPr>
            </a:lvl1pPr>
          </a:lstStyle>
          <a:p>
            <a:pPr lvl="0"/>
            <a:r>
              <a:rPr kumimoji="1" lang="en-US" altLang="ja-JP" dirty="0" smtClean="0"/>
              <a:t>TEXT HERE</a:t>
            </a:r>
            <a:endParaRPr kumimoji="1" lang="ja-JP" altLang="en-US" dirty="0" smtClean="0"/>
          </a:p>
        </p:txBody>
      </p:sp>
      <p:sp>
        <p:nvSpPr>
          <p:cNvPr id="26" name="テキスト プレースホルダー 5"/>
          <p:cNvSpPr>
            <a:spLocks noGrp="1"/>
          </p:cNvSpPr>
          <p:nvPr>
            <p:ph type="body" sz="quarter" idx="18" hasCustomPrompt="1"/>
          </p:nvPr>
        </p:nvSpPr>
        <p:spPr>
          <a:xfrm>
            <a:off x="5253776" y="5970959"/>
            <a:ext cx="3748131" cy="2909805"/>
          </a:xfrm>
        </p:spPr>
        <p:txBody>
          <a:bodyPr anchor="t">
            <a:noAutofit/>
          </a:bodyPr>
          <a:lstStyle>
            <a:lvl1pPr algn="l">
              <a:lnSpc>
                <a:spcPct val="100000"/>
              </a:lnSpc>
              <a:spcBef>
                <a:spcPts val="0"/>
              </a:spcBef>
              <a:defRPr sz="2400" i="0" spc="0" baseline="0">
                <a:solidFill>
                  <a:schemeClr val="bg1"/>
                </a:solidFill>
                <a:effectLst/>
                <a:latin typeface="+mn-lt"/>
              </a:defRPr>
            </a:lvl1pPr>
          </a:lstStyle>
          <a:p>
            <a:pPr lvl="0"/>
            <a:r>
              <a:rPr kumimoji="1" lang="en-US" altLang="ja-JP" dirty="0" smtClean="0"/>
              <a:t>Text Here</a:t>
            </a:r>
          </a:p>
          <a:p>
            <a:pPr lvl="0"/>
            <a:endParaRPr kumimoji="1" lang="en-US" altLang="ja-JP" dirty="0" smtClean="0"/>
          </a:p>
        </p:txBody>
      </p:sp>
      <p:sp>
        <p:nvSpPr>
          <p:cNvPr id="27" name="対角する 2 つの角を丸めた四角形 26"/>
          <p:cNvSpPr/>
          <p:nvPr userDrawn="1"/>
        </p:nvSpPr>
        <p:spPr>
          <a:xfrm>
            <a:off x="9280958" y="4189264"/>
            <a:ext cx="3750180" cy="1686792"/>
          </a:xfrm>
          <a:prstGeom prst="round2DiagRect">
            <a:avLst>
              <a:gd name="adj1" fmla="val 12560"/>
              <a:gd name="adj2" fmla="val 0"/>
            </a:avLst>
          </a:prstGeom>
          <a:gradFill>
            <a:gsLst>
              <a:gs pos="0">
                <a:schemeClr val="tx2">
                  <a:alpha val="85000"/>
                </a:schemeClr>
              </a:gs>
              <a:gs pos="24000">
                <a:srgbClr val="FFFFFF">
                  <a:alpha val="49000"/>
                </a:srgbClr>
              </a:gs>
              <a:gs pos="67000">
                <a:schemeClr val="tx2">
                  <a:alpha val="22000"/>
                </a:schemeClr>
              </a:gs>
              <a:gs pos="100000">
                <a:schemeClr val="tx2">
                  <a:alpha val="66000"/>
                </a:scheme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 name="図プレースホルダー 9"/>
          <p:cNvSpPr>
            <a:spLocks noGrp="1"/>
          </p:cNvSpPr>
          <p:nvPr>
            <p:ph type="pic" sz="quarter" idx="19" hasCustomPrompt="1"/>
          </p:nvPr>
        </p:nvSpPr>
        <p:spPr>
          <a:xfrm>
            <a:off x="10735776" y="4611443"/>
            <a:ext cx="840545" cy="842434"/>
          </a:xfrm>
          <a:effectLst>
            <a:innerShdw blurRad="63500" dist="50800">
              <a:prstClr val="black">
                <a:alpha val="50000"/>
              </a:prstClr>
            </a:innerShdw>
          </a:effectLst>
        </p:spPr>
        <p:txBody>
          <a:bodyPr>
            <a:noAutofit/>
          </a:bodyPr>
          <a:lstStyle>
            <a:lvl1pPr>
              <a:defRPr sz="1100">
                <a:latin typeface="Bebas Neue Regular" pitchFamily="50" charset="0"/>
              </a:defRPr>
            </a:lvl1pPr>
          </a:lstStyle>
          <a:p>
            <a:r>
              <a:rPr kumimoji="1" lang="en-US" altLang="ja-JP" dirty="0" smtClean="0"/>
              <a:t>ICON</a:t>
            </a:r>
            <a:endParaRPr kumimoji="1" lang="ja-JP" altLang="en-US" dirty="0"/>
          </a:p>
        </p:txBody>
      </p:sp>
      <p:sp>
        <p:nvSpPr>
          <p:cNvPr id="29" name="テキスト プレースホルダー 5"/>
          <p:cNvSpPr>
            <a:spLocks noGrp="1"/>
          </p:cNvSpPr>
          <p:nvPr>
            <p:ph type="body" sz="quarter" idx="20" hasCustomPrompt="1"/>
          </p:nvPr>
        </p:nvSpPr>
        <p:spPr>
          <a:xfrm>
            <a:off x="9280958" y="3224369"/>
            <a:ext cx="3750180" cy="964895"/>
          </a:xfrm>
        </p:spPr>
        <p:txBody>
          <a:bodyPr anchor="ctr">
            <a:noAutofit/>
          </a:bodyPr>
          <a:lstStyle>
            <a:lvl1pPr algn="ctr">
              <a:spcBef>
                <a:spcPts val="0"/>
              </a:spcBef>
              <a:defRPr sz="4800" i="0" spc="0" baseline="0">
                <a:solidFill>
                  <a:schemeClr val="accent2"/>
                </a:solidFill>
                <a:effectLst>
                  <a:innerShdw blurRad="63500" dist="50800">
                    <a:prstClr val="black">
                      <a:alpha val="50000"/>
                    </a:prstClr>
                  </a:innerShdw>
                </a:effectLst>
                <a:latin typeface="+mj-lt"/>
              </a:defRPr>
            </a:lvl1pPr>
          </a:lstStyle>
          <a:p>
            <a:pPr lvl="0"/>
            <a:r>
              <a:rPr kumimoji="1" lang="en-US" altLang="ja-JP" dirty="0" smtClean="0"/>
              <a:t>TEXT HERE</a:t>
            </a:r>
            <a:endParaRPr kumimoji="1" lang="ja-JP" altLang="en-US" dirty="0" smtClean="0"/>
          </a:p>
        </p:txBody>
      </p:sp>
      <p:sp>
        <p:nvSpPr>
          <p:cNvPr id="30" name="テキスト プレースホルダー 5"/>
          <p:cNvSpPr>
            <a:spLocks noGrp="1"/>
          </p:cNvSpPr>
          <p:nvPr>
            <p:ph type="body" sz="quarter" idx="21" hasCustomPrompt="1"/>
          </p:nvPr>
        </p:nvSpPr>
        <p:spPr>
          <a:xfrm>
            <a:off x="9279460" y="5970959"/>
            <a:ext cx="3748131" cy="2909805"/>
          </a:xfrm>
        </p:spPr>
        <p:txBody>
          <a:bodyPr anchor="t">
            <a:noAutofit/>
          </a:bodyPr>
          <a:lstStyle>
            <a:lvl1pPr algn="l">
              <a:lnSpc>
                <a:spcPct val="100000"/>
              </a:lnSpc>
              <a:spcBef>
                <a:spcPts val="0"/>
              </a:spcBef>
              <a:defRPr sz="2400" i="0" spc="0" baseline="0">
                <a:solidFill>
                  <a:schemeClr val="bg1"/>
                </a:solidFill>
                <a:effectLst/>
                <a:latin typeface="+mn-lt"/>
              </a:defRPr>
            </a:lvl1pPr>
          </a:lstStyle>
          <a:p>
            <a:pPr lvl="0"/>
            <a:r>
              <a:rPr kumimoji="1" lang="en-US" altLang="ja-JP" dirty="0" smtClean="0"/>
              <a:t>Text Here</a:t>
            </a:r>
          </a:p>
          <a:p>
            <a:pPr lvl="0"/>
            <a:endParaRPr kumimoji="1" lang="en-US" altLang="ja-JP" dirty="0" smtClean="0"/>
          </a:p>
        </p:txBody>
      </p:sp>
      <p:sp>
        <p:nvSpPr>
          <p:cNvPr id="31" name="対角する 2 つの角を丸めた四角形 30"/>
          <p:cNvSpPr/>
          <p:nvPr userDrawn="1"/>
        </p:nvSpPr>
        <p:spPr>
          <a:xfrm>
            <a:off x="13298776" y="4189264"/>
            <a:ext cx="3750180" cy="1686792"/>
          </a:xfrm>
          <a:prstGeom prst="round2DiagRect">
            <a:avLst>
              <a:gd name="adj1" fmla="val 12560"/>
              <a:gd name="adj2" fmla="val 0"/>
            </a:avLst>
          </a:prstGeom>
          <a:gradFill>
            <a:gsLst>
              <a:gs pos="0">
                <a:schemeClr val="tx2">
                  <a:alpha val="85000"/>
                </a:schemeClr>
              </a:gs>
              <a:gs pos="24000">
                <a:srgbClr val="FFFFFF">
                  <a:alpha val="49000"/>
                </a:srgbClr>
              </a:gs>
              <a:gs pos="67000">
                <a:schemeClr val="tx2">
                  <a:alpha val="22000"/>
                </a:schemeClr>
              </a:gs>
              <a:gs pos="100000">
                <a:schemeClr val="tx2">
                  <a:alpha val="66000"/>
                </a:scheme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2" name="図プレースホルダー 9"/>
          <p:cNvSpPr>
            <a:spLocks noGrp="1"/>
          </p:cNvSpPr>
          <p:nvPr>
            <p:ph type="pic" sz="quarter" idx="22" hasCustomPrompt="1"/>
          </p:nvPr>
        </p:nvSpPr>
        <p:spPr>
          <a:xfrm>
            <a:off x="14753594" y="4611443"/>
            <a:ext cx="840545" cy="842434"/>
          </a:xfrm>
          <a:effectLst>
            <a:innerShdw blurRad="63500" dist="50800">
              <a:prstClr val="black">
                <a:alpha val="50000"/>
              </a:prstClr>
            </a:innerShdw>
          </a:effectLst>
        </p:spPr>
        <p:txBody>
          <a:bodyPr>
            <a:noAutofit/>
          </a:bodyPr>
          <a:lstStyle>
            <a:lvl1pPr>
              <a:defRPr sz="1100">
                <a:latin typeface="Bebas Neue Regular" pitchFamily="50" charset="0"/>
              </a:defRPr>
            </a:lvl1pPr>
          </a:lstStyle>
          <a:p>
            <a:r>
              <a:rPr kumimoji="1" lang="en-US" altLang="ja-JP" dirty="0" smtClean="0"/>
              <a:t>ICON</a:t>
            </a:r>
            <a:endParaRPr kumimoji="1" lang="ja-JP" altLang="en-US" dirty="0"/>
          </a:p>
        </p:txBody>
      </p:sp>
      <p:sp>
        <p:nvSpPr>
          <p:cNvPr id="33" name="テキスト プレースホルダー 5"/>
          <p:cNvSpPr>
            <a:spLocks noGrp="1"/>
          </p:cNvSpPr>
          <p:nvPr>
            <p:ph type="body" sz="quarter" idx="23" hasCustomPrompt="1"/>
          </p:nvPr>
        </p:nvSpPr>
        <p:spPr>
          <a:xfrm>
            <a:off x="13298776" y="3224369"/>
            <a:ext cx="3750180" cy="964895"/>
          </a:xfrm>
        </p:spPr>
        <p:txBody>
          <a:bodyPr anchor="ctr">
            <a:noAutofit/>
          </a:bodyPr>
          <a:lstStyle>
            <a:lvl1pPr algn="ctr">
              <a:spcBef>
                <a:spcPts val="0"/>
              </a:spcBef>
              <a:defRPr sz="4800" i="0" spc="0" baseline="0">
                <a:solidFill>
                  <a:schemeClr val="accent2"/>
                </a:solidFill>
                <a:effectLst>
                  <a:innerShdw blurRad="63500" dist="50800">
                    <a:prstClr val="black">
                      <a:alpha val="50000"/>
                    </a:prstClr>
                  </a:innerShdw>
                </a:effectLst>
                <a:latin typeface="+mj-lt"/>
              </a:defRPr>
            </a:lvl1pPr>
          </a:lstStyle>
          <a:p>
            <a:pPr lvl="0"/>
            <a:r>
              <a:rPr kumimoji="1" lang="en-US" altLang="ja-JP" dirty="0" smtClean="0"/>
              <a:t>TEXT HERE</a:t>
            </a:r>
            <a:endParaRPr kumimoji="1" lang="ja-JP" altLang="en-US" dirty="0" smtClean="0"/>
          </a:p>
        </p:txBody>
      </p:sp>
      <p:sp>
        <p:nvSpPr>
          <p:cNvPr id="34" name="テキスト プレースホルダー 5"/>
          <p:cNvSpPr>
            <a:spLocks noGrp="1"/>
          </p:cNvSpPr>
          <p:nvPr>
            <p:ph type="body" sz="quarter" idx="24" hasCustomPrompt="1"/>
          </p:nvPr>
        </p:nvSpPr>
        <p:spPr>
          <a:xfrm>
            <a:off x="13297278" y="5970959"/>
            <a:ext cx="3748131" cy="2909805"/>
          </a:xfrm>
        </p:spPr>
        <p:txBody>
          <a:bodyPr anchor="t">
            <a:noAutofit/>
          </a:bodyPr>
          <a:lstStyle>
            <a:lvl1pPr algn="l">
              <a:lnSpc>
                <a:spcPct val="100000"/>
              </a:lnSpc>
              <a:spcBef>
                <a:spcPts val="0"/>
              </a:spcBef>
              <a:defRPr sz="2400" i="0" spc="0" baseline="0">
                <a:solidFill>
                  <a:schemeClr val="bg1"/>
                </a:solidFill>
                <a:effectLst/>
                <a:latin typeface="+mn-lt"/>
              </a:defRPr>
            </a:lvl1pPr>
          </a:lstStyle>
          <a:p>
            <a:pPr lvl="0"/>
            <a:r>
              <a:rPr kumimoji="1" lang="en-US" altLang="ja-JP" dirty="0" smtClean="0"/>
              <a:t>Text Here</a:t>
            </a:r>
          </a:p>
          <a:p>
            <a:pPr lvl="0"/>
            <a:endParaRPr kumimoji="1" lang="en-US" altLang="ja-JP" dirty="0" smtClean="0"/>
          </a:p>
        </p:txBody>
      </p:sp>
    </p:spTree>
    <p:extLst>
      <p:ext uri="{BB962C8B-B14F-4D97-AF65-F5344CB8AC3E}">
        <p14:creationId xmlns:p14="http://schemas.microsoft.com/office/powerpoint/2010/main" val="35905953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iterate type="lt">
                                    <p:tmPct val="5000"/>
                                  </p:iterate>
                                  <p:childTnLst>
                                    <p:set>
                                      <p:cBhvr>
                                        <p:cTn id="6" dur="1" fill="hold">
                                          <p:stCondLst>
                                            <p:cond delay="0"/>
                                          </p:stCondLst>
                                        </p:cTn>
                                        <p:tgtEl>
                                          <p:spTgt spid="6">
                                            <p:txEl>
                                              <p:pRg st="0" end="0"/>
                                            </p:txEl>
                                          </p:spTgt>
                                        </p:tgtEl>
                                        <p:attrNameLst>
                                          <p:attrName>style.visibility</p:attrName>
                                        </p:attrNameLst>
                                      </p:cBhvr>
                                      <p:to>
                                        <p:strVal val="visible"/>
                                      </p:to>
                                    </p:set>
                                    <p:animEffect transition="in" filter="randombar(horizontal)">
                                      <p:cBhvr>
                                        <p:cTn id="7" dur="500"/>
                                        <p:tgtEl>
                                          <p:spTgt spid="6">
                                            <p:txEl>
                                              <p:pRg st="0" end="0"/>
                                            </p:txEl>
                                          </p:spTgt>
                                        </p:tgtEl>
                                      </p:cBhvr>
                                    </p:animEffect>
                                  </p:childTnLst>
                                </p:cTn>
                              </p:par>
                            </p:childTnLst>
                          </p:cTn>
                        </p:par>
                        <p:par>
                          <p:cTn id="8" fill="hold">
                            <p:stCondLst>
                              <p:cond delay="875"/>
                            </p:stCondLst>
                            <p:childTnLst>
                              <p:par>
                                <p:cTn id="9" presetID="14" presetClass="entr" presetSubtype="10"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randombar(horizontal)">
                                      <p:cBhvr>
                                        <p:cTn id="11" dur="500"/>
                                        <p:tgtEl>
                                          <p:spTgt spid="7"/>
                                        </p:tgtEl>
                                      </p:cBhvr>
                                    </p:animEffect>
                                  </p:childTnLst>
                                </p:cTn>
                              </p:par>
                              <p:par>
                                <p:cTn id="12" presetID="14" presetClass="entr" presetSubtype="10" fill="hold" grpId="0" nodeType="withEffect">
                                  <p:stCondLst>
                                    <p:cond delay="0"/>
                                  </p:stCondLst>
                                  <p:childTnLst>
                                    <p:set>
                                      <p:cBhvr>
                                        <p:cTn id="13" dur="1" fill="hold">
                                          <p:stCondLst>
                                            <p:cond delay="0"/>
                                          </p:stCondLst>
                                        </p:cTn>
                                        <p:tgtEl>
                                          <p:spTgt spid="8"/>
                                        </p:tgtEl>
                                        <p:attrNameLst>
                                          <p:attrName>style.visibility</p:attrName>
                                        </p:attrNameLst>
                                      </p:cBhvr>
                                      <p:to>
                                        <p:strVal val="visible"/>
                                      </p:to>
                                    </p:set>
                                    <p:animEffect transition="in" filter="randombar(horizontal)">
                                      <p:cBhvr>
                                        <p:cTn id="14" dur="500"/>
                                        <p:tgtEl>
                                          <p:spTgt spid="8"/>
                                        </p:tgtEl>
                                      </p:cBhvr>
                                    </p:animEffect>
                                  </p:childTnLst>
                                </p:cTn>
                              </p:par>
                            </p:childTnLst>
                          </p:cTn>
                        </p:par>
                        <p:par>
                          <p:cTn id="15" fill="hold">
                            <p:stCondLst>
                              <p:cond delay="1375"/>
                            </p:stCondLst>
                            <p:childTnLst>
                              <p:par>
                                <p:cTn id="16" presetID="14" presetClass="entr" presetSubtype="10" fill="hold" grpId="0" nodeType="afterEffect">
                                  <p:stCondLst>
                                    <p:cond delay="0"/>
                                  </p:stCondLst>
                                  <p:iterate type="lt">
                                    <p:tmPct val="5000"/>
                                  </p:iterate>
                                  <p:childTnLst>
                                    <p:set>
                                      <p:cBhvr>
                                        <p:cTn id="17" dur="1" fill="hold">
                                          <p:stCondLst>
                                            <p:cond delay="0"/>
                                          </p:stCondLst>
                                        </p:cTn>
                                        <p:tgtEl>
                                          <p:spTgt spid="17">
                                            <p:txEl>
                                              <p:pRg st="0" end="0"/>
                                            </p:txEl>
                                          </p:spTgt>
                                        </p:tgtEl>
                                        <p:attrNameLst>
                                          <p:attrName>style.visibility</p:attrName>
                                        </p:attrNameLst>
                                      </p:cBhvr>
                                      <p:to>
                                        <p:strVal val="visible"/>
                                      </p:to>
                                    </p:set>
                                    <p:animEffect transition="in" filter="randombar(horizontal)">
                                      <p:cBhvr>
                                        <p:cTn id="18" dur="500"/>
                                        <p:tgtEl>
                                          <p:spTgt spid="17">
                                            <p:txEl>
                                              <p:pRg st="0" end="0"/>
                                            </p:txEl>
                                          </p:spTgt>
                                        </p:tgtEl>
                                      </p:cBhvr>
                                    </p:animEffect>
                                  </p:childTnLst>
                                </p:cTn>
                              </p:par>
                            </p:childTnLst>
                          </p:cTn>
                        </p:par>
                        <p:par>
                          <p:cTn id="19" fill="hold">
                            <p:stCondLst>
                              <p:cond delay="2050"/>
                            </p:stCondLst>
                            <p:childTnLst>
                              <p:par>
                                <p:cTn id="20" presetID="10" presetClass="entr" presetSubtype="0" fill="hold" grpId="0" nodeType="afterEffect">
                                  <p:stCondLst>
                                    <p:cond delay="0"/>
                                  </p:stCondLst>
                                  <p:childTnLst>
                                    <p:set>
                                      <p:cBhvr>
                                        <p:cTn id="21" dur="1" fill="hold">
                                          <p:stCondLst>
                                            <p:cond delay="0"/>
                                          </p:stCondLst>
                                        </p:cTn>
                                        <p:tgtEl>
                                          <p:spTgt spid="18">
                                            <p:txEl>
                                              <p:pRg st="0" end="0"/>
                                            </p:txEl>
                                          </p:spTgt>
                                        </p:tgtEl>
                                        <p:attrNameLst>
                                          <p:attrName>style.visibility</p:attrName>
                                        </p:attrNameLst>
                                      </p:cBhvr>
                                      <p:to>
                                        <p:strVal val="visible"/>
                                      </p:to>
                                    </p:set>
                                    <p:animEffect transition="in" filter="fade">
                                      <p:cBhvr>
                                        <p:cTn id="22" dur="750"/>
                                        <p:tgtEl>
                                          <p:spTgt spid="18">
                                            <p:txEl>
                                              <p:pRg st="0" end="0"/>
                                            </p:txEl>
                                          </p:spTgt>
                                        </p:tgtEl>
                                      </p:cBhvr>
                                    </p:animEffect>
                                  </p:childTnLst>
                                </p:cTn>
                              </p:par>
                            </p:childTnLst>
                          </p:cTn>
                        </p:par>
                        <p:par>
                          <p:cTn id="23" fill="hold">
                            <p:stCondLst>
                              <p:cond delay="2800"/>
                            </p:stCondLst>
                            <p:childTnLst>
                              <p:par>
                                <p:cTn id="24" presetID="14" presetClass="entr" presetSubtype="10" fill="hold" grpId="0" nodeType="afterEffect">
                                  <p:stCondLst>
                                    <p:cond delay="0"/>
                                  </p:stCondLst>
                                  <p:childTnLst>
                                    <p:set>
                                      <p:cBhvr>
                                        <p:cTn id="25" dur="1" fill="hold">
                                          <p:stCondLst>
                                            <p:cond delay="0"/>
                                          </p:stCondLst>
                                        </p:cTn>
                                        <p:tgtEl>
                                          <p:spTgt spid="23"/>
                                        </p:tgtEl>
                                        <p:attrNameLst>
                                          <p:attrName>style.visibility</p:attrName>
                                        </p:attrNameLst>
                                      </p:cBhvr>
                                      <p:to>
                                        <p:strVal val="visible"/>
                                      </p:to>
                                    </p:set>
                                    <p:animEffect transition="in" filter="randombar(horizontal)">
                                      <p:cBhvr>
                                        <p:cTn id="26" dur="500"/>
                                        <p:tgtEl>
                                          <p:spTgt spid="23"/>
                                        </p:tgtEl>
                                      </p:cBhvr>
                                    </p:animEffect>
                                  </p:childTnLst>
                                </p:cTn>
                              </p:par>
                              <p:par>
                                <p:cTn id="27" presetID="14" presetClass="entr" presetSubtype="10" fill="hold" grpId="0" nodeType="withEffect">
                                  <p:stCondLst>
                                    <p:cond delay="0"/>
                                  </p:stCondLst>
                                  <p:childTnLst>
                                    <p:set>
                                      <p:cBhvr>
                                        <p:cTn id="28" dur="1" fill="hold">
                                          <p:stCondLst>
                                            <p:cond delay="0"/>
                                          </p:stCondLst>
                                        </p:cTn>
                                        <p:tgtEl>
                                          <p:spTgt spid="24"/>
                                        </p:tgtEl>
                                        <p:attrNameLst>
                                          <p:attrName>style.visibility</p:attrName>
                                        </p:attrNameLst>
                                      </p:cBhvr>
                                      <p:to>
                                        <p:strVal val="visible"/>
                                      </p:to>
                                    </p:set>
                                    <p:animEffect transition="in" filter="randombar(horizontal)">
                                      <p:cBhvr>
                                        <p:cTn id="29" dur="500"/>
                                        <p:tgtEl>
                                          <p:spTgt spid="24"/>
                                        </p:tgtEl>
                                      </p:cBhvr>
                                    </p:animEffect>
                                  </p:childTnLst>
                                </p:cTn>
                              </p:par>
                            </p:childTnLst>
                          </p:cTn>
                        </p:par>
                        <p:par>
                          <p:cTn id="30" fill="hold">
                            <p:stCondLst>
                              <p:cond delay="3300"/>
                            </p:stCondLst>
                            <p:childTnLst>
                              <p:par>
                                <p:cTn id="31" presetID="14" presetClass="entr" presetSubtype="10" fill="hold" grpId="0" nodeType="afterEffect">
                                  <p:stCondLst>
                                    <p:cond delay="0"/>
                                  </p:stCondLst>
                                  <p:iterate type="lt">
                                    <p:tmPct val="5000"/>
                                  </p:iterate>
                                  <p:childTnLst>
                                    <p:set>
                                      <p:cBhvr>
                                        <p:cTn id="32" dur="1" fill="hold">
                                          <p:stCondLst>
                                            <p:cond delay="0"/>
                                          </p:stCondLst>
                                        </p:cTn>
                                        <p:tgtEl>
                                          <p:spTgt spid="25">
                                            <p:txEl>
                                              <p:pRg st="0" end="0"/>
                                            </p:txEl>
                                          </p:spTgt>
                                        </p:tgtEl>
                                        <p:attrNameLst>
                                          <p:attrName>style.visibility</p:attrName>
                                        </p:attrNameLst>
                                      </p:cBhvr>
                                      <p:to>
                                        <p:strVal val="visible"/>
                                      </p:to>
                                    </p:set>
                                    <p:animEffect transition="in" filter="randombar(horizontal)">
                                      <p:cBhvr>
                                        <p:cTn id="33" dur="500"/>
                                        <p:tgtEl>
                                          <p:spTgt spid="25">
                                            <p:txEl>
                                              <p:pRg st="0" end="0"/>
                                            </p:txEl>
                                          </p:spTgt>
                                        </p:tgtEl>
                                      </p:cBhvr>
                                    </p:animEffect>
                                  </p:childTnLst>
                                </p:cTn>
                              </p:par>
                            </p:childTnLst>
                          </p:cTn>
                        </p:par>
                        <p:par>
                          <p:cTn id="34" fill="hold">
                            <p:stCondLst>
                              <p:cond delay="3975"/>
                            </p:stCondLst>
                            <p:childTnLst>
                              <p:par>
                                <p:cTn id="35" presetID="10" presetClass="entr" presetSubtype="0" fill="hold" grpId="0" nodeType="afterEffect">
                                  <p:stCondLst>
                                    <p:cond delay="0"/>
                                  </p:stCondLst>
                                  <p:childTnLst>
                                    <p:set>
                                      <p:cBhvr>
                                        <p:cTn id="36" dur="1" fill="hold">
                                          <p:stCondLst>
                                            <p:cond delay="0"/>
                                          </p:stCondLst>
                                        </p:cTn>
                                        <p:tgtEl>
                                          <p:spTgt spid="26">
                                            <p:txEl>
                                              <p:pRg st="0" end="0"/>
                                            </p:txEl>
                                          </p:spTgt>
                                        </p:tgtEl>
                                        <p:attrNameLst>
                                          <p:attrName>style.visibility</p:attrName>
                                        </p:attrNameLst>
                                      </p:cBhvr>
                                      <p:to>
                                        <p:strVal val="visible"/>
                                      </p:to>
                                    </p:set>
                                    <p:animEffect transition="in" filter="fade">
                                      <p:cBhvr>
                                        <p:cTn id="37" dur="750"/>
                                        <p:tgtEl>
                                          <p:spTgt spid="26">
                                            <p:txEl>
                                              <p:pRg st="0" end="0"/>
                                            </p:txEl>
                                          </p:spTgt>
                                        </p:tgtEl>
                                      </p:cBhvr>
                                    </p:animEffect>
                                  </p:childTnLst>
                                </p:cTn>
                              </p:par>
                            </p:childTnLst>
                          </p:cTn>
                        </p:par>
                        <p:par>
                          <p:cTn id="38" fill="hold">
                            <p:stCondLst>
                              <p:cond delay="4725"/>
                            </p:stCondLst>
                            <p:childTnLst>
                              <p:par>
                                <p:cTn id="39" presetID="14" presetClass="entr" presetSubtype="10" fill="hold" grpId="0" nodeType="afterEffect">
                                  <p:stCondLst>
                                    <p:cond delay="0"/>
                                  </p:stCondLst>
                                  <p:childTnLst>
                                    <p:set>
                                      <p:cBhvr>
                                        <p:cTn id="40" dur="1" fill="hold">
                                          <p:stCondLst>
                                            <p:cond delay="0"/>
                                          </p:stCondLst>
                                        </p:cTn>
                                        <p:tgtEl>
                                          <p:spTgt spid="27"/>
                                        </p:tgtEl>
                                        <p:attrNameLst>
                                          <p:attrName>style.visibility</p:attrName>
                                        </p:attrNameLst>
                                      </p:cBhvr>
                                      <p:to>
                                        <p:strVal val="visible"/>
                                      </p:to>
                                    </p:set>
                                    <p:animEffect transition="in" filter="randombar(horizontal)">
                                      <p:cBhvr>
                                        <p:cTn id="41" dur="500"/>
                                        <p:tgtEl>
                                          <p:spTgt spid="27"/>
                                        </p:tgtEl>
                                      </p:cBhvr>
                                    </p:animEffect>
                                  </p:childTnLst>
                                </p:cTn>
                              </p:par>
                              <p:par>
                                <p:cTn id="42" presetID="14" presetClass="entr" presetSubtype="10" fill="hold" grpId="0" nodeType="withEffect">
                                  <p:stCondLst>
                                    <p:cond delay="0"/>
                                  </p:stCondLst>
                                  <p:childTnLst>
                                    <p:set>
                                      <p:cBhvr>
                                        <p:cTn id="43" dur="1" fill="hold">
                                          <p:stCondLst>
                                            <p:cond delay="0"/>
                                          </p:stCondLst>
                                        </p:cTn>
                                        <p:tgtEl>
                                          <p:spTgt spid="28"/>
                                        </p:tgtEl>
                                        <p:attrNameLst>
                                          <p:attrName>style.visibility</p:attrName>
                                        </p:attrNameLst>
                                      </p:cBhvr>
                                      <p:to>
                                        <p:strVal val="visible"/>
                                      </p:to>
                                    </p:set>
                                    <p:animEffect transition="in" filter="randombar(horizontal)">
                                      <p:cBhvr>
                                        <p:cTn id="44" dur="500"/>
                                        <p:tgtEl>
                                          <p:spTgt spid="28"/>
                                        </p:tgtEl>
                                      </p:cBhvr>
                                    </p:animEffect>
                                  </p:childTnLst>
                                </p:cTn>
                              </p:par>
                            </p:childTnLst>
                          </p:cTn>
                        </p:par>
                        <p:par>
                          <p:cTn id="45" fill="hold">
                            <p:stCondLst>
                              <p:cond delay="5225"/>
                            </p:stCondLst>
                            <p:childTnLst>
                              <p:par>
                                <p:cTn id="46" presetID="14" presetClass="entr" presetSubtype="10" fill="hold" grpId="0" nodeType="afterEffect">
                                  <p:stCondLst>
                                    <p:cond delay="0"/>
                                  </p:stCondLst>
                                  <p:iterate type="lt">
                                    <p:tmPct val="5000"/>
                                  </p:iterate>
                                  <p:childTnLst>
                                    <p:set>
                                      <p:cBhvr>
                                        <p:cTn id="47" dur="1" fill="hold">
                                          <p:stCondLst>
                                            <p:cond delay="0"/>
                                          </p:stCondLst>
                                        </p:cTn>
                                        <p:tgtEl>
                                          <p:spTgt spid="29">
                                            <p:txEl>
                                              <p:pRg st="0" end="0"/>
                                            </p:txEl>
                                          </p:spTgt>
                                        </p:tgtEl>
                                        <p:attrNameLst>
                                          <p:attrName>style.visibility</p:attrName>
                                        </p:attrNameLst>
                                      </p:cBhvr>
                                      <p:to>
                                        <p:strVal val="visible"/>
                                      </p:to>
                                    </p:set>
                                    <p:animEffect transition="in" filter="randombar(horizontal)">
                                      <p:cBhvr>
                                        <p:cTn id="48" dur="500"/>
                                        <p:tgtEl>
                                          <p:spTgt spid="29">
                                            <p:txEl>
                                              <p:pRg st="0" end="0"/>
                                            </p:txEl>
                                          </p:spTgt>
                                        </p:tgtEl>
                                      </p:cBhvr>
                                    </p:animEffect>
                                  </p:childTnLst>
                                </p:cTn>
                              </p:par>
                            </p:childTnLst>
                          </p:cTn>
                        </p:par>
                        <p:par>
                          <p:cTn id="49" fill="hold">
                            <p:stCondLst>
                              <p:cond delay="5900"/>
                            </p:stCondLst>
                            <p:childTnLst>
                              <p:par>
                                <p:cTn id="50" presetID="10" presetClass="entr" presetSubtype="0" fill="hold" grpId="0" nodeType="afterEffect">
                                  <p:stCondLst>
                                    <p:cond delay="0"/>
                                  </p:stCondLst>
                                  <p:childTnLst>
                                    <p:set>
                                      <p:cBhvr>
                                        <p:cTn id="51" dur="1" fill="hold">
                                          <p:stCondLst>
                                            <p:cond delay="0"/>
                                          </p:stCondLst>
                                        </p:cTn>
                                        <p:tgtEl>
                                          <p:spTgt spid="30">
                                            <p:txEl>
                                              <p:pRg st="0" end="0"/>
                                            </p:txEl>
                                          </p:spTgt>
                                        </p:tgtEl>
                                        <p:attrNameLst>
                                          <p:attrName>style.visibility</p:attrName>
                                        </p:attrNameLst>
                                      </p:cBhvr>
                                      <p:to>
                                        <p:strVal val="visible"/>
                                      </p:to>
                                    </p:set>
                                    <p:animEffect transition="in" filter="fade">
                                      <p:cBhvr>
                                        <p:cTn id="52" dur="750"/>
                                        <p:tgtEl>
                                          <p:spTgt spid="30">
                                            <p:txEl>
                                              <p:pRg st="0" end="0"/>
                                            </p:txEl>
                                          </p:spTgt>
                                        </p:tgtEl>
                                      </p:cBhvr>
                                    </p:animEffect>
                                  </p:childTnLst>
                                </p:cTn>
                              </p:par>
                            </p:childTnLst>
                          </p:cTn>
                        </p:par>
                        <p:par>
                          <p:cTn id="53" fill="hold">
                            <p:stCondLst>
                              <p:cond delay="6650"/>
                            </p:stCondLst>
                            <p:childTnLst>
                              <p:par>
                                <p:cTn id="54" presetID="14" presetClass="entr" presetSubtype="10" fill="hold" grpId="0" nodeType="afterEffect">
                                  <p:stCondLst>
                                    <p:cond delay="0"/>
                                  </p:stCondLst>
                                  <p:childTnLst>
                                    <p:set>
                                      <p:cBhvr>
                                        <p:cTn id="55" dur="1" fill="hold">
                                          <p:stCondLst>
                                            <p:cond delay="0"/>
                                          </p:stCondLst>
                                        </p:cTn>
                                        <p:tgtEl>
                                          <p:spTgt spid="31"/>
                                        </p:tgtEl>
                                        <p:attrNameLst>
                                          <p:attrName>style.visibility</p:attrName>
                                        </p:attrNameLst>
                                      </p:cBhvr>
                                      <p:to>
                                        <p:strVal val="visible"/>
                                      </p:to>
                                    </p:set>
                                    <p:animEffect transition="in" filter="randombar(horizontal)">
                                      <p:cBhvr>
                                        <p:cTn id="56" dur="500"/>
                                        <p:tgtEl>
                                          <p:spTgt spid="31"/>
                                        </p:tgtEl>
                                      </p:cBhvr>
                                    </p:animEffect>
                                  </p:childTnLst>
                                </p:cTn>
                              </p:par>
                              <p:par>
                                <p:cTn id="57" presetID="14" presetClass="entr" presetSubtype="10" fill="hold" grpId="0" nodeType="withEffect">
                                  <p:stCondLst>
                                    <p:cond delay="0"/>
                                  </p:stCondLst>
                                  <p:childTnLst>
                                    <p:set>
                                      <p:cBhvr>
                                        <p:cTn id="58" dur="1" fill="hold">
                                          <p:stCondLst>
                                            <p:cond delay="0"/>
                                          </p:stCondLst>
                                        </p:cTn>
                                        <p:tgtEl>
                                          <p:spTgt spid="32"/>
                                        </p:tgtEl>
                                        <p:attrNameLst>
                                          <p:attrName>style.visibility</p:attrName>
                                        </p:attrNameLst>
                                      </p:cBhvr>
                                      <p:to>
                                        <p:strVal val="visible"/>
                                      </p:to>
                                    </p:set>
                                    <p:animEffect transition="in" filter="randombar(horizontal)">
                                      <p:cBhvr>
                                        <p:cTn id="59" dur="500"/>
                                        <p:tgtEl>
                                          <p:spTgt spid="32"/>
                                        </p:tgtEl>
                                      </p:cBhvr>
                                    </p:animEffect>
                                  </p:childTnLst>
                                </p:cTn>
                              </p:par>
                            </p:childTnLst>
                          </p:cTn>
                        </p:par>
                        <p:par>
                          <p:cTn id="60" fill="hold">
                            <p:stCondLst>
                              <p:cond delay="7150"/>
                            </p:stCondLst>
                            <p:childTnLst>
                              <p:par>
                                <p:cTn id="61" presetID="14" presetClass="entr" presetSubtype="10" fill="hold" grpId="0" nodeType="afterEffect">
                                  <p:stCondLst>
                                    <p:cond delay="0"/>
                                  </p:stCondLst>
                                  <p:iterate type="lt">
                                    <p:tmPct val="5000"/>
                                  </p:iterate>
                                  <p:childTnLst>
                                    <p:set>
                                      <p:cBhvr>
                                        <p:cTn id="62" dur="1" fill="hold">
                                          <p:stCondLst>
                                            <p:cond delay="0"/>
                                          </p:stCondLst>
                                        </p:cTn>
                                        <p:tgtEl>
                                          <p:spTgt spid="33">
                                            <p:txEl>
                                              <p:pRg st="0" end="0"/>
                                            </p:txEl>
                                          </p:spTgt>
                                        </p:tgtEl>
                                        <p:attrNameLst>
                                          <p:attrName>style.visibility</p:attrName>
                                        </p:attrNameLst>
                                      </p:cBhvr>
                                      <p:to>
                                        <p:strVal val="visible"/>
                                      </p:to>
                                    </p:set>
                                    <p:animEffect transition="in" filter="randombar(horizontal)">
                                      <p:cBhvr>
                                        <p:cTn id="63" dur="500"/>
                                        <p:tgtEl>
                                          <p:spTgt spid="33">
                                            <p:txEl>
                                              <p:pRg st="0" end="0"/>
                                            </p:txEl>
                                          </p:spTgt>
                                        </p:tgtEl>
                                      </p:cBhvr>
                                    </p:animEffect>
                                  </p:childTnLst>
                                </p:cTn>
                              </p:par>
                            </p:childTnLst>
                          </p:cTn>
                        </p:par>
                        <p:par>
                          <p:cTn id="64" fill="hold">
                            <p:stCondLst>
                              <p:cond delay="7825"/>
                            </p:stCondLst>
                            <p:childTnLst>
                              <p:par>
                                <p:cTn id="65" presetID="10" presetClass="entr" presetSubtype="0" fill="hold" grpId="0" nodeType="afterEffect">
                                  <p:stCondLst>
                                    <p:cond delay="0"/>
                                  </p:stCondLst>
                                  <p:childTnLst>
                                    <p:set>
                                      <p:cBhvr>
                                        <p:cTn id="66" dur="1" fill="hold">
                                          <p:stCondLst>
                                            <p:cond delay="0"/>
                                          </p:stCondLst>
                                        </p:cTn>
                                        <p:tgtEl>
                                          <p:spTgt spid="34">
                                            <p:txEl>
                                              <p:pRg st="0" end="0"/>
                                            </p:txEl>
                                          </p:spTgt>
                                        </p:tgtEl>
                                        <p:attrNameLst>
                                          <p:attrName>style.visibility</p:attrName>
                                        </p:attrNameLst>
                                      </p:cBhvr>
                                      <p:to>
                                        <p:strVal val="visible"/>
                                      </p:to>
                                    </p:set>
                                    <p:animEffect transition="in" filter="fade">
                                      <p:cBhvr>
                                        <p:cTn id="67" dur="750"/>
                                        <p:tgtEl>
                                          <p:spTgt spid="3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tmplLst>
          <p:tmpl lvl="1">
            <p:tnLst>
              <p:par>
                <p:cTn presetID="14" presetClass="entr" presetSubtype="10" fill="hold" nodeType="afterEffect">
                  <p:stCondLst>
                    <p:cond delay="0"/>
                  </p:stCondLst>
                  <p:iterate type="lt">
                    <p:tmPct val="5000"/>
                  </p:iterate>
                  <p:childTnLst>
                    <p:set>
                      <p:cBhvr>
                        <p:cTn dur="1" fill="hold">
                          <p:stCondLst>
                            <p:cond delay="0"/>
                          </p:stCondLst>
                        </p:cTn>
                        <p:tgtEl>
                          <p:spTgt spid="6"/>
                        </p:tgtEl>
                        <p:attrNameLst>
                          <p:attrName>style.visibility</p:attrName>
                        </p:attrNameLst>
                      </p:cBhvr>
                      <p:to>
                        <p:strVal val="visible"/>
                      </p:to>
                    </p:set>
                    <p:animEffect transition="in" filter="randombar(horizontal)">
                      <p:cBhvr>
                        <p:cTn dur="500"/>
                        <p:tgtEl>
                          <p:spTgt spid="6"/>
                        </p:tgtEl>
                      </p:cBhvr>
                    </p:animEffect>
                  </p:childTnLst>
                </p:cTn>
              </p:par>
            </p:tnLst>
          </p:tmpl>
        </p:tmplLst>
      </p:bldP>
      <p:bldP spid="7" grpId="0" animBg="1"/>
      <p:bldP spid="8" grpId="0"/>
      <p:bldP spid="17" grpId="0" build="p">
        <p:tmplLst>
          <p:tmpl lvl="1">
            <p:tnLst>
              <p:par>
                <p:cTn presetID="14" presetClass="entr" presetSubtype="10" fill="hold" nodeType="afterEffect">
                  <p:stCondLst>
                    <p:cond delay="0"/>
                  </p:stCondLst>
                  <p:iterate type="lt">
                    <p:tmPct val="5000"/>
                  </p:iterate>
                  <p:childTnLst>
                    <p:set>
                      <p:cBhvr>
                        <p:cTn dur="1" fill="hold">
                          <p:stCondLst>
                            <p:cond delay="0"/>
                          </p:stCondLst>
                        </p:cTn>
                        <p:tgtEl>
                          <p:spTgt spid="17"/>
                        </p:tgtEl>
                        <p:attrNameLst>
                          <p:attrName>style.visibility</p:attrName>
                        </p:attrNameLst>
                      </p:cBhvr>
                      <p:to>
                        <p:strVal val="visible"/>
                      </p:to>
                    </p:set>
                    <p:animEffect transition="in" filter="randombar(horizontal)">
                      <p:cBhvr>
                        <p:cTn dur="500"/>
                        <p:tgtEl>
                          <p:spTgt spid="17"/>
                        </p:tgtEl>
                      </p:cBhvr>
                    </p:animEffect>
                  </p:childTnLst>
                </p:cTn>
              </p:par>
            </p:tnLst>
          </p:tmpl>
        </p:tmplLst>
      </p:bldP>
      <p:bldP spid="18" grpId="0" build="p">
        <p:tmplLst>
          <p:tmpl lvl="1">
            <p:tnLst>
              <p:par>
                <p:cTn presetID="10" presetClass="entr" presetSubtype="0" fill="hold" nodeType="afterEffect">
                  <p:stCondLst>
                    <p:cond delay="0"/>
                  </p:stCondLst>
                  <p:childTnLst>
                    <p:set>
                      <p:cBhvr>
                        <p:cTn dur="1" fill="hold">
                          <p:stCondLst>
                            <p:cond delay="0"/>
                          </p:stCondLst>
                        </p:cTn>
                        <p:tgtEl>
                          <p:spTgt spid="18"/>
                        </p:tgtEl>
                        <p:attrNameLst>
                          <p:attrName>style.visibility</p:attrName>
                        </p:attrNameLst>
                      </p:cBhvr>
                      <p:to>
                        <p:strVal val="visible"/>
                      </p:to>
                    </p:set>
                    <p:animEffect transition="in" filter="fade">
                      <p:cBhvr>
                        <p:cTn dur="750"/>
                        <p:tgtEl>
                          <p:spTgt spid="18"/>
                        </p:tgtEl>
                      </p:cBhvr>
                    </p:animEffect>
                  </p:childTnLst>
                </p:cTn>
              </p:par>
            </p:tnLst>
          </p:tmpl>
        </p:tmplLst>
      </p:bldP>
      <p:bldP spid="23" grpId="0" animBg="1"/>
      <p:bldP spid="24" grpId="0"/>
      <p:bldP spid="25" grpId="0" build="p">
        <p:tmplLst>
          <p:tmpl lvl="1">
            <p:tnLst>
              <p:par>
                <p:cTn presetID="14" presetClass="entr" presetSubtype="10" fill="hold" nodeType="afterEffect">
                  <p:stCondLst>
                    <p:cond delay="0"/>
                  </p:stCondLst>
                  <p:iterate type="lt">
                    <p:tmPct val="5000"/>
                  </p:iterate>
                  <p:childTnLst>
                    <p:set>
                      <p:cBhvr>
                        <p:cTn dur="1" fill="hold">
                          <p:stCondLst>
                            <p:cond delay="0"/>
                          </p:stCondLst>
                        </p:cTn>
                        <p:tgtEl>
                          <p:spTgt spid="25"/>
                        </p:tgtEl>
                        <p:attrNameLst>
                          <p:attrName>style.visibility</p:attrName>
                        </p:attrNameLst>
                      </p:cBhvr>
                      <p:to>
                        <p:strVal val="visible"/>
                      </p:to>
                    </p:set>
                    <p:animEffect transition="in" filter="randombar(horizontal)">
                      <p:cBhvr>
                        <p:cTn dur="500"/>
                        <p:tgtEl>
                          <p:spTgt spid="25"/>
                        </p:tgtEl>
                      </p:cBhvr>
                    </p:animEffect>
                  </p:childTnLst>
                </p:cTn>
              </p:par>
            </p:tnLst>
          </p:tmpl>
        </p:tmplLst>
      </p:bldP>
      <p:bldP spid="26" grpId="0" build="p">
        <p:tmplLst>
          <p:tmpl lvl="1">
            <p:tnLst>
              <p:par>
                <p:cTn presetID="10" presetClass="entr" presetSubtype="0" fill="hold" nodeType="afterEffect">
                  <p:stCondLst>
                    <p:cond delay="0"/>
                  </p:stCondLst>
                  <p:childTnLst>
                    <p:set>
                      <p:cBhvr>
                        <p:cTn dur="1" fill="hold">
                          <p:stCondLst>
                            <p:cond delay="0"/>
                          </p:stCondLst>
                        </p:cTn>
                        <p:tgtEl>
                          <p:spTgt spid="26"/>
                        </p:tgtEl>
                        <p:attrNameLst>
                          <p:attrName>style.visibility</p:attrName>
                        </p:attrNameLst>
                      </p:cBhvr>
                      <p:to>
                        <p:strVal val="visible"/>
                      </p:to>
                    </p:set>
                    <p:animEffect transition="in" filter="fade">
                      <p:cBhvr>
                        <p:cTn dur="750"/>
                        <p:tgtEl>
                          <p:spTgt spid="26"/>
                        </p:tgtEl>
                      </p:cBhvr>
                    </p:animEffect>
                  </p:childTnLst>
                </p:cTn>
              </p:par>
            </p:tnLst>
          </p:tmpl>
        </p:tmplLst>
      </p:bldP>
      <p:bldP spid="27" grpId="0" animBg="1"/>
      <p:bldP spid="28" grpId="0"/>
      <p:bldP spid="29" grpId="0" build="p">
        <p:tmplLst>
          <p:tmpl lvl="1">
            <p:tnLst>
              <p:par>
                <p:cTn presetID="14" presetClass="entr" presetSubtype="10" fill="hold" nodeType="afterEffect">
                  <p:stCondLst>
                    <p:cond delay="0"/>
                  </p:stCondLst>
                  <p:iterate type="lt">
                    <p:tmPct val="5000"/>
                  </p:iterate>
                  <p:childTnLst>
                    <p:set>
                      <p:cBhvr>
                        <p:cTn dur="1" fill="hold">
                          <p:stCondLst>
                            <p:cond delay="0"/>
                          </p:stCondLst>
                        </p:cTn>
                        <p:tgtEl>
                          <p:spTgt spid="29"/>
                        </p:tgtEl>
                        <p:attrNameLst>
                          <p:attrName>style.visibility</p:attrName>
                        </p:attrNameLst>
                      </p:cBhvr>
                      <p:to>
                        <p:strVal val="visible"/>
                      </p:to>
                    </p:set>
                    <p:animEffect transition="in" filter="randombar(horizontal)">
                      <p:cBhvr>
                        <p:cTn dur="500"/>
                        <p:tgtEl>
                          <p:spTgt spid="29"/>
                        </p:tgtEl>
                      </p:cBhvr>
                    </p:animEffect>
                  </p:childTnLst>
                </p:cTn>
              </p:par>
            </p:tnLst>
          </p:tmpl>
        </p:tmplLst>
      </p:bldP>
      <p:bldP spid="30" grpId="0" build="p">
        <p:tmplLst>
          <p:tmpl lvl="1">
            <p:tnLst>
              <p:par>
                <p:cTn presetID="10" presetClass="entr" presetSubtype="0" fill="hold" nodeType="afterEffect">
                  <p:stCondLst>
                    <p:cond delay="0"/>
                  </p:stCondLst>
                  <p:childTnLst>
                    <p:set>
                      <p:cBhvr>
                        <p:cTn dur="1" fill="hold">
                          <p:stCondLst>
                            <p:cond delay="0"/>
                          </p:stCondLst>
                        </p:cTn>
                        <p:tgtEl>
                          <p:spTgt spid="30"/>
                        </p:tgtEl>
                        <p:attrNameLst>
                          <p:attrName>style.visibility</p:attrName>
                        </p:attrNameLst>
                      </p:cBhvr>
                      <p:to>
                        <p:strVal val="visible"/>
                      </p:to>
                    </p:set>
                    <p:animEffect transition="in" filter="fade">
                      <p:cBhvr>
                        <p:cTn dur="750"/>
                        <p:tgtEl>
                          <p:spTgt spid="30"/>
                        </p:tgtEl>
                      </p:cBhvr>
                    </p:animEffect>
                  </p:childTnLst>
                </p:cTn>
              </p:par>
            </p:tnLst>
          </p:tmpl>
        </p:tmplLst>
      </p:bldP>
      <p:bldP spid="31" grpId="0" animBg="1"/>
      <p:bldP spid="32" grpId="0"/>
      <p:bldP spid="33" grpId="0" build="p">
        <p:tmplLst>
          <p:tmpl lvl="1">
            <p:tnLst>
              <p:par>
                <p:cTn presetID="14" presetClass="entr" presetSubtype="10" fill="hold" nodeType="afterEffect">
                  <p:stCondLst>
                    <p:cond delay="0"/>
                  </p:stCondLst>
                  <p:iterate type="lt">
                    <p:tmPct val="5000"/>
                  </p:iterate>
                  <p:childTnLst>
                    <p:set>
                      <p:cBhvr>
                        <p:cTn dur="1" fill="hold">
                          <p:stCondLst>
                            <p:cond delay="0"/>
                          </p:stCondLst>
                        </p:cTn>
                        <p:tgtEl>
                          <p:spTgt spid="33"/>
                        </p:tgtEl>
                        <p:attrNameLst>
                          <p:attrName>style.visibility</p:attrName>
                        </p:attrNameLst>
                      </p:cBhvr>
                      <p:to>
                        <p:strVal val="visible"/>
                      </p:to>
                    </p:set>
                    <p:animEffect transition="in" filter="randombar(horizontal)">
                      <p:cBhvr>
                        <p:cTn dur="500"/>
                        <p:tgtEl>
                          <p:spTgt spid="33"/>
                        </p:tgtEl>
                      </p:cBhvr>
                    </p:animEffect>
                  </p:childTnLst>
                </p:cTn>
              </p:par>
            </p:tnLst>
          </p:tmpl>
        </p:tmplLst>
      </p:bldP>
      <p:bldP spid="34" grpId="0" build="p">
        <p:tmplLst>
          <p:tmpl lvl="1">
            <p:tnLst>
              <p:par>
                <p:cTn presetID="10" presetClass="entr" presetSubtype="0" fill="hold" nodeType="afterEffect">
                  <p:stCondLst>
                    <p:cond delay="0"/>
                  </p:stCondLst>
                  <p:childTnLst>
                    <p:set>
                      <p:cBhvr>
                        <p:cTn dur="1" fill="hold">
                          <p:stCondLst>
                            <p:cond delay="0"/>
                          </p:stCondLst>
                        </p:cTn>
                        <p:tgtEl>
                          <p:spTgt spid="34"/>
                        </p:tgtEl>
                        <p:attrNameLst>
                          <p:attrName>style.visibility</p:attrName>
                        </p:attrNameLst>
                      </p:cBhvr>
                      <p:to>
                        <p:strVal val="visible"/>
                      </p:to>
                    </p:set>
                    <p:animEffect transition="in" filter="fade">
                      <p:cBhvr>
                        <p:cTn dur="750"/>
                        <p:tgtEl>
                          <p:spTgt spid="34"/>
                        </p:tgtEl>
                      </p:cBhvr>
                    </p:animEffect>
                  </p:childTnLst>
                </p:cTn>
              </p:par>
            </p:tnLst>
          </p:tmpl>
        </p:tmplLst>
      </p:bldP>
    </p:bld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4 Services 2">
    <p:spTree>
      <p:nvGrpSpPr>
        <p:cNvPr id="1" name=""/>
        <p:cNvGrpSpPr/>
        <p:nvPr/>
      </p:nvGrpSpPr>
      <p:grpSpPr>
        <a:xfrm>
          <a:off x="0" y="0"/>
          <a:ext cx="0" cy="0"/>
          <a:chOff x="0" y="0"/>
          <a:chExt cx="0" cy="0"/>
        </a:xfrm>
      </p:grpSpPr>
      <p:sp>
        <p:nvSpPr>
          <p:cNvPr id="35" name="正方形/長方形 34"/>
          <p:cNvSpPr/>
          <p:nvPr userDrawn="1"/>
        </p:nvSpPr>
        <p:spPr>
          <a:xfrm>
            <a:off x="0" y="3167211"/>
            <a:ext cx="18286413" cy="3071356"/>
          </a:xfrm>
          <a:prstGeom prst="rect">
            <a:avLst/>
          </a:prstGeom>
          <a:gradFill>
            <a:gsLst>
              <a:gs pos="0">
                <a:schemeClr val="tx2"/>
              </a:gs>
              <a:gs pos="31000">
                <a:srgbClr val="FFFFFF">
                  <a:alpha val="54000"/>
                </a:srgbClr>
              </a:gs>
              <a:gs pos="88000">
                <a:srgbClr val="FFFFFF">
                  <a:alpha val="48000"/>
                </a:srgbClr>
              </a:gs>
              <a:gs pos="67000">
                <a:schemeClr val="tx2">
                  <a:alpha val="2000"/>
                </a:schemeClr>
              </a:gs>
              <a:gs pos="100000">
                <a:schemeClr val="tx2"/>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2" name="タイトル 1"/>
          <p:cNvSpPr>
            <a:spLocks noGrp="1"/>
          </p:cNvSpPr>
          <p:nvPr>
            <p:ph type="title" hasCustomPrompt="1"/>
          </p:nvPr>
        </p:nvSpPr>
        <p:spPr/>
        <p:txBody>
          <a:bodyPr/>
          <a:lstStyle/>
          <a:p>
            <a:r>
              <a:rPr kumimoji="1" lang="en-US" altLang="ja-JP" dirty="0" smtClean="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F95F845C-B07D-424A-A6EA-96D8F4A7E4C5}" type="slidenum">
              <a:rPr lang="ja-JP" altLang="en-US" smtClean="0"/>
              <a:pPr/>
              <a:t>‹#›</a:t>
            </a:fld>
            <a:endParaRPr lang="ja-JP" altLang="en-US"/>
          </a:p>
        </p:txBody>
      </p:sp>
      <p:sp>
        <p:nvSpPr>
          <p:cNvPr id="6" name="テキスト プレースホルダー 5"/>
          <p:cNvSpPr>
            <a:spLocks noGrp="1"/>
          </p:cNvSpPr>
          <p:nvPr>
            <p:ph type="body" sz="quarter" idx="12" hasCustomPrompt="1"/>
          </p:nvPr>
        </p:nvSpPr>
        <p:spPr>
          <a:xfrm>
            <a:off x="1237456" y="1803400"/>
            <a:ext cx="15811500" cy="617976"/>
          </a:xfrm>
        </p:spPr>
        <p:txBody>
          <a:bodyPr anchor="ctr">
            <a:noAutofit/>
          </a:bodyPr>
          <a:lstStyle>
            <a:lvl1pPr algn="ctr">
              <a:spcBef>
                <a:spcPts val="0"/>
              </a:spcBef>
              <a:defRPr sz="3200" i="1" spc="0" baseline="0">
                <a:solidFill>
                  <a:schemeClr val="bg1"/>
                </a:solidFill>
                <a:effectLst/>
              </a:defRPr>
            </a:lvl1pPr>
          </a:lstStyle>
          <a:p>
            <a:pPr lvl="0"/>
            <a:r>
              <a:rPr kumimoji="1" lang="en-US" altLang="ja-JP" dirty="0" smtClean="0"/>
              <a:t>Subtitle Goes Here</a:t>
            </a:r>
            <a:endParaRPr kumimoji="1" lang="ja-JP" altLang="en-US" dirty="0" smtClean="0"/>
          </a:p>
        </p:txBody>
      </p:sp>
      <p:sp>
        <p:nvSpPr>
          <p:cNvPr id="8" name="図プレースホルダー 9"/>
          <p:cNvSpPr>
            <a:spLocks noGrp="1"/>
          </p:cNvSpPr>
          <p:nvPr>
            <p:ph type="pic" sz="quarter" idx="13" hasCustomPrompt="1"/>
          </p:nvPr>
        </p:nvSpPr>
        <p:spPr>
          <a:xfrm>
            <a:off x="2544794" y="3650058"/>
            <a:ext cx="1218909" cy="1221648"/>
          </a:xfrm>
          <a:effectLst>
            <a:innerShdw blurRad="63500" dist="50800">
              <a:prstClr val="black">
                <a:alpha val="50000"/>
              </a:prstClr>
            </a:innerShdw>
          </a:effectLst>
        </p:spPr>
        <p:txBody>
          <a:bodyPr>
            <a:noAutofit/>
          </a:bodyPr>
          <a:lstStyle>
            <a:lvl1pPr>
              <a:defRPr sz="1100">
                <a:latin typeface="Bebas Neue Regular" pitchFamily="50" charset="0"/>
              </a:defRPr>
            </a:lvl1pPr>
          </a:lstStyle>
          <a:p>
            <a:r>
              <a:rPr kumimoji="1" lang="en-US" altLang="ja-JP" dirty="0" smtClean="0"/>
              <a:t>ICON</a:t>
            </a:r>
            <a:endParaRPr kumimoji="1" lang="ja-JP" altLang="en-US" dirty="0"/>
          </a:p>
        </p:txBody>
      </p:sp>
      <p:sp>
        <p:nvSpPr>
          <p:cNvPr id="17" name="テキスト プレースホルダー 5"/>
          <p:cNvSpPr>
            <a:spLocks noGrp="1"/>
          </p:cNvSpPr>
          <p:nvPr>
            <p:ph type="body" sz="quarter" idx="14" hasCustomPrompt="1"/>
          </p:nvPr>
        </p:nvSpPr>
        <p:spPr>
          <a:xfrm>
            <a:off x="1237456" y="4981267"/>
            <a:ext cx="3750180" cy="964895"/>
          </a:xfrm>
        </p:spPr>
        <p:txBody>
          <a:bodyPr anchor="ctr">
            <a:noAutofit/>
          </a:bodyPr>
          <a:lstStyle>
            <a:lvl1pPr algn="ctr">
              <a:spcBef>
                <a:spcPts val="0"/>
              </a:spcBef>
              <a:defRPr sz="4800" i="0" spc="0" baseline="0">
                <a:solidFill>
                  <a:schemeClr val="accent2"/>
                </a:solidFill>
                <a:effectLst/>
                <a:latin typeface="Bebas Neue Regular" pitchFamily="50" charset="0"/>
              </a:defRPr>
            </a:lvl1pPr>
          </a:lstStyle>
          <a:p>
            <a:pPr lvl="0"/>
            <a:r>
              <a:rPr kumimoji="1" lang="en-US" altLang="ja-JP" dirty="0" smtClean="0"/>
              <a:t>TEXT HERE</a:t>
            </a:r>
            <a:endParaRPr kumimoji="1" lang="ja-JP" altLang="en-US" dirty="0" smtClean="0"/>
          </a:p>
        </p:txBody>
      </p:sp>
      <p:sp>
        <p:nvSpPr>
          <p:cNvPr id="18" name="テキスト プレースホルダー 5"/>
          <p:cNvSpPr>
            <a:spLocks noGrp="1"/>
          </p:cNvSpPr>
          <p:nvPr>
            <p:ph type="body" sz="quarter" idx="15" hasCustomPrompt="1"/>
          </p:nvPr>
        </p:nvSpPr>
        <p:spPr>
          <a:xfrm>
            <a:off x="1235958" y="6356554"/>
            <a:ext cx="3748131" cy="2713703"/>
          </a:xfrm>
        </p:spPr>
        <p:txBody>
          <a:bodyPr anchor="t">
            <a:noAutofit/>
          </a:bodyPr>
          <a:lstStyle>
            <a:lvl1pPr algn="ctr">
              <a:lnSpc>
                <a:spcPct val="100000"/>
              </a:lnSpc>
              <a:spcBef>
                <a:spcPts val="0"/>
              </a:spcBef>
              <a:defRPr sz="2400" i="0" spc="0" baseline="0">
                <a:solidFill>
                  <a:schemeClr val="bg1"/>
                </a:solidFill>
                <a:effectLst/>
                <a:latin typeface="+mn-lt"/>
              </a:defRPr>
            </a:lvl1pPr>
          </a:lstStyle>
          <a:p>
            <a:pPr lvl="0"/>
            <a:r>
              <a:rPr kumimoji="1" lang="en-US" altLang="ja-JP" dirty="0" smtClean="0"/>
              <a:t>Text Here</a:t>
            </a:r>
          </a:p>
          <a:p>
            <a:pPr lvl="0"/>
            <a:endParaRPr kumimoji="1" lang="en-US" altLang="ja-JP" dirty="0" smtClean="0"/>
          </a:p>
        </p:txBody>
      </p:sp>
      <p:sp>
        <p:nvSpPr>
          <p:cNvPr id="24" name="図プレースホルダー 9"/>
          <p:cNvSpPr>
            <a:spLocks noGrp="1"/>
          </p:cNvSpPr>
          <p:nvPr>
            <p:ph type="pic" sz="quarter" idx="16" hasCustomPrompt="1"/>
          </p:nvPr>
        </p:nvSpPr>
        <p:spPr>
          <a:xfrm>
            <a:off x="6562612" y="3650058"/>
            <a:ext cx="1218909" cy="1221648"/>
          </a:xfrm>
          <a:effectLst>
            <a:innerShdw blurRad="63500" dist="50800">
              <a:prstClr val="black">
                <a:alpha val="50000"/>
              </a:prstClr>
            </a:innerShdw>
          </a:effectLst>
        </p:spPr>
        <p:txBody>
          <a:bodyPr>
            <a:noAutofit/>
          </a:bodyPr>
          <a:lstStyle>
            <a:lvl1pPr>
              <a:defRPr sz="1100">
                <a:latin typeface="Bebas Neue Regular" pitchFamily="50" charset="0"/>
              </a:defRPr>
            </a:lvl1pPr>
          </a:lstStyle>
          <a:p>
            <a:r>
              <a:rPr kumimoji="1" lang="en-US" altLang="ja-JP" dirty="0" smtClean="0"/>
              <a:t>ICON</a:t>
            </a:r>
            <a:endParaRPr kumimoji="1" lang="ja-JP" altLang="en-US" dirty="0"/>
          </a:p>
        </p:txBody>
      </p:sp>
      <p:sp>
        <p:nvSpPr>
          <p:cNvPr id="25" name="テキスト プレースホルダー 5"/>
          <p:cNvSpPr>
            <a:spLocks noGrp="1"/>
          </p:cNvSpPr>
          <p:nvPr>
            <p:ph type="body" sz="quarter" idx="17" hasCustomPrompt="1"/>
          </p:nvPr>
        </p:nvSpPr>
        <p:spPr>
          <a:xfrm>
            <a:off x="5255274" y="4981267"/>
            <a:ext cx="3750180" cy="964895"/>
          </a:xfrm>
        </p:spPr>
        <p:txBody>
          <a:bodyPr anchor="ctr">
            <a:noAutofit/>
          </a:bodyPr>
          <a:lstStyle>
            <a:lvl1pPr algn="ctr">
              <a:spcBef>
                <a:spcPts val="0"/>
              </a:spcBef>
              <a:defRPr sz="4800" i="0" spc="0" baseline="0">
                <a:solidFill>
                  <a:schemeClr val="accent2"/>
                </a:solidFill>
                <a:effectLst/>
                <a:latin typeface="Bebas Neue Regular" pitchFamily="50" charset="0"/>
              </a:defRPr>
            </a:lvl1pPr>
          </a:lstStyle>
          <a:p>
            <a:pPr lvl="0"/>
            <a:r>
              <a:rPr kumimoji="1" lang="en-US" altLang="ja-JP" dirty="0" smtClean="0"/>
              <a:t>TEXT HERE</a:t>
            </a:r>
            <a:endParaRPr kumimoji="1" lang="ja-JP" altLang="en-US" dirty="0" smtClean="0"/>
          </a:p>
        </p:txBody>
      </p:sp>
      <p:sp>
        <p:nvSpPr>
          <p:cNvPr id="26" name="テキスト プレースホルダー 5"/>
          <p:cNvSpPr>
            <a:spLocks noGrp="1"/>
          </p:cNvSpPr>
          <p:nvPr>
            <p:ph type="body" sz="quarter" idx="18" hasCustomPrompt="1"/>
          </p:nvPr>
        </p:nvSpPr>
        <p:spPr>
          <a:xfrm>
            <a:off x="5253776" y="6356554"/>
            <a:ext cx="3748131" cy="2713703"/>
          </a:xfrm>
        </p:spPr>
        <p:txBody>
          <a:bodyPr anchor="t">
            <a:noAutofit/>
          </a:bodyPr>
          <a:lstStyle>
            <a:lvl1pPr algn="ctr">
              <a:lnSpc>
                <a:spcPct val="100000"/>
              </a:lnSpc>
              <a:spcBef>
                <a:spcPts val="0"/>
              </a:spcBef>
              <a:defRPr sz="2400" i="0" spc="0" baseline="0">
                <a:solidFill>
                  <a:schemeClr val="bg1"/>
                </a:solidFill>
                <a:effectLst/>
                <a:latin typeface="+mn-lt"/>
              </a:defRPr>
            </a:lvl1pPr>
          </a:lstStyle>
          <a:p>
            <a:pPr lvl="0"/>
            <a:r>
              <a:rPr kumimoji="1" lang="en-US" altLang="ja-JP" dirty="0" smtClean="0"/>
              <a:t>Text Here</a:t>
            </a:r>
          </a:p>
          <a:p>
            <a:pPr lvl="0"/>
            <a:endParaRPr kumimoji="1" lang="en-US" altLang="ja-JP" dirty="0" smtClean="0"/>
          </a:p>
        </p:txBody>
      </p:sp>
      <p:sp>
        <p:nvSpPr>
          <p:cNvPr id="28" name="図プレースホルダー 9"/>
          <p:cNvSpPr>
            <a:spLocks noGrp="1"/>
          </p:cNvSpPr>
          <p:nvPr>
            <p:ph type="pic" sz="quarter" idx="19" hasCustomPrompt="1"/>
          </p:nvPr>
        </p:nvSpPr>
        <p:spPr>
          <a:xfrm>
            <a:off x="10588296" y="3650058"/>
            <a:ext cx="1218909" cy="1221648"/>
          </a:xfrm>
          <a:effectLst>
            <a:innerShdw blurRad="63500" dist="50800">
              <a:prstClr val="black">
                <a:alpha val="50000"/>
              </a:prstClr>
            </a:innerShdw>
          </a:effectLst>
        </p:spPr>
        <p:txBody>
          <a:bodyPr>
            <a:noAutofit/>
          </a:bodyPr>
          <a:lstStyle>
            <a:lvl1pPr>
              <a:defRPr sz="1100">
                <a:latin typeface="Bebas Neue Regular" pitchFamily="50" charset="0"/>
              </a:defRPr>
            </a:lvl1pPr>
          </a:lstStyle>
          <a:p>
            <a:r>
              <a:rPr kumimoji="1" lang="en-US" altLang="ja-JP" dirty="0" smtClean="0"/>
              <a:t>ICON</a:t>
            </a:r>
            <a:endParaRPr kumimoji="1" lang="ja-JP" altLang="en-US" dirty="0"/>
          </a:p>
        </p:txBody>
      </p:sp>
      <p:sp>
        <p:nvSpPr>
          <p:cNvPr id="29" name="テキスト プレースホルダー 5"/>
          <p:cNvSpPr>
            <a:spLocks noGrp="1"/>
          </p:cNvSpPr>
          <p:nvPr>
            <p:ph type="body" sz="quarter" idx="20" hasCustomPrompt="1"/>
          </p:nvPr>
        </p:nvSpPr>
        <p:spPr>
          <a:xfrm>
            <a:off x="9280958" y="4981267"/>
            <a:ext cx="3750180" cy="964895"/>
          </a:xfrm>
        </p:spPr>
        <p:txBody>
          <a:bodyPr anchor="ctr">
            <a:noAutofit/>
          </a:bodyPr>
          <a:lstStyle>
            <a:lvl1pPr algn="ctr">
              <a:spcBef>
                <a:spcPts val="0"/>
              </a:spcBef>
              <a:defRPr sz="4800" i="0" spc="0" baseline="0">
                <a:solidFill>
                  <a:schemeClr val="accent2"/>
                </a:solidFill>
                <a:effectLst/>
                <a:latin typeface="Bebas Neue Regular" pitchFamily="50" charset="0"/>
              </a:defRPr>
            </a:lvl1pPr>
          </a:lstStyle>
          <a:p>
            <a:pPr lvl="0"/>
            <a:r>
              <a:rPr kumimoji="1" lang="en-US" altLang="ja-JP" dirty="0" smtClean="0"/>
              <a:t>TEXT HERE</a:t>
            </a:r>
            <a:endParaRPr kumimoji="1" lang="ja-JP" altLang="en-US" dirty="0" smtClean="0"/>
          </a:p>
        </p:txBody>
      </p:sp>
      <p:sp>
        <p:nvSpPr>
          <p:cNvPr id="30" name="テキスト プレースホルダー 5"/>
          <p:cNvSpPr>
            <a:spLocks noGrp="1"/>
          </p:cNvSpPr>
          <p:nvPr>
            <p:ph type="body" sz="quarter" idx="21" hasCustomPrompt="1"/>
          </p:nvPr>
        </p:nvSpPr>
        <p:spPr>
          <a:xfrm>
            <a:off x="9279460" y="6356554"/>
            <a:ext cx="3748131" cy="2713703"/>
          </a:xfrm>
        </p:spPr>
        <p:txBody>
          <a:bodyPr anchor="t">
            <a:noAutofit/>
          </a:bodyPr>
          <a:lstStyle>
            <a:lvl1pPr algn="ctr">
              <a:lnSpc>
                <a:spcPct val="100000"/>
              </a:lnSpc>
              <a:spcBef>
                <a:spcPts val="0"/>
              </a:spcBef>
              <a:defRPr sz="2400" i="0" spc="0" baseline="0">
                <a:solidFill>
                  <a:schemeClr val="bg1"/>
                </a:solidFill>
                <a:effectLst/>
                <a:latin typeface="+mn-lt"/>
              </a:defRPr>
            </a:lvl1pPr>
          </a:lstStyle>
          <a:p>
            <a:pPr lvl="0"/>
            <a:r>
              <a:rPr kumimoji="1" lang="en-US" altLang="ja-JP" dirty="0" smtClean="0"/>
              <a:t>Text Here</a:t>
            </a:r>
          </a:p>
          <a:p>
            <a:pPr lvl="0"/>
            <a:endParaRPr kumimoji="1" lang="en-US" altLang="ja-JP" dirty="0" smtClean="0"/>
          </a:p>
        </p:txBody>
      </p:sp>
      <p:sp>
        <p:nvSpPr>
          <p:cNvPr id="32" name="図プレースホルダー 9"/>
          <p:cNvSpPr>
            <a:spLocks noGrp="1"/>
          </p:cNvSpPr>
          <p:nvPr>
            <p:ph type="pic" sz="quarter" idx="22" hasCustomPrompt="1"/>
          </p:nvPr>
        </p:nvSpPr>
        <p:spPr>
          <a:xfrm>
            <a:off x="14606114" y="3650058"/>
            <a:ext cx="1218909" cy="1221648"/>
          </a:xfrm>
          <a:effectLst>
            <a:innerShdw blurRad="63500" dist="50800">
              <a:prstClr val="black">
                <a:alpha val="50000"/>
              </a:prstClr>
            </a:innerShdw>
          </a:effectLst>
        </p:spPr>
        <p:txBody>
          <a:bodyPr>
            <a:noAutofit/>
          </a:bodyPr>
          <a:lstStyle>
            <a:lvl1pPr>
              <a:defRPr sz="1100">
                <a:latin typeface="Bebas Neue Regular" pitchFamily="50" charset="0"/>
              </a:defRPr>
            </a:lvl1pPr>
          </a:lstStyle>
          <a:p>
            <a:r>
              <a:rPr kumimoji="1" lang="en-US" altLang="ja-JP" dirty="0" smtClean="0"/>
              <a:t>ICON</a:t>
            </a:r>
            <a:endParaRPr kumimoji="1" lang="ja-JP" altLang="en-US" dirty="0"/>
          </a:p>
        </p:txBody>
      </p:sp>
      <p:sp>
        <p:nvSpPr>
          <p:cNvPr id="33" name="テキスト プレースホルダー 5"/>
          <p:cNvSpPr>
            <a:spLocks noGrp="1"/>
          </p:cNvSpPr>
          <p:nvPr>
            <p:ph type="body" sz="quarter" idx="23" hasCustomPrompt="1"/>
          </p:nvPr>
        </p:nvSpPr>
        <p:spPr>
          <a:xfrm>
            <a:off x="13298776" y="4981267"/>
            <a:ext cx="3750180" cy="964895"/>
          </a:xfrm>
        </p:spPr>
        <p:txBody>
          <a:bodyPr anchor="ctr">
            <a:noAutofit/>
          </a:bodyPr>
          <a:lstStyle>
            <a:lvl1pPr algn="ctr">
              <a:spcBef>
                <a:spcPts val="0"/>
              </a:spcBef>
              <a:defRPr sz="4800" i="0" spc="0" baseline="0">
                <a:solidFill>
                  <a:schemeClr val="accent2"/>
                </a:solidFill>
                <a:effectLst/>
                <a:latin typeface="Bebas Neue Regular" pitchFamily="50" charset="0"/>
              </a:defRPr>
            </a:lvl1pPr>
          </a:lstStyle>
          <a:p>
            <a:pPr lvl="0"/>
            <a:r>
              <a:rPr kumimoji="1" lang="en-US" altLang="ja-JP" dirty="0" smtClean="0"/>
              <a:t>TEXT HERE</a:t>
            </a:r>
            <a:endParaRPr kumimoji="1" lang="ja-JP" altLang="en-US" dirty="0" smtClean="0"/>
          </a:p>
        </p:txBody>
      </p:sp>
      <p:sp>
        <p:nvSpPr>
          <p:cNvPr id="34" name="テキスト プレースホルダー 5"/>
          <p:cNvSpPr>
            <a:spLocks noGrp="1"/>
          </p:cNvSpPr>
          <p:nvPr>
            <p:ph type="body" sz="quarter" idx="24" hasCustomPrompt="1"/>
          </p:nvPr>
        </p:nvSpPr>
        <p:spPr>
          <a:xfrm>
            <a:off x="13297278" y="6356554"/>
            <a:ext cx="3748131" cy="2713703"/>
          </a:xfrm>
        </p:spPr>
        <p:txBody>
          <a:bodyPr anchor="t">
            <a:noAutofit/>
          </a:bodyPr>
          <a:lstStyle>
            <a:lvl1pPr algn="ctr">
              <a:lnSpc>
                <a:spcPct val="100000"/>
              </a:lnSpc>
              <a:spcBef>
                <a:spcPts val="0"/>
              </a:spcBef>
              <a:defRPr sz="2400" i="0" spc="0" baseline="0">
                <a:solidFill>
                  <a:schemeClr val="bg1"/>
                </a:solidFill>
                <a:effectLst/>
                <a:latin typeface="+mn-lt"/>
              </a:defRPr>
            </a:lvl1pPr>
          </a:lstStyle>
          <a:p>
            <a:pPr lvl="0"/>
            <a:r>
              <a:rPr kumimoji="1" lang="en-US" altLang="ja-JP" dirty="0" smtClean="0"/>
              <a:t>Text Here</a:t>
            </a:r>
          </a:p>
          <a:p>
            <a:pPr lvl="0"/>
            <a:endParaRPr kumimoji="1" lang="en-US" altLang="ja-JP" dirty="0" smtClean="0"/>
          </a:p>
        </p:txBody>
      </p:sp>
    </p:spTree>
    <p:extLst>
      <p:ext uri="{BB962C8B-B14F-4D97-AF65-F5344CB8AC3E}">
        <p14:creationId xmlns:p14="http://schemas.microsoft.com/office/powerpoint/2010/main" val="9192390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iterate type="lt">
                                    <p:tmPct val="5000"/>
                                  </p:iterate>
                                  <p:childTnLst>
                                    <p:set>
                                      <p:cBhvr>
                                        <p:cTn id="6" dur="1" fill="hold">
                                          <p:stCondLst>
                                            <p:cond delay="0"/>
                                          </p:stCondLst>
                                        </p:cTn>
                                        <p:tgtEl>
                                          <p:spTgt spid="6">
                                            <p:txEl>
                                              <p:pRg st="0" end="0"/>
                                            </p:txEl>
                                          </p:spTgt>
                                        </p:tgtEl>
                                        <p:attrNameLst>
                                          <p:attrName>style.visibility</p:attrName>
                                        </p:attrNameLst>
                                      </p:cBhvr>
                                      <p:to>
                                        <p:strVal val="visible"/>
                                      </p:to>
                                    </p:set>
                                    <p:animEffect transition="in" filter="randombar(horizontal)">
                                      <p:cBhvr>
                                        <p:cTn id="7" dur="500"/>
                                        <p:tgtEl>
                                          <p:spTgt spid="6">
                                            <p:txEl>
                                              <p:pRg st="0" end="0"/>
                                            </p:txEl>
                                          </p:spTgt>
                                        </p:tgtEl>
                                      </p:cBhvr>
                                    </p:animEffect>
                                  </p:childTnLst>
                                </p:cTn>
                              </p:par>
                            </p:childTnLst>
                          </p:cTn>
                        </p:par>
                        <p:par>
                          <p:cTn id="8" fill="hold">
                            <p:stCondLst>
                              <p:cond delay="875"/>
                            </p:stCondLst>
                            <p:childTnLst>
                              <p:par>
                                <p:cTn id="9" presetID="16" presetClass="entr" presetSubtype="37" fill="hold" grpId="0" nodeType="afterEffect">
                                  <p:stCondLst>
                                    <p:cond delay="0"/>
                                  </p:stCondLst>
                                  <p:childTnLst>
                                    <p:set>
                                      <p:cBhvr>
                                        <p:cTn id="10" dur="1" fill="hold">
                                          <p:stCondLst>
                                            <p:cond delay="0"/>
                                          </p:stCondLst>
                                        </p:cTn>
                                        <p:tgtEl>
                                          <p:spTgt spid="35"/>
                                        </p:tgtEl>
                                        <p:attrNameLst>
                                          <p:attrName>style.visibility</p:attrName>
                                        </p:attrNameLst>
                                      </p:cBhvr>
                                      <p:to>
                                        <p:strVal val="visible"/>
                                      </p:to>
                                    </p:set>
                                    <p:animEffect transition="in" filter="barn(outVertical)">
                                      <p:cBhvr>
                                        <p:cTn id="11" dur="500"/>
                                        <p:tgtEl>
                                          <p:spTgt spid="35"/>
                                        </p:tgtEl>
                                      </p:cBhvr>
                                    </p:animEffect>
                                  </p:childTnLst>
                                </p:cTn>
                              </p:par>
                            </p:childTnLst>
                          </p:cTn>
                        </p:par>
                        <p:par>
                          <p:cTn id="12" fill="hold">
                            <p:stCondLst>
                              <p:cond delay="1375"/>
                            </p:stCondLst>
                            <p:childTnLst>
                              <p:par>
                                <p:cTn id="13" presetID="14" presetClass="entr" presetSubtype="10" fill="hold" grpId="0" nodeType="after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randombar(horizontal)">
                                      <p:cBhvr>
                                        <p:cTn id="15" dur="500"/>
                                        <p:tgtEl>
                                          <p:spTgt spid="8"/>
                                        </p:tgtEl>
                                      </p:cBhvr>
                                    </p:animEffect>
                                  </p:childTnLst>
                                </p:cTn>
                              </p:par>
                            </p:childTnLst>
                          </p:cTn>
                        </p:par>
                        <p:par>
                          <p:cTn id="16" fill="hold">
                            <p:stCondLst>
                              <p:cond delay="1875"/>
                            </p:stCondLst>
                            <p:childTnLst>
                              <p:par>
                                <p:cTn id="17" presetID="14" presetClass="entr" presetSubtype="10" fill="hold" grpId="0" nodeType="afterEffect">
                                  <p:stCondLst>
                                    <p:cond delay="0"/>
                                  </p:stCondLst>
                                  <p:iterate type="lt">
                                    <p:tmPct val="5000"/>
                                  </p:iterate>
                                  <p:childTnLst>
                                    <p:set>
                                      <p:cBhvr>
                                        <p:cTn id="18" dur="1" fill="hold">
                                          <p:stCondLst>
                                            <p:cond delay="0"/>
                                          </p:stCondLst>
                                        </p:cTn>
                                        <p:tgtEl>
                                          <p:spTgt spid="17">
                                            <p:txEl>
                                              <p:pRg st="0" end="0"/>
                                            </p:txEl>
                                          </p:spTgt>
                                        </p:tgtEl>
                                        <p:attrNameLst>
                                          <p:attrName>style.visibility</p:attrName>
                                        </p:attrNameLst>
                                      </p:cBhvr>
                                      <p:to>
                                        <p:strVal val="visible"/>
                                      </p:to>
                                    </p:set>
                                    <p:animEffect transition="in" filter="randombar(horizontal)">
                                      <p:cBhvr>
                                        <p:cTn id="19" dur="500"/>
                                        <p:tgtEl>
                                          <p:spTgt spid="17">
                                            <p:txEl>
                                              <p:pRg st="0" end="0"/>
                                            </p:txEl>
                                          </p:spTgt>
                                        </p:tgtEl>
                                      </p:cBhvr>
                                    </p:animEffect>
                                  </p:childTnLst>
                                </p:cTn>
                              </p:par>
                            </p:childTnLst>
                          </p:cTn>
                        </p:par>
                        <p:par>
                          <p:cTn id="20" fill="hold">
                            <p:stCondLst>
                              <p:cond delay="2550"/>
                            </p:stCondLst>
                            <p:childTnLst>
                              <p:par>
                                <p:cTn id="21" presetID="10" presetClass="entr" presetSubtype="0" fill="hold" grpId="0" nodeType="afterEffect">
                                  <p:stCondLst>
                                    <p:cond delay="0"/>
                                  </p:stCondLst>
                                  <p:childTnLst>
                                    <p:set>
                                      <p:cBhvr>
                                        <p:cTn id="22" dur="1" fill="hold">
                                          <p:stCondLst>
                                            <p:cond delay="0"/>
                                          </p:stCondLst>
                                        </p:cTn>
                                        <p:tgtEl>
                                          <p:spTgt spid="18">
                                            <p:txEl>
                                              <p:pRg st="0" end="0"/>
                                            </p:txEl>
                                          </p:spTgt>
                                        </p:tgtEl>
                                        <p:attrNameLst>
                                          <p:attrName>style.visibility</p:attrName>
                                        </p:attrNameLst>
                                      </p:cBhvr>
                                      <p:to>
                                        <p:strVal val="visible"/>
                                      </p:to>
                                    </p:set>
                                    <p:animEffect transition="in" filter="fade">
                                      <p:cBhvr>
                                        <p:cTn id="23" dur="750"/>
                                        <p:tgtEl>
                                          <p:spTgt spid="18">
                                            <p:txEl>
                                              <p:pRg st="0" end="0"/>
                                            </p:txEl>
                                          </p:spTgt>
                                        </p:tgtEl>
                                      </p:cBhvr>
                                    </p:animEffect>
                                  </p:childTnLst>
                                </p:cTn>
                              </p:par>
                            </p:childTnLst>
                          </p:cTn>
                        </p:par>
                        <p:par>
                          <p:cTn id="24" fill="hold">
                            <p:stCondLst>
                              <p:cond delay="3300"/>
                            </p:stCondLst>
                            <p:childTnLst>
                              <p:par>
                                <p:cTn id="25" presetID="14" presetClass="entr" presetSubtype="10" fill="hold" grpId="0" nodeType="afterEffect">
                                  <p:stCondLst>
                                    <p:cond delay="0"/>
                                  </p:stCondLst>
                                  <p:childTnLst>
                                    <p:set>
                                      <p:cBhvr>
                                        <p:cTn id="26" dur="1" fill="hold">
                                          <p:stCondLst>
                                            <p:cond delay="0"/>
                                          </p:stCondLst>
                                        </p:cTn>
                                        <p:tgtEl>
                                          <p:spTgt spid="24"/>
                                        </p:tgtEl>
                                        <p:attrNameLst>
                                          <p:attrName>style.visibility</p:attrName>
                                        </p:attrNameLst>
                                      </p:cBhvr>
                                      <p:to>
                                        <p:strVal val="visible"/>
                                      </p:to>
                                    </p:set>
                                    <p:animEffect transition="in" filter="randombar(horizontal)">
                                      <p:cBhvr>
                                        <p:cTn id="27" dur="500"/>
                                        <p:tgtEl>
                                          <p:spTgt spid="24"/>
                                        </p:tgtEl>
                                      </p:cBhvr>
                                    </p:animEffect>
                                  </p:childTnLst>
                                </p:cTn>
                              </p:par>
                            </p:childTnLst>
                          </p:cTn>
                        </p:par>
                        <p:par>
                          <p:cTn id="28" fill="hold">
                            <p:stCondLst>
                              <p:cond delay="3800"/>
                            </p:stCondLst>
                            <p:childTnLst>
                              <p:par>
                                <p:cTn id="29" presetID="14" presetClass="entr" presetSubtype="10" fill="hold" grpId="0" nodeType="afterEffect">
                                  <p:stCondLst>
                                    <p:cond delay="0"/>
                                  </p:stCondLst>
                                  <p:iterate type="lt">
                                    <p:tmPct val="5000"/>
                                  </p:iterate>
                                  <p:childTnLst>
                                    <p:set>
                                      <p:cBhvr>
                                        <p:cTn id="30" dur="1" fill="hold">
                                          <p:stCondLst>
                                            <p:cond delay="0"/>
                                          </p:stCondLst>
                                        </p:cTn>
                                        <p:tgtEl>
                                          <p:spTgt spid="25">
                                            <p:txEl>
                                              <p:pRg st="0" end="0"/>
                                            </p:txEl>
                                          </p:spTgt>
                                        </p:tgtEl>
                                        <p:attrNameLst>
                                          <p:attrName>style.visibility</p:attrName>
                                        </p:attrNameLst>
                                      </p:cBhvr>
                                      <p:to>
                                        <p:strVal val="visible"/>
                                      </p:to>
                                    </p:set>
                                    <p:animEffect transition="in" filter="randombar(horizontal)">
                                      <p:cBhvr>
                                        <p:cTn id="31" dur="500"/>
                                        <p:tgtEl>
                                          <p:spTgt spid="25">
                                            <p:txEl>
                                              <p:pRg st="0" end="0"/>
                                            </p:txEl>
                                          </p:spTgt>
                                        </p:tgtEl>
                                      </p:cBhvr>
                                    </p:animEffect>
                                  </p:childTnLst>
                                </p:cTn>
                              </p:par>
                            </p:childTnLst>
                          </p:cTn>
                        </p:par>
                        <p:par>
                          <p:cTn id="32" fill="hold">
                            <p:stCondLst>
                              <p:cond delay="4475"/>
                            </p:stCondLst>
                            <p:childTnLst>
                              <p:par>
                                <p:cTn id="33" presetID="10" presetClass="entr" presetSubtype="0" fill="hold" grpId="0" nodeType="afterEffect">
                                  <p:stCondLst>
                                    <p:cond delay="0"/>
                                  </p:stCondLst>
                                  <p:childTnLst>
                                    <p:set>
                                      <p:cBhvr>
                                        <p:cTn id="34" dur="1" fill="hold">
                                          <p:stCondLst>
                                            <p:cond delay="0"/>
                                          </p:stCondLst>
                                        </p:cTn>
                                        <p:tgtEl>
                                          <p:spTgt spid="26">
                                            <p:txEl>
                                              <p:pRg st="0" end="0"/>
                                            </p:txEl>
                                          </p:spTgt>
                                        </p:tgtEl>
                                        <p:attrNameLst>
                                          <p:attrName>style.visibility</p:attrName>
                                        </p:attrNameLst>
                                      </p:cBhvr>
                                      <p:to>
                                        <p:strVal val="visible"/>
                                      </p:to>
                                    </p:set>
                                    <p:animEffect transition="in" filter="fade">
                                      <p:cBhvr>
                                        <p:cTn id="35" dur="750"/>
                                        <p:tgtEl>
                                          <p:spTgt spid="26">
                                            <p:txEl>
                                              <p:pRg st="0" end="0"/>
                                            </p:txEl>
                                          </p:spTgt>
                                        </p:tgtEl>
                                      </p:cBhvr>
                                    </p:animEffect>
                                  </p:childTnLst>
                                </p:cTn>
                              </p:par>
                            </p:childTnLst>
                          </p:cTn>
                        </p:par>
                        <p:par>
                          <p:cTn id="36" fill="hold">
                            <p:stCondLst>
                              <p:cond delay="5225"/>
                            </p:stCondLst>
                            <p:childTnLst>
                              <p:par>
                                <p:cTn id="37" presetID="14" presetClass="entr" presetSubtype="10" fill="hold" grpId="0" nodeType="afterEffect">
                                  <p:stCondLst>
                                    <p:cond delay="0"/>
                                  </p:stCondLst>
                                  <p:childTnLst>
                                    <p:set>
                                      <p:cBhvr>
                                        <p:cTn id="38" dur="1" fill="hold">
                                          <p:stCondLst>
                                            <p:cond delay="0"/>
                                          </p:stCondLst>
                                        </p:cTn>
                                        <p:tgtEl>
                                          <p:spTgt spid="28"/>
                                        </p:tgtEl>
                                        <p:attrNameLst>
                                          <p:attrName>style.visibility</p:attrName>
                                        </p:attrNameLst>
                                      </p:cBhvr>
                                      <p:to>
                                        <p:strVal val="visible"/>
                                      </p:to>
                                    </p:set>
                                    <p:animEffect transition="in" filter="randombar(horizontal)">
                                      <p:cBhvr>
                                        <p:cTn id="39" dur="500"/>
                                        <p:tgtEl>
                                          <p:spTgt spid="28"/>
                                        </p:tgtEl>
                                      </p:cBhvr>
                                    </p:animEffect>
                                  </p:childTnLst>
                                </p:cTn>
                              </p:par>
                            </p:childTnLst>
                          </p:cTn>
                        </p:par>
                        <p:par>
                          <p:cTn id="40" fill="hold">
                            <p:stCondLst>
                              <p:cond delay="5725"/>
                            </p:stCondLst>
                            <p:childTnLst>
                              <p:par>
                                <p:cTn id="41" presetID="14" presetClass="entr" presetSubtype="10" fill="hold" grpId="0" nodeType="afterEffect">
                                  <p:stCondLst>
                                    <p:cond delay="0"/>
                                  </p:stCondLst>
                                  <p:iterate type="lt">
                                    <p:tmPct val="5000"/>
                                  </p:iterate>
                                  <p:childTnLst>
                                    <p:set>
                                      <p:cBhvr>
                                        <p:cTn id="42" dur="1" fill="hold">
                                          <p:stCondLst>
                                            <p:cond delay="0"/>
                                          </p:stCondLst>
                                        </p:cTn>
                                        <p:tgtEl>
                                          <p:spTgt spid="29">
                                            <p:txEl>
                                              <p:pRg st="0" end="0"/>
                                            </p:txEl>
                                          </p:spTgt>
                                        </p:tgtEl>
                                        <p:attrNameLst>
                                          <p:attrName>style.visibility</p:attrName>
                                        </p:attrNameLst>
                                      </p:cBhvr>
                                      <p:to>
                                        <p:strVal val="visible"/>
                                      </p:to>
                                    </p:set>
                                    <p:animEffect transition="in" filter="randombar(horizontal)">
                                      <p:cBhvr>
                                        <p:cTn id="43" dur="500"/>
                                        <p:tgtEl>
                                          <p:spTgt spid="29">
                                            <p:txEl>
                                              <p:pRg st="0" end="0"/>
                                            </p:txEl>
                                          </p:spTgt>
                                        </p:tgtEl>
                                      </p:cBhvr>
                                    </p:animEffect>
                                  </p:childTnLst>
                                </p:cTn>
                              </p:par>
                            </p:childTnLst>
                          </p:cTn>
                        </p:par>
                        <p:par>
                          <p:cTn id="44" fill="hold">
                            <p:stCondLst>
                              <p:cond delay="6400"/>
                            </p:stCondLst>
                            <p:childTnLst>
                              <p:par>
                                <p:cTn id="45" presetID="10" presetClass="entr" presetSubtype="0" fill="hold" grpId="0" nodeType="afterEffect">
                                  <p:stCondLst>
                                    <p:cond delay="0"/>
                                  </p:stCondLst>
                                  <p:childTnLst>
                                    <p:set>
                                      <p:cBhvr>
                                        <p:cTn id="46" dur="1" fill="hold">
                                          <p:stCondLst>
                                            <p:cond delay="0"/>
                                          </p:stCondLst>
                                        </p:cTn>
                                        <p:tgtEl>
                                          <p:spTgt spid="30">
                                            <p:txEl>
                                              <p:pRg st="0" end="0"/>
                                            </p:txEl>
                                          </p:spTgt>
                                        </p:tgtEl>
                                        <p:attrNameLst>
                                          <p:attrName>style.visibility</p:attrName>
                                        </p:attrNameLst>
                                      </p:cBhvr>
                                      <p:to>
                                        <p:strVal val="visible"/>
                                      </p:to>
                                    </p:set>
                                    <p:animEffect transition="in" filter="fade">
                                      <p:cBhvr>
                                        <p:cTn id="47" dur="750"/>
                                        <p:tgtEl>
                                          <p:spTgt spid="30">
                                            <p:txEl>
                                              <p:pRg st="0" end="0"/>
                                            </p:txEl>
                                          </p:spTgt>
                                        </p:tgtEl>
                                      </p:cBhvr>
                                    </p:animEffect>
                                  </p:childTnLst>
                                </p:cTn>
                              </p:par>
                            </p:childTnLst>
                          </p:cTn>
                        </p:par>
                        <p:par>
                          <p:cTn id="48" fill="hold">
                            <p:stCondLst>
                              <p:cond delay="7150"/>
                            </p:stCondLst>
                            <p:childTnLst>
                              <p:par>
                                <p:cTn id="49" presetID="14" presetClass="entr" presetSubtype="10" fill="hold" grpId="0" nodeType="afterEffect">
                                  <p:stCondLst>
                                    <p:cond delay="0"/>
                                  </p:stCondLst>
                                  <p:childTnLst>
                                    <p:set>
                                      <p:cBhvr>
                                        <p:cTn id="50" dur="1" fill="hold">
                                          <p:stCondLst>
                                            <p:cond delay="0"/>
                                          </p:stCondLst>
                                        </p:cTn>
                                        <p:tgtEl>
                                          <p:spTgt spid="32"/>
                                        </p:tgtEl>
                                        <p:attrNameLst>
                                          <p:attrName>style.visibility</p:attrName>
                                        </p:attrNameLst>
                                      </p:cBhvr>
                                      <p:to>
                                        <p:strVal val="visible"/>
                                      </p:to>
                                    </p:set>
                                    <p:animEffect transition="in" filter="randombar(horizontal)">
                                      <p:cBhvr>
                                        <p:cTn id="51" dur="500"/>
                                        <p:tgtEl>
                                          <p:spTgt spid="32"/>
                                        </p:tgtEl>
                                      </p:cBhvr>
                                    </p:animEffect>
                                  </p:childTnLst>
                                </p:cTn>
                              </p:par>
                            </p:childTnLst>
                          </p:cTn>
                        </p:par>
                        <p:par>
                          <p:cTn id="52" fill="hold">
                            <p:stCondLst>
                              <p:cond delay="7650"/>
                            </p:stCondLst>
                            <p:childTnLst>
                              <p:par>
                                <p:cTn id="53" presetID="14" presetClass="entr" presetSubtype="10" fill="hold" grpId="0" nodeType="afterEffect">
                                  <p:stCondLst>
                                    <p:cond delay="0"/>
                                  </p:stCondLst>
                                  <p:iterate type="lt">
                                    <p:tmPct val="5000"/>
                                  </p:iterate>
                                  <p:childTnLst>
                                    <p:set>
                                      <p:cBhvr>
                                        <p:cTn id="54" dur="1" fill="hold">
                                          <p:stCondLst>
                                            <p:cond delay="0"/>
                                          </p:stCondLst>
                                        </p:cTn>
                                        <p:tgtEl>
                                          <p:spTgt spid="33">
                                            <p:txEl>
                                              <p:pRg st="0" end="0"/>
                                            </p:txEl>
                                          </p:spTgt>
                                        </p:tgtEl>
                                        <p:attrNameLst>
                                          <p:attrName>style.visibility</p:attrName>
                                        </p:attrNameLst>
                                      </p:cBhvr>
                                      <p:to>
                                        <p:strVal val="visible"/>
                                      </p:to>
                                    </p:set>
                                    <p:animEffect transition="in" filter="randombar(horizontal)">
                                      <p:cBhvr>
                                        <p:cTn id="55" dur="500"/>
                                        <p:tgtEl>
                                          <p:spTgt spid="33">
                                            <p:txEl>
                                              <p:pRg st="0" end="0"/>
                                            </p:txEl>
                                          </p:spTgt>
                                        </p:tgtEl>
                                      </p:cBhvr>
                                    </p:animEffect>
                                  </p:childTnLst>
                                </p:cTn>
                              </p:par>
                            </p:childTnLst>
                          </p:cTn>
                        </p:par>
                        <p:par>
                          <p:cTn id="56" fill="hold">
                            <p:stCondLst>
                              <p:cond delay="8325"/>
                            </p:stCondLst>
                            <p:childTnLst>
                              <p:par>
                                <p:cTn id="57" presetID="10" presetClass="entr" presetSubtype="0" fill="hold" grpId="0" nodeType="afterEffect">
                                  <p:stCondLst>
                                    <p:cond delay="0"/>
                                  </p:stCondLst>
                                  <p:childTnLst>
                                    <p:set>
                                      <p:cBhvr>
                                        <p:cTn id="58" dur="1" fill="hold">
                                          <p:stCondLst>
                                            <p:cond delay="0"/>
                                          </p:stCondLst>
                                        </p:cTn>
                                        <p:tgtEl>
                                          <p:spTgt spid="34">
                                            <p:txEl>
                                              <p:pRg st="0" end="0"/>
                                            </p:txEl>
                                          </p:spTgt>
                                        </p:tgtEl>
                                        <p:attrNameLst>
                                          <p:attrName>style.visibility</p:attrName>
                                        </p:attrNameLst>
                                      </p:cBhvr>
                                      <p:to>
                                        <p:strVal val="visible"/>
                                      </p:to>
                                    </p:set>
                                    <p:animEffect transition="in" filter="fade">
                                      <p:cBhvr>
                                        <p:cTn id="59" dur="750"/>
                                        <p:tgtEl>
                                          <p:spTgt spid="3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animBg="1"/>
      <p:bldP spid="6" grpId="0" build="p">
        <p:tmplLst>
          <p:tmpl lvl="1">
            <p:tnLst>
              <p:par>
                <p:cTn presetID="14" presetClass="entr" presetSubtype="10" fill="hold" nodeType="afterEffect">
                  <p:stCondLst>
                    <p:cond delay="0"/>
                  </p:stCondLst>
                  <p:iterate type="lt">
                    <p:tmPct val="5000"/>
                  </p:iterate>
                  <p:childTnLst>
                    <p:set>
                      <p:cBhvr>
                        <p:cTn dur="1" fill="hold">
                          <p:stCondLst>
                            <p:cond delay="0"/>
                          </p:stCondLst>
                        </p:cTn>
                        <p:tgtEl>
                          <p:spTgt spid="6"/>
                        </p:tgtEl>
                        <p:attrNameLst>
                          <p:attrName>style.visibility</p:attrName>
                        </p:attrNameLst>
                      </p:cBhvr>
                      <p:to>
                        <p:strVal val="visible"/>
                      </p:to>
                    </p:set>
                    <p:animEffect transition="in" filter="randombar(horizontal)">
                      <p:cBhvr>
                        <p:cTn dur="500"/>
                        <p:tgtEl>
                          <p:spTgt spid="6"/>
                        </p:tgtEl>
                      </p:cBhvr>
                    </p:animEffect>
                  </p:childTnLst>
                </p:cTn>
              </p:par>
            </p:tnLst>
          </p:tmpl>
        </p:tmplLst>
      </p:bldP>
      <p:bldP spid="8" grpId="0"/>
      <p:bldP spid="17" grpId="0" build="p">
        <p:tmplLst>
          <p:tmpl lvl="1">
            <p:tnLst>
              <p:par>
                <p:cTn presetID="14" presetClass="entr" presetSubtype="10" fill="hold" nodeType="afterEffect">
                  <p:stCondLst>
                    <p:cond delay="0"/>
                  </p:stCondLst>
                  <p:iterate type="lt">
                    <p:tmPct val="5000"/>
                  </p:iterate>
                  <p:childTnLst>
                    <p:set>
                      <p:cBhvr>
                        <p:cTn dur="1" fill="hold">
                          <p:stCondLst>
                            <p:cond delay="0"/>
                          </p:stCondLst>
                        </p:cTn>
                        <p:tgtEl>
                          <p:spTgt spid="17"/>
                        </p:tgtEl>
                        <p:attrNameLst>
                          <p:attrName>style.visibility</p:attrName>
                        </p:attrNameLst>
                      </p:cBhvr>
                      <p:to>
                        <p:strVal val="visible"/>
                      </p:to>
                    </p:set>
                    <p:animEffect transition="in" filter="randombar(horizontal)">
                      <p:cBhvr>
                        <p:cTn dur="500"/>
                        <p:tgtEl>
                          <p:spTgt spid="17"/>
                        </p:tgtEl>
                      </p:cBhvr>
                    </p:animEffect>
                  </p:childTnLst>
                </p:cTn>
              </p:par>
            </p:tnLst>
          </p:tmpl>
        </p:tmplLst>
      </p:bldP>
      <p:bldP spid="18" grpId="0" build="p">
        <p:tmplLst>
          <p:tmpl lvl="1">
            <p:tnLst>
              <p:par>
                <p:cTn presetID="10" presetClass="entr" presetSubtype="0" fill="hold" nodeType="afterEffect">
                  <p:stCondLst>
                    <p:cond delay="0"/>
                  </p:stCondLst>
                  <p:childTnLst>
                    <p:set>
                      <p:cBhvr>
                        <p:cTn dur="1" fill="hold">
                          <p:stCondLst>
                            <p:cond delay="0"/>
                          </p:stCondLst>
                        </p:cTn>
                        <p:tgtEl>
                          <p:spTgt spid="18"/>
                        </p:tgtEl>
                        <p:attrNameLst>
                          <p:attrName>style.visibility</p:attrName>
                        </p:attrNameLst>
                      </p:cBhvr>
                      <p:to>
                        <p:strVal val="visible"/>
                      </p:to>
                    </p:set>
                    <p:animEffect transition="in" filter="fade">
                      <p:cBhvr>
                        <p:cTn dur="750"/>
                        <p:tgtEl>
                          <p:spTgt spid="18"/>
                        </p:tgtEl>
                      </p:cBhvr>
                    </p:animEffect>
                  </p:childTnLst>
                </p:cTn>
              </p:par>
            </p:tnLst>
          </p:tmpl>
        </p:tmplLst>
      </p:bldP>
      <p:bldP spid="24" grpId="0"/>
      <p:bldP spid="25" grpId="0" build="p">
        <p:tmplLst>
          <p:tmpl lvl="1">
            <p:tnLst>
              <p:par>
                <p:cTn presetID="14" presetClass="entr" presetSubtype="10" fill="hold" nodeType="afterEffect">
                  <p:stCondLst>
                    <p:cond delay="0"/>
                  </p:stCondLst>
                  <p:iterate type="lt">
                    <p:tmPct val="5000"/>
                  </p:iterate>
                  <p:childTnLst>
                    <p:set>
                      <p:cBhvr>
                        <p:cTn dur="1" fill="hold">
                          <p:stCondLst>
                            <p:cond delay="0"/>
                          </p:stCondLst>
                        </p:cTn>
                        <p:tgtEl>
                          <p:spTgt spid="25"/>
                        </p:tgtEl>
                        <p:attrNameLst>
                          <p:attrName>style.visibility</p:attrName>
                        </p:attrNameLst>
                      </p:cBhvr>
                      <p:to>
                        <p:strVal val="visible"/>
                      </p:to>
                    </p:set>
                    <p:animEffect transition="in" filter="randombar(horizontal)">
                      <p:cBhvr>
                        <p:cTn dur="500"/>
                        <p:tgtEl>
                          <p:spTgt spid="25"/>
                        </p:tgtEl>
                      </p:cBhvr>
                    </p:animEffect>
                  </p:childTnLst>
                </p:cTn>
              </p:par>
            </p:tnLst>
          </p:tmpl>
        </p:tmplLst>
      </p:bldP>
      <p:bldP spid="26" grpId="0" build="p">
        <p:tmplLst>
          <p:tmpl lvl="1">
            <p:tnLst>
              <p:par>
                <p:cTn presetID="10" presetClass="entr" presetSubtype="0" fill="hold" nodeType="afterEffect">
                  <p:stCondLst>
                    <p:cond delay="0"/>
                  </p:stCondLst>
                  <p:childTnLst>
                    <p:set>
                      <p:cBhvr>
                        <p:cTn dur="1" fill="hold">
                          <p:stCondLst>
                            <p:cond delay="0"/>
                          </p:stCondLst>
                        </p:cTn>
                        <p:tgtEl>
                          <p:spTgt spid="26"/>
                        </p:tgtEl>
                        <p:attrNameLst>
                          <p:attrName>style.visibility</p:attrName>
                        </p:attrNameLst>
                      </p:cBhvr>
                      <p:to>
                        <p:strVal val="visible"/>
                      </p:to>
                    </p:set>
                    <p:animEffect transition="in" filter="fade">
                      <p:cBhvr>
                        <p:cTn dur="750"/>
                        <p:tgtEl>
                          <p:spTgt spid="26"/>
                        </p:tgtEl>
                      </p:cBhvr>
                    </p:animEffect>
                  </p:childTnLst>
                </p:cTn>
              </p:par>
            </p:tnLst>
          </p:tmpl>
        </p:tmplLst>
      </p:bldP>
      <p:bldP spid="28" grpId="0"/>
      <p:bldP spid="29" grpId="0" build="p">
        <p:tmplLst>
          <p:tmpl lvl="1">
            <p:tnLst>
              <p:par>
                <p:cTn presetID="14" presetClass="entr" presetSubtype="10" fill="hold" nodeType="afterEffect">
                  <p:stCondLst>
                    <p:cond delay="0"/>
                  </p:stCondLst>
                  <p:iterate type="lt">
                    <p:tmPct val="5000"/>
                  </p:iterate>
                  <p:childTnLst>
                    <p:set>
                      <p:cBhvr>
                        <p:cTn dur="1" fill="hold">
                          <p:stCondLst>
                            <p:cond delay="0"/>
                          </p:stCondLst>
                        </p:cTn>
                        <p:tgtEl>
                          <p:spTgt spid="29"/>
                        </p:tgtEl>
                        <p:attrNameLst>
                          <p:attrName>style.visibility</p:attrName>
                        </p:attrNameLst>
                      </p:cBhvr>
                      <p:to>
                        <p:strVal val="visible"/>
                      </p:to>
                    </p:set>
                    <p:animEffect transition="in" filter="randombar(horizontal)">
                      <p:cBhvr>
                        <p:cTn dur="500"/>
                        <p:tgtEl>
                          <p:spTgt spid="29"/>
                        </p:tgtEl>
                      </p:cBhvr>
                    </p:animEffect>
                  </p:childTnLst>
                </p:cTn>
              </p:par>
            </p:tnLst>
          </p:tmpl>
        </p:tmplLst>
      </p:bldP>
      <p:bldP spid="30" grpId="0" build="p">
        <p:tmplLst>
          <p:tmpl lvl="1">
            <p:tnLst>
              <p:par>
                <p:cTn presetID="10" presetClass="entr" presetSubtype="0" fill="hold" nodeType="afterEffect">
                  <p:stCondLst>
                    <p:cond delay="0"/>
                  </p:stCondLst>
                  <p:childTnLst>
                    <p:set>
                      <p:cBhvr>
                        <p:cTn dur="1" fill="hold">
                          <p:stCondLst>
                            <p:cond delay="0"/>
                          </p:stCondLst>
                        </p:cTn>
                        <p:tgtEl>
                          <p:spTgt spid="30"/>
                        </p:tgtEl>
                        <p:attrNameLst>
                          <p:attrName>style.visibility</p:attrName>
                        </p:attrNameLst>
                      </p:cBhvr>
                      <p:to>
                        <p:strVal val="visible"/>
                      </p:to>
                    </p:set>
                    <p:animEffect transition="in" filter="fade">
                      <p:cBhvr>
                        <p:cTn dur="750"/>
                        <p:tgtEl>
                          <p:spTgt spid="30"/>
                        </p:tgtEl>
                      </p:cBhvr>
                    </p:animEffect>
                  </p:childTnLst>
                </p:cTn>
              </p:par>
            </p:tnLst>
          </p:tmpl>
        </p:tmplLst>
      </p:bldP>
      <p:bldP spid="32" grpId="0"/>
      <p:bldP spid="33" grpId="0" build="p">
        <p:tmplLst>
          <p:tmpl lvl="1">
            <p:tnLst>
              <p:par>
                <p:cTn presetID="14" presetClass="entr" presetSubtype="10" fill="hold" nodeType="afterEffect">
                  <p:stCondLst>
                    <p:cond delay="0"/>
                  </p:stCondLst>
                  <p:iterate type="lt">
                    <p:tmPct val="5000"/>
                  </p:iterate>
                  <p:childTnLst>
                    <p:set>
                      <p:cBhvr>
                        <p:cTn dur="1" fill="hold">
                          <p:stCondLst>
                            <p:cond delay="0"/>
                          </p:stCondLst>
                        </p:cTn>
                        <p:tgtEl>
                          <p:spTgt spid="33"/>
                        </p:tgtEl>
                        <p:attrNameLst>
                          <p:attrName>style.visibility</p:attrName>
                        </p:attrNameLst>
                      </p:cBhvr>
                      <p:to>
                        <p:strVal val="visible"/>
                      </p:to>
                    </p:set>
                    <p:animEffect transition="in" filter="randombar(horizontal)">
                      <p:cBhvr>
                        <p:cTn dur="500"/>
                        <p:tgtEl>
                          <p:spTgt spid="33"/>
                        </p:tgtEl>
                      </p:cBhvr>
                    </p:animEffect>
                  </p:childTnLst>
                </p:cTn>
              </p:par>
            </p:tnLst>
          </p:tmpl>
        </p:tmplLst>
      </p:bldP>
      <p:bldP spid="34" grpId="0" build="p">
        <p:tmplLst>
          <p:tmpl lvl="1">
            <p:tnLst>
              <p:par>
                <p:cTn presetID="10" presetClass="entr" presetSubtype="0" fill="hold" nodeType="afterEffect">
                  <p:stCondLst>
                    <p:cond delay="0"/>
                  </p:stCondLst>
                  <p:childTnLst>
                    <p:set>
                      <p:cBhvr>
                        <p:cTn dur="1" fill="hold">
                          <p:stCondLst>
                            <p:cond delay="0"/>
                          </p:stCondLst>
                        </p:cTn>
                        <p:tgtEl>
                          <p:spTgt spid="34"/>
                        </p:tgtEl>
                        <p:attrNameLst>
                          <p:attrName>style.visibility</p:attrName>
                        </p:attrNameLst>
                      </p:cBhvr>
                      <p:to>
                        <p:strVal val="visible"/>
                      </p:to>
                    </p:set>
                    <p:animEffect transition="in" filter="fade">
                      <p:cBhvr>
                        <p:cTn dur="750"/>
                        <p:tgtEl>
                          <p:spTgt spid="34"/>
                        </p:tgtEl>
                      </p:cBhvr>
                    </p:animEffect>
                  </p:childTnLst>
                </p:cTn>
              </p:par>
            </p:tnLst>
          </p:tmpl>
        </p:tmplLst>
      </p:bldP>
    </p:bld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3">
    <p:spTree>
      <p:nvGrpSpPr>
        <p:cNvPr id="1" name=""/>
        <p:cNvGrpSpPr/>
        <p:nvPr/>
      </p:nvGrpSpPr>
      <p:grpSpPr>
        <a:xfrm>
          <a:off x="0" y="0"/>
          <a:ext cx="0" cy="0"/>
          <a:chOff x="0" y="0"/>
          <a:chExt cx="0" cy="0"/>
        </a:xfrm>
      </p:grpSpPr>
      <p:sp>
        <p:nvSpPr>
          <p:cNvPr id="3" name="円/楕円 2"/>
          <p:cNvSpPr/>
          <p:nvPr userDrawn="1"/>
        </p:nvSpPr>
        <p:spPr>
          <a:xfrm>
            <a:off x="4619697" y="619991"/>
            <a:ext cx="9047018" cy="9047018"/>
          </a:xfrm>
          <a:prstGeom prst="ellipse">
            <a:avLst/>
          </a:prstGeom>
          <a:gradFill>
            <a:gsLst>
              <a:gs pos="0">
                <a:schemeClr val="tx2">
                  <a:alpha val="64000"/>
                </a:schemeClr>
              </a:gs>
              <a:gs pos="31000">
                <a:srgbClr val="FFFFFF">
                  <a:alpha val="71000"/>
                </a:srgbClr>
              </a:gs>
              <a:gs pos="88000">
                <a:srgbClr val="FFFFFF">
                  <a:alpha val="45000"/>
                </a:srgbClr>
              </a:gs>
              <a:gs pos="67000">
                <a:schemeClr val="tx2">
                  <a:alpha val="0"/>
                </a:schemeClr>
              </a:gs>
              <a:gs pos="100000">
                <a:schemeClr val="tx2"/>
              </a:gs>
            </a:gsLst>
            <a:path path="circle">
              <a:fillToRect r="100000" b="10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円/楕円 9"/>
          <p:cNvSpPr/>
          <p:nvPr userDrawn="1"/>
        </p:nvSpPr>
        <p:spPr>
          <a:xfrm>
            <a:off x="5674771" y="1675065"/>
            <a:ext cx="6936871" cy="6936871"/>
          </a:xfrm>
          <a:prstGeom prst="ellipse">
            <a:avLst/>
          </a:prstGeom>
          <a:gradFill>
            <a:gsLst>
              <a:gs pos="0">
                <a:schemeClr val="tx2"/>
              </a:gs>
              <a:gs pos="31000">
                <a:srgbClr val="FFFFFF"/>
              </a:gs>
              <a:gs pos="88000">
                <a:srgbClr val="FFFFFF">
                  <a:alpha val="60000"/>
                </a:srgbClr>
              </a:gs>
              <a:gs pos="67000">
                <a:schemeClr val="tx2">
                  <a:alpha val="0"/>
                </a:schemeClr>
              </a:gs>
              <a:gs pos="100000">
                <a:schemeClr val="tx2"/>
              </a:gs>
            </a:gsLst>
            <a:path path="circle">
              <a:fillToRect r="100000" b="10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タイトル 1"/>
          <p:cNvSpPr>
            <a:spLocks noGrp="1"/>
          </p:cNvSpPr>
          <p:nvPr>
            <p:ph type="title" hasCustomPrompt="1"/>
          </p:nvPr>
        </p:nvSpPr>
        <p:spPr>
          <a:xfrm>
            <a:off x="5872257" y="3972958"/>
            <a:ext cx="6541899" cy="1762823"/>
          </a:xfrm>
          <a:prstGeom prst="rect">
            <a:avLst/>
          </a:prstGeom>
        </p:spPr>
        <p:txBody>
          <a:bodyPr anchor="b">
            <a:noAutofit/>
          </a:bodyPr>
          <a:lstStyle>
            <a:lvl1pPr algn="ctr">
              <a:defRPr sz="9600" kern="0" spc="300" baseline="0">
                <a:solidFill>
                  <a:schemeClr val="bg1"/>
                </a:solidFill>
                <a:effectLst>
                  <a:innerShdw blurRad="63500" dist="50800">
                    <a:prstClr val="black">
                      <a:alpha val="50000"/>
                    </a:prstClr>
                  </a:innerShdw>
                </a:effectLst>
              </a:defRPr>
            </a:lvl1pPr>
          </a:lstStyle>
          <a:p>
            <a:r>
              <a:rPr kumimoji="1" lang="en-US" altLang="ja-JP" dirty="0" smtClean="0"/>
              <a:t>TITLE</a:t>
            </a:r>
            <a:endParaRPr kumimoji="1" lang="ja-JP" altLang="en-US" dirty="0"/>
          </a:p>
        </p:txBody>
      </p:sp>
      <p:sp>
        <p:nvSpPr>
          <p:cNvPr id="6" name="テキスト プレースホルダー 5"/>
          <p:cNvSpPr>
            <a:spLocks noGrp="1"/>
          </p:cNvSpPr>
          <p:nvPr>
            <p:ph type="body" sz="quarter" idx="12" hasCustomPrompt="1"/>
          </p:nvPr>
        </p:nvSpPr>
        <p:spPr>
          <a:xfrm>
            <a:off x="5869977" y="5459554"/>
            <a:ext cx="6546459" cy="783172"/>
          </a:xfrm>
        </p:spPr>
        <p:txBody>
          <a:bodyPr>
            <a:noAutofit/>
          </a:bodyPr>
          <a:lstStyle>
            <a:lvl1pPr algn="ctr">
              <a:spcBef>
                <a:spcPts val="0"/>
              </a:spcBef>
              <a:defRPr sz="3600" i="1" spc="0" baseline="0">
                <a:solidFill>
                  <a:schemeClr val="bg1"/>
                </a:solidFill>
                <a:effectLst/>
              </a:defRPr>
            </a:lvl1pPr>
          </a:lstStyle>
          <a:p>
            <a:pPr lvl="0"/>
            <a:r>
              <a:rPr kumimoji="1" lang="en-US" altLang="ja-JP" dirty="0" smtClean="0"/>
              <a:t>Subtitle Goes Here</a:t>
            </a:r>
            <a:endParaRPr kumimoji="1" lang="ja-JP" altLang="en-US" dirty="0" smtClean="0"/>
          </a:p>
        </p:txBody>
      </p:sp>
      <p:sp>
        <p:nvSpPr>
          <p:cNvPr id="8" name="テキスト プレースホルダー 5"/>
          <p:cNvSpPr>
            <a:spLocks noGrp="1"/>
          </p:cNvSpPr>
          <p:nvPr>
            <p:ph type="body" sz="quarter" idx="13" hasCustomPrompt="1"/>
          </p:nvPr>
        </p:nvSpPr>
        <p:spPr>
          <a:xfrm>
            <a:off x="12829309" y="8026400"/>
            <a:ext cx="5084618" cy="2040663"/>
          </a:xfrm>
        </p:spPr>
        <p:txBody>
          <a:bodyPr anchor="b">
            <a:noAutofit/>
          </a:bodyPr>
          <a:lstStyle>
            <a:lvl1pPr algn="r">
              <a:spcBef>
                <a:spcPts val="0"/>
              </a:spcBef>
              <a:defRPr sz="2800" i="0" spc="0" baseline="0">
                <a:solidFill>
                  <a:schemeClr val="accent2"/>
                </a:solidFill>
                <a:effectLst/>
              </a:defRPr>
            </a:lvl1pPr>
          </a:lstStyle>
          <a:p>
            <a:pPr lvl="0"/>
            <a:r>
              <a:rPr kumimoji="1" lang="en-US" altLang="ja-JP" dirty="0" smtClean="0"/>
              <a:t>Author</a:t>
            </a:r>
            <a:endParaRPr kumimoji="1" lang="ja-JP" altLang="en-US" dirty="0" smtClean="0"/>
          </a:p>
        </p:txBody>
      </p:sp>
    </p:spTree>
    <p:extLst>
      <p:ext uri="{BB962C8B-B14F-4D97-AF65-F5344CB8AC3E}">
        <p14:creationId xmlns:p14="http://schemas.microsoft.com/office/powerpoint/2010/main" val="15819246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decel="100000"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750" fill="hold"/>
                                        <p:tgtEl>
                                          <p:spTgt spid="10"/>
                                        </p:tgtEl>
                                        <p:attrNameLst>
                                          <p:attrName>ppt_x</p:attrName>
                                        </p:attrNameLst>
                                      </p:cBhvr>
                                      <p:tavLst>
                                        <p:tav tm="0">
                                          <p:val>
                                            <p:strVal val="0-#ppt_w/2"/>
                                          </p:val>
                                        </p:tav>
                                        <p:tav tm="100000">
                                          <p:val>
                                            <p:strVal val="#ppt_x"/>
                                          </p:val>
                                        </p:tav>
                                      </p:tavLst>
                                    </p:anim>
                                    <p:anim calcmode="lin" valueType="num">
                                      <p:cBhvr additive="base">
                                        <p:cTn id="8" dur="750" fill="hold"/>
                                        <p:tgtEl>
                                          <p:spTgt spid="10"/>
                                        </p:tgtEl>
                                        <p:attrNameLst>
                                          <p:attrName>ppt_y</p:attrName>
                                        </p:attrNameLst>
                                      </p:cBhvr>
                                      <p:tavLst>
                                        <p:tav tm="0">
                                          <p:val>
                                            <p:strVal val="0-#ppt_h/2"/>
                                          </p:val>
                                        </p:tav>
                                        <p:tav tm="100000">
                                          <p:val>
                                            <p:strVal val="#ppt_y"/>
                                          </p:val>
                                        </p:tav>
                                      </p:tavLst>
                                    </p:anim>
                                  </p:childTnLst>
                                </p:cTn>
                              </p:par>
                              <p:par>
                                <p:cTn id="9" presetID="2" presetClass="entr" presetSubtype="2" decel="100000" fill="hold" grpId="0"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750" fill="hold"/>
                                        <p:tgtEl>
                                          <p:spTgt spid="3"/>
                                        </p:tgtEl>
                                        <p:attrNameLst>
                                          <p:attrName>ppt_x</p:attrName>
                                        </p:attrNameLst>
                                      </p:cBhvr>
                                      <p:tavLst>
                                        <p:tav tm="0">
                                          <p:val>
                                            <p:strVal val="1+#ppt_w/2"/>
                                          </p:val>
                                        </p:tav>
                                        <p:tav tm="100000">
                                          <p:val>
                                            <p:strVal val="#ppt_x"/>
                                          </p:val>
                                        </p:tav>
                                      </p:tavLst>
                                    </p:anim>
                                    <p:anim calcmode="lin" valueType="num">
                                      <p:cBhvr additive="base">
                                        <p:cTn id="12" dur="750" fill="hold"/>
                                        <p:tgtEl>
                                          <p:spTgt spid="3"/>
                                        </p:tgtEl>
                                        <p:attrNameLst>
                                          <p:attrName>ppt_y</p:attrName>
                                        </p:attrNameLst>
                                      </p:cBhvr>
                                      <p:tavLst>
                                        <p:tav tm="0">
                                          <p:val>
                                            <p:strVal val="#ppt_y"/>
                                          </p:val>
                                        </p:tav>
                                        <p:tav tm="100000">
                                          <p:val>
                                            <p:strVal val="#ppt_y"/>
                                          </p:val>
                                        </p:tav>
                                      </p:tavLst>
                                    </p:anim>
                                  </p:childTnLst>
                                </p:cTn>
                              </p:par>
                              <p:par>
                                <p:cTn id="13" presetID="56" presetClass="entr" presetSubtype="0" fill="hold" grpId="0" nodeType="withEffect">
                                  <p:stCondLst>
                                    <p:cond delay="0"/>
                                  </p:stCondLst>
                                  <p:iterate type="lt">
                                    <p:tmPct val="10000"/>
                                  </p:iterate>
                                  <p:childTnLst>
                                    <p:set>
                                      <p:cBhvr>
                                        <p:cTn id="14" dur="1" fill="hold">
                                          <p:stCondLst>
                                            <p:cond delay="0"/>
                                          </p:stCondLst>
                                        </p:cTn>
                                        <p:tgtEl>
                                          <p:spTgt spid="2"/>
                                        </p:tgtEl>
                                        <p:attrNameLst>
                                          <p:attrName>style.visibility</p:attrName>
                                        </p:attrNameLst>
                                      </p:cBhvr>
                                      <p:to>
                                        <p:strVal val="visible"/>
                                      </p:to>
                                    </p:set>
                                    <p:anim by="(-#ppt_w*2)" calcmode="lin" valueType="num">
                                      <p:cBhvr rctx="PPT">
                                        <p:cTn id="15" dur="500" autoRev="1" fill="hold">
                                          <p:stCondLst>
                                            <p:cond delay="0"/>
                                          </p:stCondLst>
                                        </p:cTn>
                                        <p:tgtEl>
                                          <p:spTgt spid="2"/>
                                        </p:tgtEl>
                                        <p:attrNameLst>
                                          <p:attrName>ppt_w</p:attrName>
                                        </p:attrNameLst>
                                      </p:cBhvr>
                                    </p:anim>
                                    <p:anim by="(#ppt_w*0.50)" calcmode="lin" valueType="num">
                                      <p:cBhvr>
                                        <p:cTn id="16" dur="500" decel="50000" autoRev="1" fill="hold">
                                          <p:stCondLst>
                                            <p:cond delay="0"/>
                                          </p:stCondLst>
                                        </p:cTn>
                                        <p:tgtEl>
                                          <p:spTgt spid="2"/>
                                        </p:tgtEl>
                                        <p:attrNameLst>
                                          <p:attrName>ppt_x</p:attrName>
                                        </p:attrNameLst>
                                      </p:cBhvr>
                                    </p:anim>
                                    <p:anim from="(-#ppt_h/2)" to="(#ppt_y)" calcmode="lin" valueType="num">
                                      <p:cBhvr>
                                        <p:cTn id="17" dur="1000" fill="hold">
                                          <p:stCondLst>
                                            <p:cond delay="0"/>
                                          </p:stCondLst>
                                        </p:cTn>
                                        <p:tgtEl>
                                          <p:spTgt spid="2"/>
                                        </p:tgtEl>
                                        <p:attrNameLst>
                                          <p:attrName>ppt_y</p:attrName>
                                        </p:attrNameLst>
                                      </p:cBhvr>
                                    </p:anim>
                                    <p:animRot by="21600000">
                                      <p:cBhvr>
                                        <p:cTn id="18" dur="1000" fill="hold">
                                          <p:stCondLst>
                                            <p:cond delay="0"/>
                                          </p:stCondLst>
                                        </p:cTn>
                                        <p:tgtEl>
                                          <p:spTgt spid="2"/>
                                        </p:tgtEl>
                                        <p:attrNameLst>
                                          <p:attrName>r</p:attrName>
                                        </p:attrNameLst>
                                      </p:cBhvr>
                                    </p:animRot>
                                  </p:childTnLst>
                                </p:cTn>
                              </p:par>
                              <p:par>
                                <p:cTn id="19" presetID="56" presetClass="entr" presetSubtype="0" fill="hold" grpId="0" nodeType="withEffect">
                                  <p:stCondLst>
                                    <p:cond delay="500"/>
                                  </p:stCondLst>
                                  <p:iterate type="lt">
                                    <p:tmPct val="4000"/>
                                  </p:iterate>
                                  <p:childTnLst>
                                    <p:set>
                                      <p:cBhvr>
                                        <p:cTn id="20" dur="1" fill="hold">
                                          <p:stCondLst>
                                            <p:cond delay="0"/>
                                          </p:stCondLst>
                                        </p:cTn>
                                        <p:tgtEl>
                                          <p:spTgt spid="6">
                                            <p:txEl>
                                              <p:pRg st="0" end="0"/>
                                            </p:txEl>
                                          </p:spTgt>
                                        </p:tgtEl>
                                        <p:attrNameLst>
                                          <p:attrName>style.visibility</p:attrName>
                                        </p:attrNameLst>
                                      </p:cBhvr>
                                      <p:to>
                                        <p:strVal val="visible"/>
                                      </p:to>
                                    </p:set>
                                    <p:anim by="(-#ppt_w*2)" calcmode="lin" valueType="num">
                                      <p:cBhvr rctx="PPT">
                                        <p:cTn id="21" dur="500" autoRev="1" fill="hold">
                                          <p:stCondLst>
                                            <p:cond delay="0"/>
                                          </p:stCondLst>
                                        </p:cTn>
                                        <p:tgtEl>
                                          <p:spTgt spid="6">
                                            <p:txEl>
                                              <p:pRg st="0" end="0"/>
                                            </p:txEl>
                                          </p:spTgt>
                                        </p:tgtEl>
                                        <p:attrNameLst>
                                          <p:attrName>ppt_w</p:attrName>
                                        </p:attrNameLst>
                                      </p:cBhvr>
                                    </p:anim>
                                    <p:anim by="(#ppt_w*0.50)" calcmode="lin" valueType="num">
                                      <p:cBhvr>
                                        <p:cTn id="22" dur="500" decel="50000" autoRev="1" fill="hold">
                                          <p:stCondLst>
                                            <p:cond delay="0"/>
                                          </p:stCondLst>
                                        </p:cTn>
                                        <p:tgtEl>
                                          <p:spTgt spid="6">
                                            <p:txEl>
                                              <p:pRg st="0" end="0"/>
                                            </p:txEl>
                                          </p:spTgt>
                                        </p:tgtEl>
                                        <p:attrNameLst>
                                          <p:attrName>ppt_x</p:attrName>
                                        </p:attrNameLst>
                                      </p:cBhvr>
                                    </p:anim>
                                    <p:anim from="(-#ppt_h/2)" to="(#ppt_y)" calcmode="lin" valueType="num">
                                      <p:cBhvr>
                                        <p:cTn id="23" dur="1000" fill="hold">
                                          <p:stCondLst>
                                            <p:cond delay="0"/>
                                          </p:stCondLst>
                                        </p:cTn>
                                        <p:tgtEl>
                                          <p:spTgt spid="6">
                                            <p:txEl>
                                              <p:pRg st="0" end="0"/>
                                            </p:txEl>
                                          </p:spTgt>
                                        </p:tgtEl>
                                        <p:attrNameLst>
                                          <p:attrName>ppt_y</p:attrName>
                                        </p:attrNameLst>
                                      </p:cBhvr>
                                    </p:anim>
                                    <p:animRot by="21600000">
                                      <p:cBhvr>
                                        <p:cTn id="24" dur="1000" fill="hold">
                                          <p:stCondLst>
                                            <p:cond delay="0"/>
                                          </p:stCondLst>
                                        </p:cTn>
                                        <p:tgtEl>
                                          <p:spTgt spid="6">
                                            <p:txEl>
                                              <p:pRg st="0" end="0"/>
                                            </p:txEl>
                                          </p:spTgt>
                                        </p:tgtEl>
                                        <p:attrNameLst>
                                          <p:attrName>r</p:attrName>
                                        </p:attrNameLst>
                                      </p:cBhvr>
                                    </p:animRot>
                                  </p:childTnLst>
                                </p:cTn>
                              </p:par>
                            </p:childTnLst>
                          </p:cTn>
                        </p:par>
                        <p:par>
                          <p:cTn id="25" fill="hold">
                            <p:stCondLst>
                              <p:cond delay="2100"/>
                            </p:stCondLst>
                            <p:childTnLst>
                              <p:par>
                                <p:cTn id="26" presetID="14" presetClass="entr" presetSubtype="10" fill="hold" grpId="0" nodeType="afterEffect">
                                  <p:stCondLst>
                                    <p:cond delay="500"/>
                                  </p:stCondLst>
                                  <p:iterate type="lt">
                                    <p:tmPct val="10000"/>
                                  </p:iterate>
                                  <p:childTnLst>
                                    <p:set>
                                      <p:cBhvr>
                                        <p:cTn id="27" dur="1" fill="hold">
                                          <p:stCondLst>
                                            <p:cond delay="0"/>
                                          </p:stCondLst>
                                        </p:cTn>
                                        <p:tgtEl>
                                          <p:spTgt spid="8"/>
                                        </p:tgtEl>
                                        <p:attrNameLst>
                                          <p:attrName>style.visibility</p:attrName>
                                        </p:attrNameLst>
                                      </p:cBhvr>
                                      <p:to>
                                        <p:strVal val="visible"/>
                                      </p:to>
                                    </p:set>
                                    <p:animEffect transition="in" filter="randombar(horizontal)">
                                      <p:cBhvr>
                                        <p:cTn id="28"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10" grpId="0" animBg="1"/>
      <p:bldP spid="2" grpId="0"/>
      <p:bldP spid="6" grpId="0" build="p">
        <p:tmplLst>
          <p:tmpl lvl="1">
            <p:tnLst>
              <p:par>
                <p:cTn presetID="56" presetClass="entr" presetSubtype="0" fill="hold" nodeType="withEffect">
                  <p:stCondLst>
                    <p:cond delay="500"/>
                  </p:stCondLst>
                  <p:iterate type="lt">
                    <p:tmPct val="4000"/>
                  </p:iterate>
                  <p:childTnLst>
                    <p:set>
                      <p:cBhvr>
                        <p:cTn dur="1" fill="hold">
                          <p:stCondLst>
                            <p:cond delay="0"/>
                          </p:stCondLst>
                        </p:cTn>
                        <p:tgtEl>
                          <p:spTgt spid="6"/>
                        </p:tgtEl>
                        <p:attrNameLst>
                          <p:attrName>style.visibility</p:attrName>
                        </p:attrNameLst>
                      </p:cBhvr>
                      <p:to>
                        <p:strVal val="visible"/>
                      </p:to>
                    </p:set>
                    <p:anim by="(-#ppt_w*2)" calcmode="lin" valueType="num">
                      <p:cBhvr rctx="PPT">
                        <p:cTn dur="500" autoRev="1" fill="hold">
                          <p:stCondLst>
                            <p:cond delay="0"/>
                          </p:stCondLst>
                        </p:cTn>
                        <p:tgtEl>
                          <p:spTgt spid="6"/>
                        </p:tgtEl>
                        <p:attrNameLst>
                          <p:attrName>ppt_w</p:attrName>
                        </p:attrNameLst>
                      </p:cBhvr>
                    </p:anim>
                    <p:anim by="(#ppt_w*0.50)" calcmode="lin" valueType="num">
                      <p:cBhvr>
                        <p:cTn dur="500" decel="50000" autoRev="1" fill="hold">
                          <p:stCondLst>
                            <p:cond delay="0"/>
                          </p:stCondLst>
                        </p:cTn>
                        <p:tgtEl>
                          <p:spTgt spid="6"/>
                        </p:tgtEl>
                        <p:attrNameLst>
                          <p:attrName>ppt_x</p:attrName>
                        </p:attrNameLst>
                      </p:cBhvr>
                    </p:anim>
                    <p:anim from="(-#ppt_h/2)" to="(#ppt_y)" calcmode="lin" valueType="num">
                      <p:cBhvr>
                        <p:cTn dur="1000" fill="hold">
                          <p:stCondLst>
                            <p:cond delay="0"/>
                          </p:stCondLst>
                        </p:cTn>
                        <p:tgtEl>
                          <p:spTgt spid="6"/>
                        </p:tgtEl>
                        <p:attrNameLst>
                          <p:attrName>ppt_y</p:attrName>
                        </p:attrNameLst>
                      </p:cBhvr>
                    </p:anim>
                    <p:animRot by="21600000">
                      <p:cBhvr>
                        <p:cTn dur="1000" fill="hold">
                          <p:stCondLst>
                            <p:cond delay="0"/>
                          </p:stCondLst>
                        </p:cTn>
                        <p:tgtEl>
                          <p:spTgt spid="6"/>
                        </p:tgtEl>
                        <p:attrNameLst>
                          <p:attrName>r</p:attrName>
                        </p:attrNameLst>
                      </p:cBhvr>
                    </p:animRot>
                  </p:childTnLst>
                </p:cTn>
              </p:par>
            </p:tnLst>
          </p:tmpl>
        </p:tmplLst>
      </p:bldP>
      <p:bldP spid="8" grpId="0">
        <p:tmplLst>
          <p:tmpl>
            <p:tnLst>
              <p:par>
                <p:cTn presetID="14" presetClass="entr" presetSubtype="10" fill="hold" nodeType="afterEffect">
                  <p:stCondLst>
                    <p:cond delay="500"/>
                  </p:stCondLst>
                  <p:iterate type="lt">
                    <p:tmPct val="10000"/>
                  </p:iterate>
                  <p:childTnLst>
                    <p:set>
                      <p:cBhvr>
                        <p:cTn dur="1" fill="hold">
                          <p:stCondLst>
                            <p:cond delay="0"/>
                          </p:stCondLst>
                        </p:cTn>
                        <p:tgtEl>
                          <p:spTgt spid="8"/>
                        </p:tgtEl>
                        <p:attrNameLst>
                          <p:attrName>style.visibility</p:attrName>
                        </p:attrNameLst>
                      </p:cBhvr>
                      <p:to>
                        <p:strVal val="visible"/>
                      </p:to>
                    </p:set>
                    <p:animEffect transition="in" filter="randombar(horizontal)">
                      <p:cBhvr>
                        <p:cTn dur="500"/>
                        <p:tgtEl>
                          <p:spTgt spid="8"/>
                        </p:tgtEl>
                      </p:cBhvr>
                    </p:animEffect>
                  </p:childTnLst>
                </p:cTn>
              </p:par>
            </p:tnLst>
          </p:tmpl>
        </p:tmplLst>
      </p:bldP>
    </p:bld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1_4 Services 2">
    <p:spTree>
      <p:nvGrpSpPr>
        <p:cNvPr id="1" name=""/>
        <p:cNvGrpSpPr/>
        <p:nvPr/>
      </p:nvGrpSpPr>
      <p:grpSpPr>
        <a:xfrm>
          <a:off x="0" y="0"/>
          <a:ext cx="0" cy="0"/>
          <a:chOff x="0" y="0"/>
          <a:chExt cx="0" cy="0"/>
        </a:xfrm>
      </p:grpSpPr>
      <p:sp>
        <p:nvSpPr>
          <p:cNvPr id="20" name="円/楕円 19"/>
          <p:cNvSpPr/>
          <p:nvPr userDrawn="1"/>
        </p:nvSpPr>
        <p:spPr>
          <a:xfrm>
            <a:off x="1287037" y="3021369"/>
            <a:ext cx="3645972" cy="3645972"/>
          </a:xfrm>
          <a:prstGeom prst="ellipse">
            <a:avLst/>
          </a:prstGeom>
          <a:gradFill flip="none" rotWithShape="1">
            <a:gsLst>
              <a:gs pos="0">
                <a:schemeClr val="tx2"/>
              </a:gs>
              <a:gs pos="21000">
                <a:srgbClr val="FFFFFF">
                  <a:alpha val="90000"/>
                </a:srgbClr>
              </a:gs>
              <a:gs pos="88000">
                <a:srgbClr val="FFFFFF">
                  <a:alpha val="48000"/>
                </a:srgbClr>
              </a:gs>
              <a:gs pos="67000">
                <a:schemeClr val="tx2">
                  <a:alpha val="2000"/>
                </a:schemeClr>
              </a:gs>
              <a:gs pos="100000">
                <a:schemeClr val="tx2"/>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タイトル 1"/>
          <p:cNvSpPr>
            <a:spLocks noGrp="1"/>
          </p:cNvSpPr>
          <p:nvPr>
            <p:ph type="title" hasCustomPrompt="1"/>
          </p:nvPr>
        </p:nvSpPr>
        <p:spPr/>
        <p:txBody>
          <a:bodyPr/>
          <a:lstStyle/>
          <a:p>
            <a:r>
              <a:rPr kumimoji="1" lang="en-US" altLang="ja-JP" dirty="0" smtClean="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F95F845C-B07D-424A-A6EA-96D8F4A7E4C5}" type="slidenum">
              <a:rPr lang="ja-JP" altLang="en-US" smtClean="0"/>
              <a:pPr/>
              <a:t>‹#›</a:t>
            </a:fld>
            <a:endParaRPr lang="ja-JP" altLang="en-US"/>
          </a:p>
        </p:txBody>
      </p:sp>
      <p:sp>
        <p:nvSpPr>
          <p:cNvPr id="6" name="テキスト プレースホルダー 5"/>
          <p:cNvSpPr>
            <a:spLocks noGrp="1"/>
          </p:cNvSpPr>
          <p:nvPr>
            <p:ph type="body" sz="quarter" idx="12" hasCustomPrompt="1"/>
          </p:nvPr>
        </p:nvSpPr>
        <p:spPr>
          <a:xfrm>
            <a:off x="1237456" y="1803400"/>
            <a:ext cx="15811500" cy="617976"/>
          </a:xfrm>
        </p:spPr>
        <p:txBody>
          <a:bodyPr anchor="ctr">
            <a:noAutofit/>
          </a:bodyPr>
          <a:lstStyle>
            <a:lvl1pPr algn="ctr">
              <a:spcBef>
                <a:spcPts val="0"/>
              </a:spcBef>
              <a:defRPr sz="3200" i="1" spc="0" baseline="0">
                <a:solidFill>
                  <a:schemeClr val="bg1"/>
                </a:solidFill>
                <a:effectLst/>
              </a:defRPr>
            </a:lvl1pPr>
          </a:lstStyle>
          <a:p>
            <a:pPr lvl="0"/>
            <a:r>
              <a:rPr kumimoji="1" lang="en-US" altLang="ja-JP" dirty="0" smtClean="0"/>
              <a:t>Subtitle Goes Here</a:t>
            </a:r>
            <a:endParaRPr kumimoji="1" lang="ja-JP" altLang="en-US" dirty="0" smtClean="0"/>
          </a:p>
        </p:txBody>
      </p:sp>
      <p:sp>
        <p:nvSpPr>
          <p:cNvPr id="8" name="図プレースホルダー 9"/>
          <p:cNvSpPr>
            <a:spLocks noGrp="1"/>
          </p:cNvSpPr>
          <p:nvPr>
            <p:ph type="pic" sz="quarter" idx="13" hasCustomPrompt="1"/>
          </p:nvPr>
        </p:nvSpPr>
        <p:spPr>
          <a:xfrm>
            <a:off x="2500569" y="3857875"/>
            <a:ext cx="1218909" cy="1221648"/>
          </a:xfrm>
          <a:effectLst>
            <a:innerShdw blurRad="63500" dist="50800">
              <a:prstClr val="black">
                <a:alpha val="50000"/>
              </a:prstClr>
            </a:innerShdw>
          </a:effectLst>
        </p:spPr>
        <p:txBody>
          <a:bodyPr>
            <a:noAutofit/>
          </a:bodyPr>
          <a:lstStyle>
            <a:lvl1pPr>
              <a:defRPr sz="1100">
                <a:latin typeface="Bebas Neue Regular" pitchFamily="50" charset="0"/>
              </a:defRPr>
            </a:lvl1pPr>
          </a:lstStyle>
          <a:p>
            <a:r>
              <a:rPr kumimoji="1" lang="en-US" altLang="ja-JP" dirty="0" smtClean="0"/>
              <a:t>ICON</a:t>
            </a:r>
            <a:endParaRPr kumimoji="1" lang="ja-JP" altLang="en-US" dirty="0"/>
          </a:p>
        </p:txBody>
      </p:sp>
      <p:sp>
        <p:nvSpPr>
          <p:cNvPr id="17" name="テキスト プレースホルダー 5"/>
          <p:cNvSpPr>
            <a:spLocks noGrp="1"/>
          </p:cNvSpPr>
          <p:nvPr>
            <p:ph type="body" sz="quarter" idx="14" hasCustomPrompt="1"/>
          </p:nvPr>
        </p:nvSpPr>
        <p:spPr>
          <a:xfrm>
            <a:off x="1477388" y="5050542"/>
            <a:ext cx="3265271" cy="964895"/>
          </a:xfrm>
        </p:spPr>
        <p:txBody>
          <a:bodyPr anchor="ctr">
            <a:noAutofit/>
          </a:bodyPr>
          <a:lstStyle>
            <a:lvl1pPr algn="ctr">
              <a:spcBef>
                <a:spcPts val="0"/>
              </a:spcBef>
              <a:defRPr sz="4000" i="0" spc="0" baseline="0">
                <a:solidFill>
                  <a:schemeClr val="accent2"/>
                </a:solidFill>
                <a:effectLst>
                  <a:innerShdw blurRad="63500" dist="50800">
                    <a:prstClr val="black">
                      <a:alpha val="50000"/>
                    </a:prstClr>
                  </a:innerShdw>
                </a:effectLst>
                <a:latin typeface="Bebas Neue Regular" pitchFamily="50" charset="0"/>
              </a:defRPr>
            </a:lvl1pPr>
          </a:lstStyle>
          <a:p>
            <a:pPr lvl="0"/>
            <a:r>
              <a:rPr kumimoji="1" lang="en-US" altLang="ja-JP" dirty="0" smtClean="0"/>
              <a:t>TEXT HERE</a:t>
            </a:r>
            <a:endParaRPr kumimoji="1" lang="ja-JP" altLang="en-US" dirty="0" smtClean="0"/>
          </a:p>
        </p:txBody>
      </p:sp>
      <p:sp>
        <p:nvSpPr>
          <p:cNvPr id="18" name="テキスト プレースホルダー 5"/>
          <p:cNvSpPr>
            <a:spLocks noGrp="1"/>
          </p:cNvSpPr>
          <p:nvPr>
            <p:ph type="body" sz="quarter" idx="15" hasCustomPrompt="1"/>
          </p:nvPr>
        </p:nvSpPr>
        <p:spPr>
          <a:xfrm>
            <a:off x="1235958" y="6788725"/>
            <a:ext cx="3748131" cy="2382982"/>
          </a:xfrm>
        </p:spPr>
        <p:txBody>
          <a:bodyPr anchor="t">
            <a:noAutofit/>
          </a:bodyPr>
          <a:lstStyle>
            <a:lvl1pPr algn="ctr">
              <a:lnSpc>
                <a:spcPct val="100000"/>
              </a:lnSpc>
              <a:spcBef>
                <a:spcPts val="0"/>
              </a:spcBef>
              <a:defRPr sz="2400" i="0" spc="0" baseline="0">
                <a:solidFill>
                  <a:schemeClr val="bg1"/>
                </a:solidFill>
                <a:effectLst/>
                <a:latin typeface="+mn-lt"/>
              </a:defRPr>
            </a:lvl1pPr>
          </a:lstStyle>
          <a:p>
            <a:pPr lvl="0"/>
            <a:r>
              <a:rPr kumimoji="1" lang="en-US" altLang="ja-JP" dirty="0" smtClean="0"/>
              <a:t>Text Here</a:t>
            </a:r>
          </a:p>
          <a:p>
            <a:pPr lvl="0"/>
            <a:endParaRPr kumimoji="1" lang="en-US" altLang="ja-JP" dirty="0" smtClean="0"/>
          </a:p>
        </p:txBody>
      </p:sp>
      <p:sp>
        <p:nvSpPr>
          <p:cNvPr id="21" name="円/楕円 20"/>
          <p:cNvSpPr/>
          <p:nvPr userDrawn="1"/>
        </p:nvSpPr>
        <p:spPr>
          <a:xfrm>
            <a:off x="5284552" y="3021369"/>
            <a:ext cx="3645972" cy="3645972"/>
          </a:xfrm>
          <a:prstGeom prst="ellipse">
            <a:avLst/>
          </a:prstGeom>
          <a:gradFill flip="none" rotWithShape="1">
            <a:gsLst>
              <a:gs pos="0">
                <a:schemeClr val="tx2"/>
              </a:gs>
              <a:gs pos="21000">
                <a:srgbClr val="FFFFFF">
                  <a:alpha val="90000"/>
                </a:srgbClr>
              </a:gs>
              <a:gs pos="88000">
                <a:srgbClr val="FFFFFF">
                  <a:alpha val="48000"/>
                </a:srgbClr>
              </a:gs>
              <a:gs pos="67000">
                <a:schemeClr val="tx2">
                  <a:alpha val="2000"/>
                </a:schemeClr>
              </a:gs>
              <a:gs pos="100000">
                <a:schemeClr val="tx2"/>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 name="図プレースホルダー 9"/>
          <p:cNvSpPr>
            <a:spLocks noGrp="1"/>
          </p:cNvSpPr>
          <p:nvPr>
            <p:ph type="pic" sz="quarter" idx="16" hasCustomPrompt="1"/>
          </p:nvPr>
        </p:nvSpPr>
        <p:spPr>
          <a:xfrm>
            <a:off x="6498084" y="3857875"/>
            <a:ext cx="1218909" cy="1221648"/>
          </a:xfrm>
          <a:effectLst>
            <a:innerShdw blurRad="63500" dist="50800">
              <a:prstClr val="black">
                <a:alpha val="50000"/>
              </a:prstClr>
            </a:innerShdw>
          </a:effectLst>
        </p:spPr>
        <p:txBody>
          <a:bodyPr>
            <a:noAutofit/>
          </a:bodyPr>
          <a:lstStyle>
            <a:lvl1pPr>
              <a:defRPr sz="1100">
                <a:latin typeface="Bebas Neue Regular" pitchFamily="50" charset="0"/>
              </a:defRPr>
            </a:lvl1pPr>
          </a:lstStyle>
          <a:p>
            <a:r>
              <a:rPr kumimoji="1" lang="en-US" altLang="ja-JP" dirty="0" smtClean="0"/>
              <a:t>ICON</a:t>
            </a:r>
            <a:endParaRPr kumimoji="1" lang="ja-JP" altLang="en-US" dirty="0"/>
          </a:p>
        </p:txBody>
      </p:sp>
      <p:sp>
        <p:nvSpPr>
          <p:cNvPr id="23" name="テキスト プレースホルダー 5"/>
          <p:cNvSpPr>
            <a:spLocks noGrp="1"/>
          </p:cNvSpPr>
          <p:nvPr>
            <p:ph type="body" sz="quarter" idx="17" hasCustomPrompt="1"/>
          </p:nvPr>
        </p:nvSpPr>
        <p:spPr>
          <a:xfrm>
            <a:off x="5474903" y="5050542"/>
            <a:ext cx="3265271" cy="964895"/>
          </a:xfrm>
        </p:spPr>
        <p:txBody>
          <a:bodyPr anchor="ctr">
            <a:noAutofit/>
          </a:bodyPr>
          <a:lstStyle>
            <a:lvl1pPr algn="ctr">
              <a:spcBef>
                <a:spcPts val="0"/>
              </a:spcBef>
              <a:defRPr sz="4000" i="0" spc="0" baseline="0">
                <a:solidFill>
                  <a:schemeClr val="accent2"/>
                </a:solidFill>
                <a:effectLst>
                  <a:innerShdw blurRad="63500" dist="50800">
                    <a:prstClr val="black">
                      <a:alpha val="50000"/>
                    </a:prstClr>
                  </a:innerShdw>
                </a:effectLst>
                <a:latin typeface="Bebas Neue Regular" pitchFamily="50" charset="0"/>
              </a:defRPr>
            </a:lvl1pPr>
          </a:lstStyle>
          <a:p>
            <a:pPr lvl="0"/>
            <a:r>
              <a:rPr kumimoji="1" lang="en-US" altLang="ja-JP" dirty="0" smtClean="0"/>
              <a:t>TEXT HERE</a:t>
            </a:r>
            <a:endParaRPr kumimoji="1" lang="ja-JP" altLang="en-US" dirty="0" smtClean="0"/>
          </a:p>
        </p:txBody>
      </p:sp>
      <p:sp>
        <p:nvSpPr>
          <p:cNvPr id="27" name="テキスト プレースホルダー 5"/>
          <p:cNvSpPr>
            <a:spLocks noGrp="1"/>
          </p:cNvSpPr>
          <p:nvPr>
            <p:ph type="body" sz="quarter" idx="18" hasCustomPrompt="1"/>
          </p:nvPr>
        </p:nvSpPr>
        <p:spPr>
          <a:xfrm>
            <a:off x="5233473" y="6788725"/>
            <a:ext cx="3748131" cy="2382982"/>
          </a:xfrm>
        </p:spPr>
        <p:txBody>
          <a:bodyPr anchor="t">
            <a:noAutofit/>
          </a:bodyPr>
          <a:lstStyle>
            <a:lvl1pPr algn="ctr">
              <a:lnSpc>
                <a:spcPct val="100000"/>
              </a:lnSpc>
              <a:spcBef>
                <a:spcPts val="0"/>
              </a:spcBef>
              <a:defRPr sz="2400" i="0" spc="0" baseline="0">
                <a:solidFill>
                  <a:schemeClr val="bg1"/>
                </a:solidFill>
                <a:effectLst/>
                <a:latin typeface="+mn-lt"/>
              </a:defRPr>
            </a:lvl1pPr>
          </a:lstStyle>
          <a:p>
            <a:pPr lvl="0"/>
            <a:r>
              <a:rPr kumimoji="1" lang="en-US" altLang="ja-JP" dirty="0" smtClean="0"/>
              <a:t>Text Here</a:t>
            </a:r>
          </a:p>
          <a:p>
            <a:pPr lvl="0"/>
            <a:endParaRPr kumimoji="1" lang="en-US" altLang="ja-JP" dirty="0" smtClean="0"/>
          </a:p>
        </p:txBody>
      </p:sp>
      <p:sp>
        <p:nvSpPr>
          <p:cNvPr id="31" name="円/楕円 30"/>
          <p:cNvSpPr/>
          <p:nvPr userDrawn="1"/>
        </p:nvSpPr>
        <p:spPr>
          <a:xfrm>
            <a:off x="9322675" y="3021369"/>
            <a:ext cx="3645972" cy="3645972"/>
          </a:xfrm>
          <a:prstGeom prst="ellipse">
            <a:avLst/>
          </a:prstGeom>
          <a:gradFill flip="none" rotWithShape="1">
            <a:gsLst>
              <a:gs pos="0">
                <a:schemeClr val="tx2"/>
              </a:gs>
              <a:gs pos="21000">
                <a:srgbClr val="FFFFFF">
                  <a:alpha val="90000"/>
                </a:srgbClr>
              </a:gs>
              <a:gs pos="88000">
                <a:srgbClr val="FFFFFF">
                  <a:alpha val="48000"/>
                </a:srgbClr>
              </a:gs>
              <a:gs pos="67000">
                <a:schemeClr val="tx2">
                  <a:alpha val="2000"/>
                </a:schemeClr>
              </a:gs>
              <a:gs pos="100000">
                <a:schemeClr val="tx2"/>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6" name="図プレースホルダー 9"/>
          <p:cNvSpPr>
            <a:spLocks noGrp="1"/>
          </p:cNvSpPr>
          <p:nvPr>
            <p:ph type="pic" sz="quarter" idx="19" hasCustomPrompt="1"/>
          </p:nvPr>
        </p:nvSpPr>
        <p:spPr>
          <a:xfrm>
            <a:off x="10536207" y="3857875"/>
            <a:ext cx="1218909" cy="1221648"/>
          </a:xfrm>
          <a:effectLst>
            <a:innerShdw blurRad="63500" dist="50800">
              <a:prstClr val="black">
                <a:alpha val="50000"/>
              </a:prstClr>
            </a:innerShdw>
          </a:effectLst>
        </p:spPr>
        <p:txBody>
          <a:bodyPr>
            <a:noAutofit/>
          </a:bodyPr>
          <a:lstStyle>
            <a:lvl1pPr>
              <a:defRPr sz="1100">
                <a:latin typeface="Bebas Neue Regular" pitchFamily="50" charset="0"/>
              </a:defRPr>
            </a:lvl1pPr>
          </a:lstStyle>
          <a:p>
            <a:r>
              <a:rPr kumimoji="1" lang="en-US" altLang="ja-JP" dirty="0" smtClean="0"/>
              <a:t>ICON</a:t>
            </a:r>
            <a:endParaRPr kumimoji="1" lang="ja-JP" altLang="en-US" dirty="0"/>
          </a:p>
        </p:txBody>
      </p:sp>
      <p:sp>
        <p:nvSpPr>
          <p:cNvPr id="37" name="テキスト プレースホルダー 5"/>
          <p:cNvSpPr>
            <a:spLocks noGrp="1"/>
          </p:cNvSpPr>
          <p:nvPr>
            <p:ph type="body" sz="quarter" idx="20" hasCustomPrompt="1"/>
          </p:nvPr>
        </p:nvSpPr>
        <p:spPr>
          <a:xfrm>
            <a:off x="9513026" y="5050542"/>
            <a:ext cx="3265271" cy="964895"/>
          </a:xfrm>
        </p:spPr>
        <p:txBody>
          <a:bodyPr anchor="ctr">
            <a:noAutofit/>
          </a:bodyPr>
          <a:lstStyle>
            <a:lvl1pPr algn="ctr">
              <a:spcBef>
                <a:spcPts val="0"/>
              </a:spcBef>
              <a:defRPr sz="4000" i="0" spc="0" baseline="0">
                <a:solidFill>
                  <a:schemeClr val="accent2"/>
                </a:solidFill>
                <a:effectLst>
                  <a:innerShdw blurRad="63500" dist="50800">
                    <a:prstClr val="black">
                      <a:alpha val="50000"/>
                    </a:prstClr>
                  </a:innerShdw>
                </a:effectLst>
                <a:latin typeface="Bebas Neue Regular" pitchFamily="50" charset="0"/>
              </a:defRPr>
            </a:lvl1pPr>
          </a:lstStyle>
          <a:p>
            <a:pPr lvl="0"/>
            <a:r>
              <a:rPr kumimoji="1" lang="en-US" altLang="ja-JP" dirty="0" smtClean="0"/>
              <a:t>TEXT HERE</a:t>
            </a:r>
            <a:endParaRPr kumimoji="1" lang="ja-JP" altLang="en-US" dirty="0" smtClean="0"/>
          </a:p>
        </p:txBody>
      </p:sp>
      <p:sp>
        <p:nvSpPr>
          <p:cNvPr id="38" name="テキスト プレースホルダー 5"/>
          <p:cNvSpPr>
            <a:spLocks noGrp="1"/>
          </p:cNvSpPr>
          <p:nvPr>
            <p:ph type="body" sz="quarter" idx="21" hasCustomPrompt="1"/>
          </p:nvPr>
        </p:nvSpPr>
        <p:spPr>
          <a:xfrm>
            <a:off x="9271596" y="6788725"/>
            <a:ext cx="3748131" cy="2382982"/>
          </a:xfrm>
        </p:spPr>
        <p:txBody>
          <a:bodyPr anchor="t">
            <a:noAutofit/>
          </a:bodyPr>
          <a:lstStyle>
            <a:lvl1pPr algn="ctr">
              <a:lnSpc>
                <a:spcPct val="100000"/>
              </a:lnSpc>
              <a:spcBef>
                <a:spcPts val="0"/>
              </a:spcBef>
              <a:defRPr sz="2400" i="0" spc="0" baseline="0">
                <a:solidFill>
                  <a:schemeClr val="bg1"/>
                </a:solidFill>
                <a:effectLst/>
                <a:latin typeface="+mn-lt"/>
              </a:defRPr>
            </a:lvl1pPr>
          </a:lstStyle>
          <a:p>
            <a:pPr lvl="0"/>
            <a:r>
              <a:rPr kumimoji="1" lang="en-US" altLang="ja-JP" dirty="0" smtClean="0"/>
              <a:t>Text Here</a:t>
            </a:r>
          </a:p>
          <a:p>
            <a:pPr lvl="0"/>
            <a:endParaRPr kumimoji="1" lang="en-US" altLang="ja-JP" dirty="0" smtClean="0"/>
          </a:p>
        </p:txBody>
      </p:sp>
      <p:sp>
        <p:nvSpPr>
          <p:cNvPr id="39" name="円/楕円 38"/>
          <p:cNvSpPr/>
          <p:nvPr userDrawn="1"/>
        </p:nvSpPr>
        <p:spPr>
          <a:xfrm>
            <a:off x="13351904" y="3021369"/>
            <a:ext cx="3645972" cy="3645972"/>
          </a:xfrm>
          <a:prstGeom prst="ellipse">
            <a:avLst/>
          </a:prstGeom>
          <a:gradFill flip="none" rotWithShape="1">
            <a:gsLst>
              <a:gs pos="0">
                <a:schemeClr val="tx2"/>
              </a:gs>
              <a:gs pos="21000">
                <a:srgbClr val="FFFFFF">
                  <a:alpha val="90000"/>
                </a:srgbClr>
              </a:gs>
              <a:gs pos="88000">
                <a:srgbClr val="FFFFFF">
                  <a:alpha val="48000"/>
                </a:srgbClr>
              </a:gs>
              <a:gs pos="67000">
                <a:schemeClr val="tx2">
                  <a:alpha val="2000"/>
                </a:schemeClr>
              </a:gs>
              <a:gs pos="100000">
                <a:schemeClr val="tx2"/>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0" name="図プレースホルダー 9"/>
          <p:cNvSpPr>
            <a:spLocks noGrp="1"/>
          </p:cNvSpPr>
          <p:nvPr>
            <p:ph type="pic" sz="quarter" idx="22" hasCustomPrompt="1"/>
          </p:nvPr>
        </p:nvSpPr>
        <p:spPr>
          <a:xfrm>
            <a:off x="14565436" y="3857875"/>
            <a:ext cx="1218909" cy="1221648"/>
          </a:xfrm>
          <a:effectLst>
            <a:innerShdw blurRad="63500" dist="50800">
              <a:prstClr val="black">
                <a:alpha val="50000"/>
              </a:prstClr>
            </a:innerShdw>
          </a:effectLst>
        </p:spPr>
        <p:txBody>
          <a:bodyPr>
            <a:noAutofit/>
          </a:bodyPr>
          <a:lstStyle>
            <a:lvl1pPr>
              <a:defRPr sz="1100">
                <a:latin typeface="Bebas Neue Regular" pitchFamily="50" charset="0"/>
              </a:defRPr>
            </a:lvl1pPr>
          </a:lstStyle>
          <a:p>
            <a:r>
              <a:rPr kumimoji="1" lang="en-US" altLang="ja-JP" dirty="0" smtClean="0"/>
              <a:t>ICON</a:t>
            </a:r>
            <a:endParaRPr kumimoji="1" lang="ja-JP" altLang="en-US" dirty="0"/>
          </a:p>
        </p:txBody>
      </p:sp>
      <p:sp>
        <p:nvSpPr>
          <p:cNvPr id="41" name="テキスト プレースホルダー 5"/>
          <p:cNvSpPr>
            <a:spLocks noGrp="1"/>
          </p:cNvSpPr>
          <p:nvPr>
            <p:ph type="body" sz="quarter" idx="23" hasCustomPrompt="1"/>
          </p:nvPr>
        </p:nvSpPr>
        <p:spPr>
          <a:xfrm>
            <a:off x="13542255" y="5050542"/>
            <a:ext cx="3265271" cy="964895"/>
          </a:xfrm>
        </p:spPr>
        <p:txBody>
          <a:bodyPr anchor="ctr">
            <a:noAutofit/>
          </a:bodyPr>
          <a:lstStyle>
            <a:lvl1pPr algn="ctr">
              <a:spcBef>
                <a:spcPts val="0"/>
              </a:spcBef>
              <a:defRPr sz="4000" i="0" spc="0" baseline="0">
                <a:solidFill>
                  <a:schemeClr val="accent2"/>
                </a:solidFill>
                <a:effectLst>
                  <a:innerShdw blurRad="63500" dist="50800">
                    <a:prstClr val="black">
                      <a:alpha val="50000"/>
                    </a:prstClr>
                  </a:innerShdw>
                </a:effectLst>
                <a:latin typeface="Bebas Neue Regular" pitchFamily="50" charset="0"/>
              </a:defRPr>
            </a:lvl1pPr>
          </a:lstStyle>
          <a:p>
            <a:pPr lvl="0"/>
            <a:r>
              <a:rPr kumimoji="1" lang="en-US" altLang="ja-JP" dirty="0" smtClean="0"/>
              <a:t>TEXT HERE</a:t>
            </a:r>
            <a:endParaRPr kumimoji="1" lang="ja-JP" altLang="en-US" dirty="0" smtClean="0"/>
          </a:p>
        </p:txBody>
      </p:sp>
      <p:sp>
        <p:nvSpPr>
          <p:cNvPr id="42" name="テキスト プレースホルダー 5"/>
          <p:cNvSpPr>
            <a:spLocks noGrp="1"/>
          </p:cNvSpPr>
          <p:nvPr>
            <p:ph type="body" sz="quarter" idx="24" hasCustomPrompt="1"/>
          </p:nvPr>
        </p:nvSpPr>
        <p:spPr>
          <a:xfrm>
            <a:off x="13300825" y="6788725"/>
            <a:ext cx="3748131" cy="2382982"/>
          </a:xfrm>
        </p:spPr>
        <p:txBody>
          <a:bodyPr anchor="t">
            <a:noAutofit/>
          </a:bodyPr>
          <a:lstStyle>
            <a:lvl1pPr algn="ctr">
              <a:lnSpc>
                <a:spcPct val="100000"/>
              </a:lnSpc>
              <a:spcBef>
                <a:spcPts val="0"/>
              </a:spcBef>
              <a:defRPr sz="2400" i="0" spc="0" baseline="0">
                <a:solidFill>
                  <a:schemeClr val="bg1"/>
                </a:solidFill>
                <a:effectLst/>
                <a:latin typeface="+mn-lt"/>
              </a:defRPr>
            </a:lvl1pPr>
          </a:lstStyle>
          <a:p>
            <a:pPr lvl="0"/>
            <a:r>
              <a:rPr kumimoji="1" lang="en-US" altLang="ja-JP" dirty="0" smtClean="0"/>
              <a:t>Text Here</a:t>
            </a:r>
          </a:p>
          <a:p>
            <a:pPr lvl="0"/>
            <a:endParaRPr kumimoji="1" lang="en-US" altLang="ja-JP" dirty="0" smtClean="0"/>
          </a:p>
        </p:txBody>
      </p:sp>
    </p:spTree>
    <p:extLst>
      <p:ext uri="{BB962C8B-B14F-4D97-AF65-F5344CB8AC3E}">
        <p14:creationId xmlns:p14="http://schemas.microsoft.com/office/powerpoint/2010/main" val="15379472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iterate type="lt">
                                    <p:tmPct val="5000"/>
                                  </p:iterate>
                                  <p:childTnLst>
                                    <p:set>
                                      <p:cBhvr>
                                        <p:cTn id="6" dur="1" fill="hold">
                                          <p:stCondLst>
                                            <p:cond delay="0"/>
                                          </p:stCondLst>
                                        </p:cTn>
                                        <p:tgtEl>
                                          <p:spTgt spid="6">
                                            <p:txEl>
                                              <p:pRg st="0" end="0"/>
                                            </p:txEl>
                                          </p:spTgt>
                                        </p:tgtEl>
                                        <p:attrNameLst>
                                          <p:attrName>style.visibility</p:attrName>
                                        </p:attrNameLst>
                                      </p:cBhvr>
                                      <p:to>
                                        <p:strVal val="visible"/>
                                      </p:to>
                                    </p:set>
                                    <p:animEffect transition="in" filter="randombar(horizontal)">
                                      <p:cBhvr>
                                        <p:cTn id="7" dur="500"/>
                                        <p:tgtEl>
                                          <p:spTgt spid="6">
                                            <p:txEl>
                                              <p:pRg st="0" end="0"/>
                                            </p:txEl>
                                          </p:spTgt>
                                        </p:tgtEl>
                                      </p:cBhvr>
                                    </p:animEffect>
                                  </p:childTnLst>
                                </p:cTn>
                              </p:par>
                            </p:childTnLst>
                          </p:cTn>
                        </p:par>
                        <p:par>
                          <p:cTn id="8" fill="hold">
                            <p:stCondLst>
                              <p:cond delay="875"/>
                            </p:stCondLst>
                            <p:childTnLst>
                              <p:par>
                                <p:cTn id="9" presetID="53" presetClass="entr" presetSubtype="16" fill="hold" grpId="0" nodeType="afterEffect">
                                  <p:stCondLst>
                                    <p:cond delay="0"/>
                                  </p:stCondLst>
                                  <p:childTnLst>
                                    <p:set>
                                      <p:cBhvr>
                                        <p:cTn id="10" dur="1" fill="hold">
                                          <p:stCondLst>
                                            <p:cond delay="0"/>
                                          </p:stCondLst>
                                        </p:cTn>
                                        <p:tgtEl>
                                          <p:spTgt spid="20"/>
                                        </p:tgtEl>
                                        <p:attrNameLst>
                                          <p:attrName>style.visibility</p:attrName>
                                        </p:attrNameLst>
                                      </p:cBhvr>
                                      <p:to>
                                        <p:strVal val="visible"/>
                                      </p:to>
                                    </p:set>
                                    <p:anim calcmode="lin" valueType="num">
                                      <p:cBhvr>
                                        <p:cTn id="11" dur="500" fill="hold"/>
                                        <p:tgtEl>
                                          <p:spTgt spid="20"/>
                                        </p:tgtEl>
                                        <p:attrNameLst>
                                          <p:attrName>ppt_w</p:attrName>
                                        </p:attrNameLst>
                                      </p:cBhvr>
                                      <p:tavLst>
                                        <p:tav tm="0">
                                          <p:val>
                                            <p:fltVal val="0"/>
                                          </p:val>
                                        </p:tav>
                                        <p:tav tm="100000">
                                          <p:val>
                                            <p:strVal val="#ppt_w"/>
                                          </p:val>
                                        </p:tav>
                                      </p:tavLst>
                                    </p:anim>
                                    <p:anim calcmode="lin" valueType="num">
                                      <p:cBhvr>
                                        <p:cTn id="12" dur="500" fill="hold"/>
                                        <p:tgtEl>
                                          <p:spTgt spid="20"/>
                                        </p:tgtEl>
                                        <p:attrNameLst>
                                          <p:attrName>ppt_h</p:attrName>
                                        </p:attrNameLst>
                                      </p:cBhvr>
                                      <p:tavLst>
                                        <p:tav tm="0">
                                          <p:val>
                                            <p:fltVal val="0"/>
                                          </p:val>
                                        </p:tav>
                                        <p:tav tm="100000">
                                          <p:val>
                                            <p:strVal val="#ppt_h"/>
                                          </p:val>
                                        </p:tav>
                                      </p:tavLst>
                                    </p:anim>
                                    <p:animEffect transition="in" filter="fade">
                                      <p:cBhvr>
                                        <p:cTn id="13" dur="500"/>
                                        <p:tgtEl>
                                          <p:spTgt spid="20"/>
                                        </p:tgtEl>
                                      </p:cBhvr>
                                    </p:animEffect>
                                  </p:childTnLst>
                                </p:cTn>
                              </p:par>
                              <p:par>
                                <p:cTn id="14" presetID="53" presetClass="entr" presetSubtype="16" fill="hold" grpId="0" nodeType="withEffect">
                                  <p:stCondLst>
                                    <p:cond delay="0"/>
                                  </p:stCondLst>
                                  <p:childTnLst>
                                    <p:set>
                                      <p:cBhvr>
                                        <p:cTn id="15" dur="1" fill="hold">
                                          <p:stCondLst>
                                            <p:cond delay="0"/>
                                          </p:stCondLst>
                                        </p:cTn>
                                        <p:tgtEl>
                                          <p:spTgt spid="8"/>
                                        </p:tgtEl>
                                        <p:attrNameLst>
                                          <p:attrName>style.visibility</p:attrName>
                                        </p:attrNameLst>
                                      </p:cBhvr>
                                      <p:to>
                                        <p:strVal val="visible"/>
                                      </p:to>
                                    </p:set>
                                    <p:anim calcmode="lin" valueType="num">
                                      <p:cBhvr>
                                        <p:cTn id="16" dur="500" fill="hold"/>
                                        <p:tgtEl>
                                          <p:spTgt spid="8"/>
                                        </p:tgtEl>
                                        <p:attrNameLst>
                                          <p:attrName>ppt_w</p:attrName>
                                        </p:attrNameLst>
                                      </p:cBhvr>
                                      <p:tavLst>
                                        <p:tav tm="0">
                                          <p:val>
                                            <p:fltVal val="0"/>
                                          </p:val>
                                        </p:tav>
                                        <p:tav tm="100000">
                                          <p:val>
                                            <p:strVal val="#ppt_w"/>
                                          </p:val>
                                        </p:tav>
                                      </p:tavLst>
                                    </p:anim>
                                    <p:anim calcmode="lin" valueType="num">
                                      <p:cBhvr>
                                        <p:cTn id="17" dur="500" fill="hold"/>
                                        <p:tgtEl>
                                          <p:spTgt spid="8"/>
                                        </p:tgtEl>
                                        <p:attrNameLst>
                                          <p:attrName>ppt_h</p:attrName>
                                        </p:attrNameLst>
                                      </p:cBhvr>
                                      <p:tavLst>
                                        <p:tav tm="0">
                                          <p:val>
                                            <p:fltVal val="0"/>
                                          </p:val>
                                        </p:tav>
                                        <p:tav tm="100000">
                                          <p:val>
                                            <p:strVal val="#ppt_h"/>
                                          </p:val>
                                        </p:tav>
                                      </p:tavLst>
                                    </p:anim>
                                    <p:animEffect transition="in" filter="fade">
                                      <p:cBhvr>
                                        <p:cTn id="18" dur="500"/>
                                        <p:tgtEl>
                                          <p:spTgt spid="8"/>
                                        </p:tgtEl>
                                      </p:cBhvr>
                                    </p:animEffect>
                                  </p:childTnLst>
                                </p:cTn>
                              </p:par>
                              <p:par>
                                <p:cTn id="19" presetID="53" presetClass="entr" presetSubtype="16" fill="hold" grpId="0" nodeType="withEffect">
                                  <p:stCondLst>
                                    <p:cond delay="250"/>
                                  </p:stCondLst>
                                  <p:iterate type="lt">
                                    <p:tmPct val="5000"/>
                                  </p:iterate>
                                  <p:childTnLst>
                                    <p:set>
                                      <p:cBhvr>
                                        <p:cTn id="20" dur="1" fill="hold">
                                          <p:stCondLst>
                                            <p:cond delay="0"/>
                                          </p:stCondLst>
                                        </p:cTn>
                                        <p:tgtEl>
                                          <p:spTgt spid="17">
                                            <p:txEl>
                                              <p:pRg st="0" end="0"/>
                                            </p:txEl>
                                          </p:spTgt>
                                        </p:tgtEl>
                                        <p:attrNameLst>
                                          <p:attrName>style.visibility</p:attrName>
                                        </p:attrNameLst>
                                      </p:cBhvr>
                                      <p:to>
                                        <p:strVal val="visible"/>
                                      </p:to>
                                    </p:set>
                                    <p:anim calcmode="lin" valueType="num">
                                      <p:cBhvr>
                                        <p:cTn id="21" dur="500" fill="hold"/>
                                        <p:tgtEl>
                                          <p:spTgt spid="17">
                                            <p:txEl>
                                              <p:pRg st="0" end="0"/>
                                            </p:txEl>
                                          </p:spTgt>
                                        </p:tgtEl>
                                        <p:attrNameLst>
                                          <p:attrName>ppt_w</p:attrName>
                                        </p:attrNameLst>
                                      </p:cBhvr>
                                      <p:tavLst>
                                        <p:tav tm="0">
                                          <p:val>
                                            <p:fltVal val="0"/>
                                          </p:val>
                                        </p:tav>
                                        <p:tav tm="100000">
                                          <p:val>
                                            <p:strVal val="#ppt_w"/>
                                          </p:val>
                                        </p:tav>
                                      </p:tavLst>
                                    </p:anim>
                                    <p:anim calcmode="lin" valueType="num">
                                      <p:cBhvr>
                                        <p:cTn id="22" dur="500" fill="hold"/>
                                        <p:tgtEl>
                                          <p:spTgt spid="17">
                                            <p:txEl>
                                              <p:pRg st="0" end="0"/>
                                            </p:txEl>
                                          </p:spTgt>
                                        </p:tgtEl>
                                        <p:attrNameLst>
                                          <p:attrName>ppt_h</p:attrName>
                                        </p:attrNameLst>
                                      </p:cBhvr>
                                      <p:tavLst>
                                        <p:tav tm="0">
                                          <p:val>
                                            <p:fltVal val="0"/>
                                          </p:val>
                                        </p:tav>
                                        <p:tav tm="100000">
                                          <p:val>
                                            <p:strVal val="#ppt_h"/>
                                          </p:val>
                                        </p:tav>
                                      </p:tavLst>
                                    </p:anim>
                                    <p:animEffect transition="in" filter="fade">
                                      <p:cBhvr>
                                        <p:cTn id="23" dur="500"/>
                                        <p:tgtEl>
                                          <p:spTgt spid="17">
                                            <p:txEl>
                                              <p:pRg st="0" end="0"/>
                                            </p:txEl>
                                          </p:spTgt>
                                        </p:tgtEl>
                                      </p:cBhvr>
                                    </p:animEffect>
                                  </p:childTnLst>
                                </p:cTn>
                              </p:par>
                            </p:childTnLst>
                          </p:cTn>
                        </p:par>
                        <p:par>
                          <p:cTn id="24" fill="hold">
                            <p:stCondLst>
                              <p:cond delay="1800"/>
                            </p:stCondLst>
                            <p:childTnLst>
                              <p:par>
                                <p:cTn id="25" presetID="10" presetClass="entr" presetSubtype="0" fill="hold" grpId="0" nodeType="afterEffect">
                                  <p:stCondLst>
                                    <p:cond delay="0"/>
                                  </p:stCondLst>
                                  <p:childTnLst>
                                    <p:set>
                                      <p:cBhvr>
                                        <p:cTn id="26" dur="1" fill="hold">
                                          <p:stCondLst>
                                            <p:cond delay="0"/>
                                          </p:stCondLst>
                                        </p:cTn>
                                        <p:tgtEl>
                                          <p:spTgt spid="18">
                                            <p:txEl>
                                              <p:pRg st="0" end="0"/>
                                            </p:txEl>
                                          </p:spTgt>
                                        </p:tgtEl>
                                        <p:attrNameLst>
                                          <p:attrName>style.visibility</p:attrName>
                                        </p:attrNameLst>
                                      </p:cBhvr>
                                      <p:to>
                                        <p:strVal val="visible"/>
                                      </p:to>
                                    </p:set>
                                    <p:animEffect transition="in" filter="fade">
                                      <p:cBhvr>
                                        <p:cTn id="27" dur="500"/>
                                        <p:tgtEl>
                                          <p:spTgt spid="18">
                                            <p:txEl>
                                              <p:pRg st="0" end="0"/>
                                            </p:txEl>
                                          </p:spTgt>
                                        </p:tgtEl>
                                      </p:cBhvr>
                                    </p:animEffect>
                                  </p:childTnLst>
                                </p:cTn>
                              </p:par>
                            </p:childTnLst>
                          </p:cTn>
                        </p:par>
                        <p:par>
                          <p:cTn id="28" fill="hold">
                            <p:stCondLst>
                              <p:cond delay="2300"/>
                            </p:stCondLst>
                            <p:childTnLst>
                              <p:par>
                                <p:cTn id="29" presetID="53" presetClass="entr" presetSubtype="16" fill="hold" grpId="0" nodeType="afterEffect">
                                  <p:stCondLst>
                                    <p:cond delay="0"/>
                                  </p:stCondLst>
                                  <p:childTnLst>
                                    <p:set>
                                      <p:cBhvr>
                                        <p:cTn id="30" dur="1" fill="hold">
                                          <p:stCondLst>
                                            <p:cond delay="0"/>
                                          </p:stCondLst>
                                        </p:cTn>
                                        <p:tgtEl>
                                          <p:spTgt spid="21"/>
                                        </p:tgtEl>
                                        <p:attrNameLst>
                                          <p:attrName>style.visibility</p:attrName>
                                        </p:attrNameLst>
                                      </p:cBhvr>
                                      <p:to>
                                        <p:strVal val="visible"/>
                                      </p:to>
                                    </p:set>
                                    <p:anim calcmode="lin" valueType="num">
                                      <p:cBhvr>
                                        <p:cTn id="31" dur="500" fill="hold"/>
                                        <p:tgtEl>
                                          <p:spTgt spid="21"/>
                                        </p:tgtEl>
                                        <p:attrNameLst>
                                          <p:attrName>ppt_w</p:attrName>
                                        </p:attrNameLst>
                                      </p:cBhvr>
                                      <p:tavLst>
                                        <p:tav tm="0">
                                          <p:val>
                                            <p:fltVal val="0"/>
                                          </p:val>
                                        </p:tav>
                                        <p:tav tm="100000">
                                          <p:val>
                                            <p:strVal val="#ppt_w"/>
                                          </p:val>
                                        </p:tav>
                                      </p:tavLst>
                                    </p:anim>
                                    <p:anim calcmode="lin" valueType="num">
                                      <p:cBhvr>
                                        <p:cTn id="32" dur="500" fill="hold"/>
                                        <p:tgtEl>
                                          <p:spTgt spid="21"/>
                                        </p:tgtEl>
                                        <p:attrNameLst>
                                          <p:attrName>ppt_h</p:attrName>
                                        </p:attrNameLst>
                                      </p:cBhvr>
                                      <p:tavLst>
                                        <p:tav tm="0">
                                          <p:val>
                                            <p:fltVal val="0"/>
                                          </p:val>
                                        </p:tav>
                                        <p:tav tm="100000">
                                          <p:val>
                                            <p:strVal val="#ppt_h"/>
                                          </p:val>
                                        </p:tav>
                                      </p:tavLst>
                                    </p:anim>
                                    <p:animEffect transition="in" filter="fade">
                                      <p:cBhvr>
                                        <p:cTn id="33" dur="500"/>
                                        <p:tgtEl>
                                          <p:spTgt spid="21"/>
                                        </p:tgtEl>
                                      </p:cBhvr>
                                    </p:animEffect>
                                  </p:childTnLst>
                                </p:cTn>
                              </p:par>
                              <p:par>
                                <p:cTn id="34" presetID="53" presetClass="entr" presetSubtype="16" fill="hold" grpId="0" nodeType="withEffect">
                                  <p:stCondLst>
                                    <p:cond delay="0"/>
                                  </p:stCondLst>
                                  <p:childTnLst>
                                    <p:set>
                                      <p:cBhvr>
                                        <p:cTn id="35" dur="1" fill="hold">
                                          <p:stCondLst>
                                            <p:cond delay="0"/>
                                          </p:stCondLst>
                                        </p:cTn>
                                        <p:tgtEl>
                                          <p:spTgt spid="22"/>
                                        </p:tgtEl>
                                        <p:attrNameLst>
                                          <p:attrName>style.visibility</p:attrName>
                                        </p:attrNameLst>
                                      </p:cBhvr>
                                      <p:to>
                                        <p:strVal val="visible"/>
                                      </p:to>
                                    </p:set>
                                    <p:anim calcmode="lin" valueType="num">
                                      <p:cBhvr>
                                        <p:cTn id="36" dur="500" fill="hold"/>
                                        <p:tgtEl>
                                          <p:spTgt spid="22"/>
                                        </p:tgtEl>
                                        <p:attrNameLst>
                                          <p:attrName>ppt_w</p:attrName>
                                        </p:attrNameLst>
                                      </p:cBhvr>
                                      <p:tavLst>
                                        <p:tav tm="0">
                                          <p:val>
                                            <p:fltVal val="0"/>
                                          </p:val>
                                        </p:tav>
                                        <p:tav tm="100000">
                                          <p:val>
                                            <p:strVal val="#ppt_w"/>
                                          </p:val>
                                        </p:tav>
                                      </p:tavLst>
                                    </p:anim>
                                    <p:anim calcmode="lin" valueType="num">
                                      <p:cBhvr>
                                        <p:cTn id="37" dur="500" fill="hold"/>
                                        <p:tgtEl>
                                          <p:spTgt spid="22"/>
                                        </p:tgtEl>
                                        <p:attrNameLst>
                                          <p:attrName>ppt_h</p:attrName>
                                        </p:attrNameLst>
                                      </p:cBhvr>
                                      <p:tavLst>
                                        <p:tav tm="0">
                                          <p:val>
                                            <p:fltVal val="0"/>
                                          </p:val>
                                        </p:tav>
                                        <p:tav tm="100000">
                                          <p:val>
                                            <p:strVal val="#ppt_h"/>
                                          </p:val>
                                        </p:tav>
                                      </p:tavLst>
                                    </p:anim>
                                    <p:animEffect transition="in" filter="fade">
                                      <p:cBhvr>
                                        <p:cTn id="38" dur="500"/>
                                        <p:tgtEl>
                                          <p:spTgt spid="22"/>
                                        </p:tgtEl>
                                      </p:cBhvr>
                                    </p:animEffect>
                                  </p:childTnLst>
                                </p:cTn>
                              </p:par>
                              <p:par>
                                <p:cTn id="39" presetID="53" presetClass="entr" presetSubtype="16" fill="hold" grpId="0" nodeType="withEffect">
                                  <p:stCondLst>
                                    <p:cond delay="250"/>
                                  </p:stCondLst>
                                  <p:iterate type="lt">
                                    <p:tmPct val="5000"/>
                                  </p:iterate>
                                  <p:childTnLst>
                                    <p:set>
                                      <p:cBhvr>
                                        <p:cTn id="40" dur="1" fill="hold">
                                          <p:stCondLst>
                                            <p:cond delay="0"/>
                                          </p:stCondLst>
                                        </p:cTn>
                                        <p:tgtEl>
                                          <p:spTgt spid="23">
                                            <p:txEl>
                                              <p:pRg st="0" end="0"/>
                                            </p:txEl>
                                          </p:spTgt>
                                        </p:tgtEl>
                                        <p:attrNameLst>
                                          <p:attrName>style.visibility</p:attrName>
                                        </p:attrNameLst>
                                      </p:cBhvr>
                                      <p:to>
                                        <p:strVal val="visible"/>
                                      </p:to>
                                    </p:set>
                                    <p:anim calcmode="lin" valueType="num">
                                      <p:cBhvr>
                                        <p:cTn id="41" dur="500" fill="hold"/>
                                        <p:tgtEl>
                                          <p:spTgt spid="23">
                                            <p:txEl>
                                              <p:pRg st="0" end="0"/>
                                            </p:txEl>
                                          </p:spTgt>
                                        </p:tgtEl>
                                        <p:attrNameLst>
                                          <p:attrName>ppt_w</p:attrName>
                                        </p:attrNameLst>
                                      </p:cBhvr>
                                      <p:tavLst>
                                        <p:tav tm="0">
                                          <p:val>
                                            <p:fltVal val="0"/>
                                          </p:val>
                                        </p:tav>
                                        <p:tav tm="100000">
                                          <p:val>
                                            <p:strVal val="#ppt_w"/>
                                          </p:val>
                                        </p:tav>
                                      </p:tavLst>
                                    </p:anim>
                                    <p:anim calcmode="lin" valueType="num">
                                      <p:cBhvr>
                                        <p:cTn id="42" dur="500" fill="hold"/>
                                        <p:tgtEl>
                                          <p:spTgt spid="23">
                                            <p:txEl>
                                              <p:pRg st="0" end="0"/>
                                            </p:txEl>
                                          </p:spTgt>
                                        </p:tgtEl>
                                        <p:attrNameLst>
                                          <p:attrName>ppt_h</p:attrName>
                                        </p:attrNameLst>
                                      </p:cBhvr>
                                      <p:tavLst>
                                        <p:tav tm="0">
                                          <p:val>
                                            <p:fltVal val="0"/>
                                          </p:val>
                                        </p:tav>
                                        <p:tav tm="100000">
                                          <p:val>
                                            <p:strVal val="#ppt_h"/>
                                          </p:val>
                                        </p:tav>
                                      </p:tavLst>
                                    </p:anim>
                                    <p:animEffect transition="in" filter="fade">
                                      <p:cBhvr>
                                        <p:cTn id="43" dur="500"/>
                                        <p:tgtEl>
                                          <p:spTgt spid="23">
                                            <p:txEl>
                                              <p:pRg st="0" end="0"/>
                                            </p:txEl>
                                          </p:spTgt>
                                        </p:tgtEl>
                                      </p:cBhvr>
                                    </p:animEffect>
                                  </p:childTnLst>
                                </p:cTn>
                              </p:par>
                            </p:childTnLst>
                          </p:cTn>
                        </p:par>
                        <p:par>
                          <p:cTn id="44" fill="hold">
                            <p:stCondLst>
                              <p:cond delay="3225"/>
                            </p:stCondLst>
                            <p:childTnLst>
                              <p:par>
                                <p:cTn id="45" presetID="10" presetClass="entr" presetSubtype="0" fill="hold" grpId="0" nodeType="afterEffect">
                                  <p:stCondLst>
                                    <p:cond delay="0"/>
                                  </p:stCondLst>
                                  <p:childTnLst>
                                    <p:set>
                                      <p:cBhvr>
                                        <p:cTn id="46" dur="1" fill="hold">
                                          <p:stCondLst>
                                            <p:cond delay="0"/>
                                          </p:stCondLst>
                                        </p:cTn>
                                        <p:tgtEl>
                                          <p:spTgt spid="27">
                                            <p:txEl>
                                              <p:pRg st="0" end="0"/>
                                            </p:txEl>
                                          </p:spTgt>
                                        </p:tgtEl>
                                        <p:attrNameLst>
                                          <p:attrName>style.visibility</p:attrName>
                                        </p:attrNameLst>
                                      </p:cBhvr>
                                      <p:to>
                                        <p:strVal val="visible"/>
                                      </p:to>
                                    </p:set>
                                    <p:animEffect transition="in" filter="fade">
                                      <p:cBhvr>
                                        <p:cTn id="47" dur="500"/>
                                        <p:tgtEl>
                                          <p:spTgt spid="27">
                                            <p:txEl>
                                              <p:pRg st="0" end="0"/>
                                            </p:txEl>
                                          </p:spTgt>
                                        </p:tgtEl>
                                      </p:cBhvr>
                                    </p:animEffect>
                                  </p:childTnLst>
                                </p:cTn>
                              </p:par>
                            </p:childTnLst>
                          </p:cTn>
                        </p:par>
                        <p:par>
                          <p:cTn id="48" fill="hold">
                            <p:stCondLst>
                              <p:cond delay="3725"/>
                            </p:stCondLst>
                            <p:childTnLst>
                              <p:par>
                                <p:cTn id="49" presetID="53" presetClass="entr" presetSubtype="16" fill="hold" grpId="0" nodeType="afterEffect">
                                  <p:stCondLst>
                                    <p:cond delay="0"/>
                                  </p:stCondLst>
                                  <p:childTnLst>
                                    <p:set>
                                      <p:cBhvr>
                                        <p:cTn id="50" dur="1" fill="hold">
                                          <p:stCondLst>
                                            <p:cond delay="0"/>
                                          </p:stCondLst>
                                        </p:cTn>
                                        <p:tgtEl>
                                          <p:spTgt spid="31"/>
                                        </p:tgtEl>
                                        <p:attrNameLst>
                                          <p:attrName>style.visibility</p:attrName>
                                        </p:attrNameLst>
                                      </p:cBhvr>
                                      <p:to>
                                        <p:strVal val="visible"/>
                                      </p:to>
                                    </p:set>
                                    <p:anim calcmode="lin" valueType="num">
                                      <p:cBhvr>
                                        <p:cTn id="51" dur="500" fill="hold"/>
                                        <p:tgtEl>
                                          <p:spTgt spid="31"/>
                                        </p:tgtEl>
                                        <p:attrNameLst>
                                          <p:attrName>ppt_w</p:attrName>
                                        </p:attrNameLst>
                                      </p:cBhvr>
                                      <p:tavLst>
                                        <p:tav tm="0">
                                          <p:val>
                                            <p:fltVal val="0"/>
                                          </p:val>
                                        </p:tav>
                                        <p:tav tm="100000">
                                          <p:val>
                                            <p:strVal val="#ppt_w"/>
                                          </p:val>
                                        </p:tav>
                                      </p:tavLst>
                                    </p:anim>
                                    <p:anim calcmode="lin" valueType="num">
                                      <p:cBhvr>
                                        <p:cTn id="52" dur="500" fill="hold"/>
                                        <p:tgtEl>
                                          <p:spTgt spid="31"/>
                                        </p:tgtEl>
                                        <p:attrNameLst>
                                          <p:attrName>ppt_h</p:attrName>
                                        </p:attrNameLst>
                                      </p:cBhvr>
                                      <p:tavLst>
                                        <p:tav tm="0">
                                          <p:val>
                                            <p:fltVal val="0"/>
                                          </p:val>
                                        </p:tav>
                                        <p:tav tm="100000">
                                          <p:val>
                                            <p:strVal val="#ppt_h"/>
                                          </p:val>
                                        </p:tav>
                                      </p:tavLst>
                                    </p:anim>
                                    <p:animEffect transition="in" filter="fade">
                                      <p:cBhvr>
                                        <p:cTn id="53" dur="500"/>
                                        <p:tgtEl>
                                          <p:spTgt spid="31"/>
                                        </p:tgtEl>
                                      </p:cBhvr>
                                    </p:animEffect>
                                  </p:childTnLst>
                                </p:cTn>
                              </p:par>
                              <p:par>
                                <p:cTn id="54" presetID="53" presetClass="entr" presetSubtype="16" fill="hold" grpId="0" nodeType="withEffect">
                                  <p:stCondLst>
                                    <p:cond delay="0"/>
                                  </p:stCondLst>
                                  <p:childTnLst>
                                    <p:set>
                                      <p:cBhvr>
                                        <p:cTn id="55" dur="1" fill="hold">
                                          <p:stCondLst>
                                            <p:cond delay="0"/>
                                          </p:stCondLst>
                                        </p:cTn>
                                        <p:tgtEl>
                                          <p:spTgt spid="36"/>
                                        </p:tgtEl>
                                        <p:attrNameLst>
                                          <p:attrName>style.visibility</p:attrName>
                                        </p:attrNameLst>
                                      </p:cBhvr>
                                      <p:to>
                                        <p:strVal val="visible"/>
                                      </p:to>
                                    </p:set>
                                    <p:anim calcmode="lin" valueType="num">
                                      <p:cBhvr>
                                        <p:cTn id="56" dur="500" fill="hold"/>
                                        <p:tgtEl>
                                          <p:spTgt spid="36"/>
                                        </p:tgtEl>
                                        <p:attrNameLst>
                                          <p:attrName>ppt_w</p:attrName>
                                        </p:attrNameLst>
                                      </p:cBhvr>
                                      <p:tavLst>
                                        <p:tav tm="0">
                                          <p:val>
                                            <p:fltVal val="0"/>
                                          </p:val>
                                        </p:tav>
                                        <p:tav tm="100000">
                                          <p:val>
                                            <p:strVal val="#ppt_w"/>
                                          </p:val>
                                        </p:tav>
                                      </p:tavLst>
                                    </p:anim>
                                    <p:anim calcmode="lin" valueType="num">
                                      <p:cBhvr>
                                        <p:cTn id="57" dur="500" fill="hold"/>
                                        <p:tgtEl>
                                          <p:spTgt spid="36"/>
                                        </p:tgtEl>
                                        <p:attrNameLst>
                                          <p:attrName>ppt_h</p:attrName>
                                        </p:attrNameLst>
                                      </p:cBhvr>
                                      <p:tavLst>
                                        <p:tav tm="0">
                                          <p:val>
                                            <p:fltVal val="0"/>
                                          </p:val>
                                        </p:tav>
                                        <p:tav tm="100000">
                                          <p:val>
                                            <p:strVal val="#ppt_h"/>
                                          </p:val>
                                        </p:tav>
                                      </p:tavLst>
                                    </p:anim>
                                    <p:animEffect transition="in" filter="fade">
                                      <p:cBhvr>
                                        <p:cTn id="58" dur="500"/>
                                        <p:tgtEl>
                                          <p:spTgt spid="36"/>
                                        </p:tgtEl>
                                      </p:cBhvr>
                                    </p:animEffect>
                                  </p:childTnLst>
                                </p:cTn>
                              </p:par>
                              <p:par>
                                <p:cTn id="59" presetID="53" presetClass="entr" presetSubtype="16" fill="hold" grpId="0" nodeType="withEffect">
                                  <p:stCondLst>
                                    <p:cond delay="250"/>
                                  </p:stCondLst>
                                  <p:iterate type="lt">
                                    <p:tmPct val="5000"/>
                                  </p:iterate>
                                  <p:childTnLst>
                                    <p:set>
                                      <p:cBhvr>
                                        <p:cTn id="60" dur="1" fill="hold">
                                          <p:stCondLst>
                                            <p:cond delay="0"/>
                                          </p:stCondLst>
                                        </p:cTn>
                                        <p:tgtEl>
                                          <p:spTgt spid="37">
                                            <p:txEl>
                                              <p:pRg st="0" end="0"/>
                                            </p:txEl>
                                          </p:spTgt>
                                        </p:tgtEl>
                                        <p:attrNameLst>
                                          <p:attrName>style.visibility</p:attrName>
                                        </p:attrNameLst>
                                      </p:cBhvr>
                                      <p:to>
                                        <p:strVal val="visible"/>
                                      </p:to>
                                    </p:set>
                                    <p:anim calcmode="lin" valueType="num">
                                      <p:cBhvr>
                                        <p:cTn id="61" dur="500" fill="hold"/>
                                        <p:tgtEl>
                                          <p:spTgt spid="37">
                                            <p:txEl>
                                              <p:pRg st="0" end="0"/>
                                            </p:txEl>
                                          </p:spTgt>
                                        </p:tgtEl>
                                        <p:attrNameLst>
                                          <p:attrName>ppt_w</p:attrName>
                                        </p:attrNameLst>
                                      </p:cBhvr>
                                      <p:tavLst>
                                        <p:tav tm="0">
                                          <p:val>
                                            <p:fltVal val="0"/>
                                          </p:val>
                                        </p:tav>
                                        <p:tav tm="100000">
                                          <p:val>
                                            <p:strVal val="#ppt_w"/>
                                          </p:val>
                                        </p:tav>
                                      </p:tavLst>
                                    </p:anim>
                                    <p:anim calcmode="lin" valueType="num">
                                      <p:cBhvr>
                                        <p:cTn id="62" dur="500" fill="hold"/>
                                        <p:tgtEl>
                                          <p:spTgt spid="37">
                                            <p:txEl>
                                              <p:pRg st="0" end="0"/>
                                            </p:txEl>
                                          </p:spTgt>
                                        </p:tgtEl>
                                        <p:attrNameLst>
                                          <p:attrName>ppt_h</p:attrName>
                                        </p:attrNameLst>
                                      </p:cBhvr>
                                      <p:tavLst>
                                        <p:tav tm="0">
                                          <p:val>
                                            <p:fltVal val="0"/>
                                          </p:val>
                                        </p:tav>
                                        <p:tav tm="100000">
                                          <p:val>
                                            <p:strVal val="#ppt_h"/>
                                          </p:val>
                                        </p:tav>
                                      </p:tavLst>
                                    </p:anim>
                                    <p:animEffect transition="in" filter="fade">
                                      <p:cBhvr>
                                        <p:cTn id="63" dur="500"/>
                                        <p:tgtEl>
                                          <p:spTgt spid="37">
                                            <p:txEl>
                                              <p:pRg st="0" end="0"/>
                                            </p:txEl>
                                          </p:spTgt>
                                        </p:tgtEl>
                                      </p:cBhvr>
                                    </p:animEffect>
                                  </p:childTnLst>
                                </p:cTn>
                              </p:par>
                            </p:childTnLst>
                          </p:cTn>
                        </p:par>
                        <p:par>
                          <p:cTn id="64" fill="hold">
                            <p:stCondLst>
                              <p:cond delay="4650"/>
                            </p:stCondLst>
                            <p:childTnLst>
                              <p:par>
                                <p:cTn id="65" presetID="10" presetClass="entr" presetSubtype="0" fill="hold" grpId="0" nodeType="afterEffect">
                                  <p:stCondLst>
                                    <p:cond delay="0"/>
                                  </p:stCondLst>
                                  <p:childTnLst>
                                    <p:set>
                                      <p:cBhvr>
                                        <p:cTn id="66" dur="1" fill="hold">
                                          <p:stCondLst>
                                            <p:cond delay="0"/>
                                          </p:stCondLst>
                                        </p:cTn>
                                        <p:tgtEl>
                                          <p:spTgt spid="38">
                                            <p:txEl>
                                              <p:pRg st="0" end="0"/>
                                            </p:txEl>
                                          </p:spTgt>
                                        </p:tgtEl>
                                        <p:attrNameLst>
                                          <p:attrName>style.visibility</p:attrName>
                                        </p:attrNameLst>
                                      </p:cBhvr>
                                      <p:to>
                                        <p:strVal val="visible"/>
                                      </p:to>
                                    </p:set>
                                    <p:animEffect transition="in" filter="fade">
                                      <p:cBhvr>
                                        <p:cTn id="67" dur="500"/>
                                        <p:tgtEl>
                                          <p:spTgt spid="38">
                                            <p:txEl>
                                              <p:pRg st="0" end="0"/>
                                            </p:txEl>
                                          </p:spTgt>
                                        </p:tgtEl>
                                      </p:cBhvr>
                                    </p:animEffect>
                                  </p:childTnLst>
                                </p:cTn>
                              </p:par>
                            </p:childTnLst>
                          </p:cTn>
                        </p:par>
                        <p:par>
                          <p:cTn id="68" fill="hold">
                            <p:stCondLst>
                              <p:cond delay="5150"/>
                            </p:stCondLst>
                            <p:childTnLst>
                              <p:par>
                                <p:cTn id="69" presetID="53" presetClass="entr" presetSubtype="16" fill="hold" grpId="0" nodeType="afterEffect">
                                  <p:stCondLst>
                                    <p:cond delay="0"/>
                                  </p:stCondLst>
                                  <p:childTnLst>
                                    <p:set>
                                      <p:cBhvr>
                                        <p:cTn id="70" dur="1" fill="hold">
                                          <p:stCondLst>
                                            <p:cond delay="0"/>
                                          </p:stCondLst>
                                        </p:cTn>
                                        <p:tgtEl>
                                          <p:spTgt spid="39"/>
                                        </p:tgtEl>
                                        <p:attrNameLst>
                                          <p:attrName>style.visibility</p:attrName>
                                        </p:attrNameLst>
                                      </p:cBhvr>
                                      <p:to>
                                        <p:strVal val="visible"/>
                                      </p:to>
                                    </p:set>
                                    <p:anim calcmode="lin" valueType="num">
                                      <p:cBhvr>
                                        <p:cTn id="71" dur="500" fill="hold"/>
                                        <p:tgtEl>
                                          <p:spTgt spid="39"/>
                                        </p:tgtEl>
                                        <p:attrNameLst>
                                          <p:attrName>ppt_w</p:attrName>
                                        </p:attrNameLst>
                                      </p:cBhvr>
                                      <p:tavLst>
                                        <p:tav tm="0">
                                          <p:val>
                                            <p:fltVal val="0"/>
                                          </p:val>
                                        </p:tav>
                                        <p:tav tm="100000">
                                          <p:val>
                                            <p:strVal val="#ppt_w"/>
                                          </p:val>
                                        </p:tav>
                                      </p:tavLst>
                                    </p:anim>
                                    <p:anim calcmode="lin" valueType="num">
                                      <p:cBhvr>
                                        <p:cTn id="72" dur="500" fill="hold"/>
                                        <p:tgtEl>
                                          <p:spTgt spid="39"/>
                                        </p:tgtEl>
                                        <p:attrNameLst>
                                          <p:attrName>ppt_h</p:attrName>
                                        </p:attrNameLst>
                                      </p:cBhvr>
                                      <p:tavLst>
                                        <p:tav tm="0">
                                          <p:val>
                                            <p:fltVal val="0"/>
                                          </p:val>
                                        </p:tav>
                                        <p:tav tm="100000">
                                          <p:val>
                                            <p:strVal val="#ppt_h"/>
                                          </p:val>
                                        </p:tav>
                                      </p:tavLst>
                                    </p:anim>
                                    <p:animEffect transition="in" filter="fade">
                                      <p:cBhvr>
                                        <p:cTn id="73" dur="500"/>
                                        <p:tgtEl>
                                          <p:spTgt spid="39"/>
                                        </p:tgtEl>
                                      </p:cBhvr>
                                    </p:animEffect>
                                  </p:childTnLst>
                                </p:cTn>
                              </p:par>
                              <p:par>
                                <p:cTn id="74" presetID="53" presetClass="entr" presetSubtype="16" fill="hold" grpId="0" nodeType="withEffect">
                                  <p:stCondLst>
                                    <p:cond delay="0"/>
                                  </p:stCondLst>
                                  <p:childTnLst>
                                    <p:set>
                                      <p:cBhvr>
                                        <p:cTn id="75" dur="1" fill="hold">
                                          <p:stCondLst>
                                            <p:cond delay="0"/>
                                          </p:stCondLst>
                                        </p:cTn>
                                        <p:tgtEl>
                                          <p:spTgt spid="40"/>
                                        </p:tgtEl>
                                        <p:attrNameLst>
                                          <p:attrName>style.visibility</p:attrName>
                                        </p:attrNameLst>
                                      </p:cBhvr>
                                      <p:to>
                                        <p:strVal val="visible"/>
                                      </p:to>
                                    </p:set>
                                    <p:anim calcmode="lin" valueType="num">
                                      <p:cBhvr>
                                        <p:cTn id="76" dur="500" fill="hold"/>
                                        <p:tgtEl>
                                          <p:spTgt spid="40"/>
                                        </p:tgtEl>
                                        <p:attrNameLst>
                                          <p:attrName>ppt_w</p:attrName>
                                        </p:attrNameLst>
                                      </p:cBhvr>
                                      <p:tavLst>
                                        <p:tav tm="0">
                                          <p:val>
                                            <p:fltVal val="0"/>
                                          </p:val>
                                        </p:tav>
                                        <p:tav tm="100000">
                                          <p:val>
                                            <p:strVal val="#ppt_w"/>
                                          </p:val>
                                        </p:tav>
                                      </p:tavLst>
                                    </p:anim>
                                    <p:anim calcmode="lin" valueType="num">
                                      <p:cBhvr>
                                        <p:cTn id="77" dur="500" fill="hold"/>
                                        <p:tgtEl>
                                          <p:spTgt spid="40"/>
                                        </p:tgtEl>
                                        <p:attrNameLst>
                                          <p:attrName>ppt_h</p:attrName>
                                        </p:attrNameLst>
                                      </p:cBhvr>
                                      <p:tavLst>
                                        <p:tav tm="0">
                                          <p:val>
                                            <p:fltVal val="0"/>
                                          </p:val>
                                        </p:tav>
                                        <p:tav tm="100000">
                                          <p:val>
                                            <p:strVal val="#ppt_h"/>
                                          </p:val>
                                        </p:tav>
                                      </p:tavLst>
                                    </p:anim>
                                    <p:animEffect transition="in" filter="fade">
                                      <p:cBhvr>
                                        <p:cTn id="78" dur="500"/>
                                        <p:tgtEl>
                                          <p:spTgt spid="40"/>
                                        </p:tgtEl>
                                      </p:cBhvr>
                                    </p:animEffect>
                                  </p:childTnLst>
                                </p:cTn>
                              </p:par>
                              <p:par>
                                <p:cTn id="79" presetID="53" presetClass="entr" presetSubtype="16" fill="hold" grpId="0" nodeType="withEffect">
                                  <p:stCondLst>
                                    <p:cond delay="250"/>
                                  </p:stCondLst>
                                  <p:iterate type="lt">
                                    <p:tmPct val="5000"/>
                                  </p:iterate>
                                  <p:childTnLst>
                                    <p:set>
                                      <p:cBhvr>
                                        <p:cTn id="80" dur="1" fill="hold">
                                          <p:stCondLst>
                                            <p:cond delay="0"/>
                                          </p:stCondLst>
                                        </p:cTn>
                                        <p:tgtEl>
                                          <p:spTgt spid="41">
                                            <p:txEl>
                                              <p:pRg st="0" end="0"/>
                                            </p:txEl>
                                          </p:spTgt>
                                        </p:tgtEl>
                                        <p:attrNameLst>
                                          <p:attrName>style.visibility</p:attrName>
                                        </p:attrNameLst>
                                      </p:cBhvr>
                                      <p:to>
                                        <p:strVal val="visible"/>
                                      </p:to>
                                    </p:set>
                                    <p:anim calcmode="lin" valueType="num">
                                      <p:cBhvr>
                                        <p:cTn id="81" dur="500" fill="hold"/>
                                        <p:tgtEl>
                                          <p:spTgt spid="41">
                                            <p:txEl>
                                              <p:pRg st="0" end="0"/>
                                            </p:txEl>
                                          </p:spTgt>
                                        </p:tgtEl>
                                        <p:attrNameLst>
                                          <p:attrName>ppt_w</p:attrName>
                                        </p:attrNameLst>
                                      </p:cBhvr>
                                      <p:tavLst>
                                        <p:tav tm="0">
                                          <p:val>
                                            <p:fltVal val="0"/>
                                          </p:val>
                                        </p:tav>
                                        <p:tav tm="100000">
                                          <p:val>
                                            <p:strVal val="#ppt_w"/>
                                          </p:val>
                                        </p:tav>
                                      </p:tavLst>
                                    </p:anim>
                                    <p:anim calcmode="lin" valueType="num">
                                      <p:cBhvr>
                                        <p:cTn id="82" dur="500" fill="hold"/>
                                        <p:tgtEl>
                                          <p:spTgt spid="41">
                                            <p:txEl>
                                              <p:pRg st="0" end="0"/>
                                            </p:txEl>
                                          </p:spTgt>
                                        </p:tgtEl>
                                        <p:attrNameLst>
                                          <p:attrName>ppt_h</p:attrName>
                                        </p:attrNameLst>
                                      </p:cBhvr>
                                      <p:tavLst>
                                        <p:tav tm="0">
                                          <p:val>
                                            <p:fltVal val="0"/>
                                          </p:val>
                                        </p:tav>
                                        <p:tav tm="100000">
                                          <p:val>
                                            <p:strVal val="#ppt_h"/>
                                          </p:val>
                                        </p:tav>
                                      </p:tavLst>
                                    </p:anim>
                                    <p:animEffect transition="in" filter="fade">
                                      <p:cBhvr>
                                        <p:cTn id="83" dur="500"/>
                                        <p:tgtEl>
                                          <p:spTgt spid="41">
                                            <p:txEl>
                                              <p:pRg st="0" end="0"/>
                                            </p:txEl>
                                          </p:spTgt>
                                        </p:tgtEl>
                                      </p:cBhvr>
                                    </p:animEffect>
                                  </p:childTnLst>
                                </p:cTn>
                              </p:par>
                            </p:childTnLst>
                          </p:cTn>
                        </p:par>
                        <p:par>
                          <p:cTn id="84" fill="hold">
                            <p:stCondLst>
                              <p:cond delay="6075"/>
                            </p:stCondLst>
                            <p:childTnLst>
                              <p:par>
                                <p:cTn id="85" presetID="10" presetClass="entr" presetSubtype="0" fill="hold" grpId="0" nodeType="afterEffect">
                                  <p:stCondLst>
                                    <p:cond delay="0"/>
                                  </p:stCondLst>
                                  <p:childTnLst>
                                    <p:set>
                                      <p:cBhvr>
                                        <p:cTn id="86" dur="1" fill="hold">
                                          <p:stCondLst>
                                            <p:cond delay="0"/>
                                          </p:stCondLst>
                                        </p:cTn>
                                        <p:tgtEl>
                                          <p:spTgt spid="42">
                                            <p:txEl>
                                              <p:pRg st="0" end="0"/>
                                            </p:txEl>
                                          </p:spTgt>
                                        </p:tgtEl>
                                        <p:attrNameLst>
                                          <p:attrName>style.visibility</p:attrName>
                                        </p:attrNameLst>
                                      </p:cBhvr>
                                      <p:to>
                                        <p:strVal val="visible"/>
                                      </p:to>
                                    </p:set>
                                    <p:animEffect transition="in" filter="fade">
                                      <p:cBhvr>
                                        <p:cTn id="87" dur="500"/>
                                        <p:tgtEl>
                                          <p:spTgt spid="4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6" grpId="0" build="p">
        <p:tmplLst>
          <p:tmpl lvl="1">
            <p:tnLst>
              <p:par>
                <p:cTn presetID="14" presetClass="entr" presetSubtype="10" fill="hold" nodeType="afterEffect">
                  <p:stCondLst>
                    <p:cond delay="0"/>
                  </p:stCondLst>
                  <p:iterate type="lt">
                    <p:tmPct val="5000"/>
                  </p:iterate>
                  <p:childTnLst>
                    <p:set>
                      <p:cBhvr>
                        <p:cTn dur="1" fill="hold">
                          <p:stCondLst>
                            <p:cond delay="0"/>
                          </p:stCondLst>
                        </p:cTn>
                        <p:tgtEl>
                          <p:spTgt spid="6"/>
                        </p:tgtEl>
                        <p:attrNameLst>
                          <p:attrName>style.visibility</p:attrName>
                        </p:attrNameLst>
                      </p:cBhvr>
                      <p:to>
                        <p:strVal val="visible"/>
                      </p:to>
                    </p:set>
                    <p:animEffect transition="in" filter="randombar(horizontal)">
                      <p:cBhvr>
                        <p:cTn dur="500"/>
                        <p:tgtEl>
                          <p:spTgt spid="6"/>
                        </p:tgtEl>
                      </p:cBhvr>
                    </p:animEffect>
                  </p:childTnLst>
                </p:cTn>
              </p:par>
            </p:tnLst>
          </p:tmpl>
        </p:tmplLst>
      </p:bldP>
      <p:bldP spid="8" grpId="0"/>
      <p:bldP spid="17" grpId="0" build="p">
        <p:tmplLst>
          <p:tmpl lvl="1">
            <p:tnLst>
              <p:par>
                <p:cTn presetID="53" presetClass="entr" presetSubtype="16" fill="hold" nodeType="withEffect">
                  <p:stCondLst>
                    <p:cond delay="250"/>
                  </p:stCondLst>
                  <p:iterate type="lt">
                    <p:tmPct val="5000"/>
                  </p:iterate>
                  <p:childTnLst>
                    <p:set>
                      <p:cBhvr>
                        <p:cTn dur="1" fill="hold">
                          <p:stCondLst>
                            <p:cond delay="0"/>
                          </p:stCondLst>
                        </p:cTn>
                        <p:tgtEl>
                          <p:spTgt spid="17"/>
                        </p:tgtEl>
                        <p:attrNameLst>
                          <p:attrName>style.visibility</p:attrName>
                        </p:attrNameLst>
                      </p:cBhvr>
                      <p:to>
                        <p:strVal val="visible"/>
                      </p:to>
                    </p:set>
                    <p:anim calcmode="lin" valueType="num">
                      <p:cBhvr>
                        <p:cTn dur="500" fill="hold"/>
                        <p:tgtEl>
                          <p:spTgt spid="17"/>
                        </p:tgtEl>
                        <p:attrNameLst>
                          <p:attrName>ppt_w</p:attrName>
                        </p:attrNameLst>
                      </p:cBhvr>
                      <p:tavLst>
                        <p:tav tm="0">
                          <p:val>
                            <p:fltVal val="0"/>
                          </p:val>
                        </p:tav>
                        <p:tav tm="100000">
                          <p:val>
                            <p:strVal val="#ppt_w"/>
                          </p:val>
                        </p:tav>
                      </p:tavLst>
                    </p:anim>
                    <p:anim calcmode="lin" valueType="num">
                      <p:cBhvr>
                        <p:cTn dur="500" fill="hold"/>
                        <p:tgtEl>
                          <p:spTgt spid="17"/>
                        </p:tgtEl>
                        <p:attrNameLst>
                          <p:attrName>ppt_h</p:attrName>
                        </p:attrNameLst>
                      </p:cBhvr>
                      <p:tavLst>
                        <p:tav tm="0">
                          <p:val>
                            <p:fltVal val="0"/>
                          </p:val>
                        </p:tav>
                        <p:tav tm="100000">
                          <p:val>
                            <p:strVal val="#ppt_h"/>
                          </p:val>
                        </p:tav>
                      </p:tavLst>
                    </p:anim>
                    <p:animEffect transition="in" filter="fade">
                      <p:cBhvr>
                        <p:cTn dur="500"/>
                        <p:tgtEl>
                          <p:spTgt spid="17"/>
                        </p:tgtEl>
                      </p:cBhvr>
                    </p:animEffect>
                  </p:childTnLst>
                </p:cTn>
              </p:par>
            </p:tnLst>
          </p:tmpl>
        </p:tmplLst>
      </p:bldP>
      <p:bldP spid="18" grpId="0" build="p">
        <p:tmplLst>
          <p:tmpl lvl="1">
            <p:tnLst>
              <p:par>
                <p:cTn presetID="10" presetClass="entr" presetSubtype="0" fill="hold" nodeType="afterEffect">
                  <p:stCondLst>
                    <p:cond delay="0"/>
                  </p:stCondLst>
                  <p:childTnLst>
                    <p:set>
                      <p:cBhvr>
                        <p:cTn dur="1" fill="hold">
                          <p:stCondLst>
                            <p:cond delay="0"/>
                          </p:stCondLst>
                        </p:cTn>
                        <p:tgtEl>
                          <p:spTgt spid="18"/>
                        </p:tgtEl>
                        <p:attrNameLst>
                          <p:attrName>style.visibility</p:attrName>
                        </p:attrNameLst>
                      </p:cBhvr>
                      <p:to>
                        <p:strVal val="visible"/>
                      </p:to>
                    </p:set>
                    <p:animEffect transition="in" filter="fade">
                      <p:cBhvr>
                        <p:cTn dur="500"/>
                        <p:tgtEl>
                          <p:spTgt spid="18"/>
                        </p:tgtEl>
                      </p:cBhvr>
                    </p:animEffect>
                  </p:childTnLst>
                </p:cTn>
              </p:par>
            </p:tnLst>
          </p:tmpl>
        </p:tmplLst>
      </p:bldP>
      <p:bldP spid="21" grpId="0" animBg="1"/>
      <p:bldP spid="22" grpId="0"/>
      <p:bldP spid="23" grpId="0" build="p">
        <p:tmplLst>
          <p:tmpl lvl="1">
            <p:tnLst>
              <p:par>
                <p:cTn presetID="53" presetClass="entr" presetSubtype="16" fill="hold" nodeType="withEffect">
                  <p:stCondLst>
                    <p:cond delay="250"/>
                  </p:stCondLst>
                  <p:iterate type="lt">
                    <p:tmPct val="5000"/>
                  </p:iterate>
                  <p:childTnLst>
                    <p:set>
                      <p:cBhvr>
                        <p:cTn dur="1" fill="hold">
                          <p:stCondLst>
                            <p:cond delay="0"/>
                          </p:stCondLst>
                        </p:cTn>
                        <p:tgtEl>
                          <p:spTgt spid="23"/>
                        </p:tgtEl>
                        <p:attrNameLst>
                          <p:attrName>style.visibility</p:attrName>
                        </p:attrNameLst>
                      </p:cBhvr>
                      <p:to>
                        <p:strVal val="visible"/>
                      </p:to>
                    </p:set>
                    <p:anim calcmode="lin" valueType="num">
                      <p:cBhvr>
                        <p:cTn dur="500" fill="hold"/>
                        <p:tgtEl>
                          <p:spTgt spid="23"/>
                        </p:tgtEl>
                        <p:attrNameLst>
                          <p:attrName>ppt_w</p:attrName>
                        </p:attrNameLst>
                      </p:cBhvr>
                      <p:tavLst>
                        <p:tav tm="0">
                          <p:val>
                            <p:fltVal val="0"/>
                          </p:val>
                        </p:tav>
                        <p:tav tm="100000">
                          <p:val>
                            <p:strVal val="#ppt_w"/>
                          </p:val>
                        </p:tav>
                      </p:tavLst>
                    </p:anim>
                    <p:anim calcmode="lin" valueType="num">
                      <p:cBhvr>
                        <p:cTn dur="500" fill="hold"/>
                        <p:tgtEl>
                          <p:spTgt spid="23"/>
                        </p:tgtEl>
                        <p:attrNameLst>
                          <p:attrName>ppt_h</p:attrName>
                        </p:attrNameLst>
                      </p:cBhvr>
                      <p:tavLst>
                        <p:tav tm="0">
                          <p:val>
                            <p:fltVal val="0"/>
                          </p:val>
                        </p:tav>
                        <p:tav tm="100000">
                          <p:val>
                            <p:strVal val="#ppt_h"/>
                          </p:val>
                        </p:tav>
                      </p:tavLst>
                    </p:anim>
                    <p:animEffect transition="in" filter="fade">
                      <p:cBhvr>
                        <p:cTn dur="500"/>
                        <p:tgtEl>
                          <p:spTgt spid="23"/>
                        </p:tgtEl>
                      </p:cBhvr>
                    </p:animEffect>
                  </p:childTnLst>
                </p:cTn>
              </p:par>
            </p:tnLst>
          </p:tmpl>
        </p:tmplLst>
      </p:bldP>
      <p:bldP spid="27" grpId="0" build="p">
        <p:tmplLst>
          <p:tmpl lvl="1">
            <p:tnLst>
              <p:par>
                <p:cTn presetID="10" presetClass="entr" presetSubtype="0" fill="hold" nodeType="afterEffect">
                  <p:stCondLst>
                    <p:cond delay="0"/>
                  </p:stCondLst>
                  <p:childTnLst>
                    <p:set>
                      <p:cBhvr>
                        <p:cTn dur="1" fill="hold">
                          <p:stCondLst>
                            <p:cond delay="0"/>
                          </p:stCondLst>
                        </p:cTn>
                        <p:tgtEl>
                          <p:spTgt spid="27"/>
                        </p:tgtEl>
                        <p:attrNameLst>
                          <p:attrName>style.visibility</p:attrName>
                        </p:attrNameLst>
                      </p:cBhvr>
                      <p:to>
                        <p:strVal val="visible"/>
                      </p:to>
                    </p:set>
                    <p:animEffect transition="in" filter="fade">
                      <p:cBhvr>
                        <p:cTn dur="500"/>
                        <p:tgtEl>
                          <p:spTgt spid="27"/>
                        </p:tgtEl>
                      </p:cBhvr>
                    </p:animEffect>
                  </p:childTnLst>
                </p:cTn>
              </p:par>
            </p:tnLst>
          </p:tmpl>
        </p:tmplLst>
      </p:bldP>
      <p:bldP spid="31" grpId="0" animBg="1"/>
      <p:bldP spid="36" grpId="0"/>
      <p:bldP spid="37" grpId="0" build="p">
        <p:tmplLst>
          <p:tmpl lvl="1">
            <p:tnLst>
              <p:par>
                <p:cTn presetID="53" presetClass="entr" presetSubtype="16" fill="hold" nodeType="withEffect">
                  <p:stCondLst>
                    <p:cond delay="250"/>
                  </p:stCondLst>
                  <p:iterate type="lt">
                    <p:tmPct val="5000"/>
                  </p:iterate>
                  <p:childTnLst>
                    <p:set>
                      <p:cBhvr>
                        <p:cTn dur="1" fill="hold">
                          <p:stCondLst>
                            <p:cond delay="0"/>
                          </p:stCondLst>
                        </p:cTn>
                        <p:tgtEl>
                          <p:spTgt spid="37"/>
                        </p:tgtEl>
                        <p:attrNameLst>
                          <p:attrName>style.visibility</p:attrName>
                        </p:attrNameLst>
                      </p:cBhvr>
                      <p:to>
                        <p:strVal val="visible"/>
                      </p:to>
                    </p:set>
                    <p:anim calcmode="lin" valueType="num">
                      <p:cBhvr>
                        <p:cTn dur="500" fill="hold"/>
                        <p:tgtEl>
                          <p:spTgt spid="37"/>
                        </p:tgtEl>
                        <p:attrNameLst>
                          <p:attrName>ppt_w</p:attrName>
                        </p:attrNameLst>
                      </p:cBhvr>
                      <p:tavLst>
                        <p:tav tm="0">
                          <p:val>
                            <p:fltVal val="0"/>
                          </p:val>
                        </p:tav>
                        <p:tav tm="100000">
                          <p:val>
                            <p:strVal val="#ppt_w"/>
                          </p:val>
                        </p:tav>
                      </p:tavLst>
                    </p:anim>
                    <p:anim calcmode="lin" valueType="num">
                      <p:cBhvr>
                        <p:cTn dur="500" fill="hold"/>
                        <p:tgtEl>
                          <p:spTgt spid="37"/>
                        </p:tgtEl>
                        <p:attrNameLst>
                          <p:attrName>ppt_h</p:attrName>
                        </p:attrNameLst>
                      </p:cBhvr>
                      <p:tavLst>
                        <p:tav tm="0">
                          <p:val>
                            <p:fltVal val="0"/>
                          </p:val>
                        </p:tav>
                        <p:tav tm="100000">
                          <p:val>
                            <p:strVal val="#ppt_h"/>
                          </p:val>
                        </p:tav>
                      </p:tavLst>
                    </p:anim>
                    <p:animEffect transition="in" filter="fade">
                      <p:cBhvr>
                        <p:cTn dur="500"/>
                        <p:tgtEl>
                          <p:spTgt spid="37"/>
                        </p:tgtEl>
                      </p:cBhvr>
                    </p:animEffect>
                  </p:childTnLst>
                </p:cTn>
              </p:par>
            </p:tnLst>
          </p:tmpl>
        </p:tmplLst>
      </p:bldP>
      <p:bldP spid="38" grpId="0" build="p">
        <p:tmplLst>
          <p:tmpl lvl="1">
            <p:tnLst>
              <p:par>
                <p:cTn presetID="10" presetClass="entr" presetSubtype="0" fill="hold" nodeType="afterEffect">
                  <p:stCondLst>
                    <p:cond delay="0"/>
                  </p:stCondLst>
                  <p:childTnLst>
                    <p:set>
                      <p:cBhvr>
                        <p:cTn dur="1" fill="hold">
                          <p:stCondLst>
                            <p:cond delay="0"/>
                          </p:stCondLst>
                        </p:cTn>
                        <p:tgtEl>
                          <p:spTgt spid="38"/>
                        </p:tgtEl>
                        <p:attrNameLst>
                          <p:attrName>style.visibility</p:attrName>
                        </p:attrNameLst>
                      </p:cBhvr>
                      <p:to>
                        <p:strVal val="visible"/>
                      </p:to>
                    </p:set>
                    <p:animEffect transition="in" filter="fade">
                      <p:cBhvr>
                        <p:cTn dur="500"/>
                        <p:tgtEl>
                          <p:spTgt spid="38"/>
                        </p:tgtEl>
                      </p:cBhvr>
                    </p:animEffect>
                  </p:childTnLst>
                </p:cTn>
              </p:par>
            </p:tnLst>
          </p:tmpl>
        </p:tmplLst>
      </p:bldP>
      <p:bldP spid="39" grpId="0" animBg="1"/>
      <p:bldP spid="40" grpId="0"/>
      <p:bldP spid="41" grpId="0" build="p">
        <p:tmplLst>
          <p:tmpl lvl="1">
            <p:tnLst>
              <p:par>
                <p:cTn presetID="53" presetClass="entr" presetSubtype="16" fill="hold" nodeType="withEffect">
                  <p:stCondLst>
                    <p:cond delay="250"/>
                  </p:stCondLst>
                  <p:iterate type="lt">
                    <p:tmPct val="5000"/>
                  </p:iterate>
                  <p:childTnLst>
                    <p:set>
                      <p:cBhvr>
                        <p:cTn dur="1" fill="hold">
                          <p:stCondLst>
                            <p:cond delay="0"/>
                          </p:stCondLst>
                        </p:cTn>
                        <p:tgtEl>
                          <p:spTgt spid="41"/>
                        </p:tgtEl>
                        <p:attrNameLst>
                          <p:attrName>style.visibility</p:attrName>
                        </p:attrNameLst>
                      </p:cBhvr>
                      <p:to>
                        <p:strVal val="visible"/>
                      </p:to>
                    </p:set>
                    <p:anim calcmode="lin" valueType="num">
                      <p:cBhvr>
                        <p:cTn dur="500" fill="hold"/>
                        <p:tgtEl>
                          <p:spTgt spid="41"/>
                        </p:tgtEl>
                        <p:attrNameLst>
                          <p:attrName>ppt_w</p:attrName>
                        </p:attrNameLst>
                      </p:cBhvr>
                      <p:tavLst>
                        <p:tav tm="0">
                          <p:val>
                            <p:fltVal val="0"/>
                          </p:val>
                        </p:tav>
                        <p:tav tm="100000">
                          <p:val>
                            <p:strVal val="#ppt_w"/>
                          </p:val>
                        </p:tav>
                      </p:tavLst>
                    </p:anim>
                    <p:anim calcmode="lin" valueType="num">
                      <p:cBhvr>
                        <p:cTn dur="500" fill="hold"/>
                        <p:tgtEl>
                          <p:spTgt spid="41"/>
                        </p:tgtEl>
                        <p:attrNameLst>
                          <p:attrName>ppt_h</p:attrName>
                        </p:attrNameLst>
                      </p:cBhvr>
                      <p:tavLst>
                        <p:tav tm="0">
                          <p:val>
                            <p:fltVal val="0"/>
                          </p:val>
                        </p:tav>
                        <p:tav tm="100000">
                          <p:val>
                            <p:strVal val="#ppt_h"/>
                          </p:val>
                        </p:tav>
                      </p:tavLst>
                    </p:anim>
                    <p:animEffect transition="in" filter="fade">
                      <p:cBhvr>
                        <p:cTn dur="500"/>
                        <p:tgtEl>
                          <p:spTgt spid="41"/>
                        </p:tgtEl>
                      </p:cBhvr>
                    </p:animEffect>
                  </p:childTnLst>
                </p:cTn>
              </p:par>
            </p:tnLst>
          </p:tmpl>
        </p:tmplLst>
      </p:bldP>
      <p:bldP spid="42" grpId="0" build="p">
        <p:tmplLst>
          <p:tmpl lvl="1">
            <p:tnLst>
              <p:par>
                <p:cTn presetID="10" presetClass="entr" presetSubtype="0" fill="hold" nodeType="afterEffect">
                  <p:stCondLst>
                    <p:cond delay="0"/>
                  </p:stCondLst>
                  <p:childTnLst>
                    <p:set>
                      <p:cBhvr>
                        <p:cTn dur="1" fill="hold">
                          <p:stCondLst>
                            <p:cond delay="0"/>
                          </p:stCondLst>
                        </p:cTn>
                        <p:tgtEl>
                          <p:spTgt spid="42"/>
                        </p:tgtEl>
                        <p:attrNameLst>
                          <p:attrName>style.visibility</p:attrName>
                        </p:attrNameLst>
                      </p:cBhvr>
                      <p:to>
                        <p:strVal val="visible"/>
                      </p:to>
                    </p:set>
                    <p:animEffect transition="in" filter="fade">
                      <p:cBhvr>
                        <p:cTn dur="500"/>
                        <p:tgtEl>
                          <p:spTgt spid="42"/>
                        </p:tgtEl>
                      </p:cBhvr>
                    </p:animEffect>
                  </p:childTnLst>
                </p:cTn>
              </p:par>
            </p:tnLst>
          </p:tmpl>
        </p:tmplLst>
      </p:bldP>
    </p:bld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3 Icons">
    <p:spTree>
      <p:nvGrpSpPr>
        <p:cNvPr id="1" name=""/>
        <p:cNvGrpSpPr/>
        <p:nvPr/>
      </p:nvGrpSpPr>
      <p:grpSpPr>
        <a:xfrm>
          <a:off x="0" y="0"/>
          <a:ext cx="0" cy="0"/>
          <a:chOff x="0" y="0"/>
          <a:chExt cx="0" cy="0"/>
        </a:xfrm>
      </p:grpSpPr>
      <p:sp>
        <p:nvSpPr>
          <p:cNvPr id="35" name="正方形/長方形 34"/>
          <p:cNvSpPr/>
          <p:nvPr userDrawn="1"/>
        </p:nvSpPr>
        <p:spPr>
          <a:xfrm>
            <a:off x="0" y="4439265"/>
            <a:ext cx="18286413" cy="5847734"/>
          </a:xfrm>
          <a:prstGeom prst="rect">
            <a:avLst/>
          </a:prstGeom>
          <a:solidFill>
            <a:schemeClr val="tx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2" name="タイトル 1"/>
          <p:cNvSpPr>
            <a:spLocks noGrp="1"/>
          </p:cNvSpPr>
          <p:nvPr>
            <p:ph type="title" hasCustomPrompt="1"/>
          </p:nvPr>
        </p:nvSpPr>
        <p:spPr/>
        <p:txBody>
          <a:bodyPr/>
          <a:lstStyle/>
          <a:p>
            <a:r>
              <a:rPr kumimoji="1" lang="en-US" altLang="ja-JP" dirty="0" smtClean="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F95F845C-B07D-424A-A6EA-96D8F4A7E4C5}" type="slidenum">
              <a:rPr lang="ja-JP" altLang="en-US" smtClean="0"/>
              <a:pPr/>
              <a:t>‹#›</a:t>
            </a:fld>
            <a:endParaRPr lang="ja-JP" altLang="en-US"/>
          </a:p>
        </p:txBody>
      </p:sp>
      <p:sp>
        <p:nvSpPr>
          <p:cNvPr id="6" name="テキスト プレースホルダー 5"/>
          <p:cNvSpPr>
            <a:spLocks noGrp="1"/>
          </p:cNvSpPr>
          <p:nvPr>
            <p:ph type="body" sz="quarter" idx="12" hasCustomPrompt="1"/>
          </p:nvPr>
        </p:nvSpPr>
        <p:spPr>
          <a:xfrm>
            <a:off x="1237456" y="1803400"/>
            <a:ext cx="15811500" cy="617976"/>
          </a:xfrm>
        </p:spPr>
        <p:txBody>
          <a:bodyPr anchor="ctr">
            <a:noAutofit/>
          </a:bodyPr>
          <a:lstStyle>
            <a:lvl1pPr algn="ctr">
              <a:spcBef>
                <a:spcPts val="0"/>
              </a:spcBef>
              <a:defRPr sz="3200" i="1" spc="0" baseline="0">
                <a:solidFill>
                  <a:schemeClr val="bg1"/>
                </a:solidFill>
                <a:effectLst/>
              </a:defRPr>
            </a:lvl1pPr>
          </a:lstStyle>
          <a:p>
            <a:pPr lvl="0"/>
            <a:r>
              <a:rPr kumimoji="1" lang="en-US" altLang="ja-JP" dirty="0" smtClean="0"/>
              <a:t>Subtitle Goes Here</a:t>
            </a:r>
            <a:endParaRPr kumimoji="1" lang="ja-JP" altLang="en-US" dirty="0" smtClean="0"/>
          </a:p>
        </p:txBody>
      </p:sp>
      <p:sp>
        <p:nvSpPr>
          <p:cNvPr id="8" name="図プレースホルダー 9"/>
          <p:cNvSpPr>
            <a:spLocks noGrp="1"/>
          </p:cNvSpPr>
          <p:nvPr>
            <p:ph type="pic" sz="quarter" idx="13" hasCustomPrompt="1"/>
          </p:nvPr>
        </p:nvSpPr>
        <p:spPr>
          <a:xfrm>
            <a:off x="3033436" y="4876913"/>
            <a:ext cx="1225166" cy="1227919"/>
          </a:xfrm>
          <a:effectLst>
            <a:innerShdw blurRad="63500" dist="50800">
              <a:prstClr val="black">
                <a:alpha val="50000"/>
              </a:prstClr>
            </a:innerShdw>
          </a:effectLst>
        </p:spPr>
        <p:txBody>
          <a:bodyPr>
            <a:noAutofit/>
          </a:bodyPr>
          <a:lstStyle>
            <a:lvl1pPr>
              <a:defRPr sz="1100">
                <a:latin typeface="Bebas Neue Regular" pitchFamily="50" charset="0"/>
              </a:defRPr>
            </a:lvl1pPr>
          </a:lstStyle>
          <a:p>
            <a:r>
              <a:rPr kumimoji="1" lang="en-US" altLang="ja-JP" dirty="0" smtClean="0"/>
              <a:t>ICON</a:t>
            </a:r>
            <a:endParaRPr kumimoji="1" lang="ja-JP" altLang="en-US" dirty="0"/>
          </a:p>
        </p:txBody>
      </p:sp>
      <p:sp>
        <p:nvSpPr>
          <p:cNvPr id="17" name="テキスト プレースホルダー 5"/>
          <p:cNvSpPr>
            <a:spLocks noGrp="1"/>
          </p:cNvSpPr>
          <p:nvPr>
            <p:ph type="body" sz="quarter" idx="14" hasCustomPrompt="1"/>
          </p:nvPr>
        </p:nvSpPr>
        <p:spPr>
          <a:xfrm>
            <a:off x="1236707" y="6307901"/>
            <a:ext cx="4818624" cy="964895"/>
          </a:xfrm>
        </p:spPr>
        <p:txBody>
          <a:bodyPr anchor="ctr">
            <a:noAutofit/>
          </a:bodyPr>
          <a:lstStyle>
            <a:lvl1pPr algn="ctr">
              <a:spcBef>
                <a:spcPts val="0"/>
              </a:spcBef>
              <a:defRPr sz="4800" i="0" spc="0" baseline="0">
                <a:solidFill>
                  <a:schemeClr val="accent2"/>
                </a:solidFill>
                <a:effectLst>
                  <a:innerShdw blurRad="63500" dist="50800">
                    <a:prstClr val="black">
                      <a:alpha val="50000"/>
                    </a:prstClr>
                  </a:innerShdw>
                </a:effectLst>
                <a:latin typeface="+mj-lt"/>
              </a:defRPr>
            </a:lvl1pPr>
          </a:lstStyle>
          <a:p>
            <a:pPr lvl="0"/>
            <a:r>
              <a:rPr kumimoji="1" lang="en-US" altLang="ja-JP" dirty="0" smtClean="0"/>
              <a:t>TEXT HERE</a:t>
            </a:r>
            <a:endParaRPr kumimoji="1" lang="ja-JP" altLang="en-US" dirty="0" smtClean="0"/>
          </a:p>
        </p:txBody>
      </p:sp>
      <p:sp>
        <p:nvSpPr>
          <p:cNvPr id="18" name="テキスト プレースホルダー 5"/>
          <p:cNvSpPr>
            <a:spLocks noGrp="1"/>
          </p:cNvSpPr>
          <p:nvPr>
            <p:ph type="body" sz="quarter" idx="15" hasCustomPrompt="1"/>
          </p:nvPr>
        </p:nvSpPr>
        <p:spPr>
          <a:xfrm>
            <a:off x="1238023" y="7272796"/>
            <a:ext cx="4815992" cy="2107178"/>
          </a:xfrm>
        </p:spPr>
        <p:txBody>
          <a:bodyPr anchor="t">
            <a:noAutofit/>
          </a:bodyPr>
          <a:lstStyle>
            <a:lvl1pPr algn="ctr">
              <a:lnSpc>
                <a:spcPct val="100000"/>
              </a:lnSpc>
              <a:spcBef>
                <a:spcPts val="0"/>
              </a:spcBef>
              <a:defRPr sz="2400" i="0" spc="0" baseline="0">
                <a:solidFill>
                  <a:schemeClr val="bg1"/>
                </a:solidFill>
                <a:effectLst/>
                <a:latin typeface="+mn-lt"/>
              </a:defRPr>
            </a:lvl1pPr>
          </a:lstStyle>
          <a:p>
            <a:pPr lvl="0"/>
            <a:r>
              <a:rPr kumimoji="1" lang="en-US" altLang="ja-JP" dirty="0" smtClean="0"/>
              <a:t>Text Here</a:t>
            </a:r>
          </a:p>
          <a:p>
            <a:pPr lvl="0"/>
            <a:endParaRPr kumimoji="1" lang="en-US" altLang="ja-JP" dirty="0" smtClean="0"/>
          </a:p>
        </p:txBody>
      </p:sp>
      <p:sp>
        <p:nvSpPr>
          <p:cNvPr id="24" name="図プレースホルダー 9"/>
          <p:cNvSpPr>
            <a:spLocks noGrp="1"/>
          </p:cNvSpPr>
          <p:nvPr>
            <p:ph type="pic" sz="quarter" idx="16" hasCustomPrompt="1"/>
          </p:nvPr>
        </p:nvSpPr>
        <p:spPr>
          <a:xfrm>
            <a:off x="8530249" y="4876913"/>
            <a:ext cx="1225166" cy="1227919"/>
          </a:xfrm>
          <a:effectLst>
            <a:innerShdw blurRad="63500" dist="50800">
              <a:prstClr val="black">
                <a:alpha val="50000"/>
              </a:prstClr>
            </a:innerShdw>
          </a:effectLst>
        </p:spPr>
        <p:txBody>
          <a:bodyPr>
            <a:noAutofit/>
          </a:bodyPr>
          <a:lstStyle>
            <a:lvl1pPr>
              <a:defRPr sz="1100">
                <a:latin typeface="Bebas Neue Regular" pitchFamily="50" charset="0"/>
              </a:defRPr>
            </a:lvl1pPr>
          </a:lstStyle>
          <a:p>
            <a:r>
              <a:rPr kumimoji="1" lang="en-US" altLang="ja-JP" dirty="0" smtClean="0"/>
              <a:t>ICON</a:t>
            </a:r>
            <a:endParaRPr kumimoji="1" lang="ja-JP" altLang="en-US" dirty="0"/>
          </a:p>
        </p:txBody>
      </p:sp>
      <p:sp>
        <p:nvSpPr>
          <p:cNvPr id="25" name="テキスト プレースホルダー 5"/>
          <p:cNvSpPr>
            <a:spLocks noGrp="1"/>
          </p:cNvSpPr>
          <p:nvPr>
            <p:ph type="body" sz="quarter" idx="17" hasCustomPrompt="1"/>
          </p:nvPr>
        </p:nvSpPr>
        <p:spPr>
          <a:xfrm>
            <a:off x="6733520" y="6307901"/>
            <a:ext cx="4818624" cy="964895"/>
          </a:xfrm>
        </p:spPr>
        <p:txBody>
          <a:bodyPr anchor="ctr">
            <a:noAutofit/>
          </a:bodyPr>
          <a:lstStyle>
            <a:lvl1pPr algn="ctr">
              <a:spcBef>
                <a:spcPts val="0"/>
              </a:spcBef>
              <a:defRPr sz="4800" i="0" spc="0" baseline="0">
                <a:solidFill>
                  <a:schemeClr val="accent2"/>
                </a:solidFill>
                <a:effectLst>
                  <a:innerShdw blurRad="63500" dist="50800">
                    <a:prstClr val="black">
                      <a:alpha val="50000"/>
                    </a:prstClr>
                  </a:innerShdw>
                </a:effectLst>
                <a:latin typeface="+mj-lt"/>
              </a:defRPr>
            </a:lvl1pPr>
          </a:lstStyle>
          <a:p>
            <a:pPr lvl="0"/>
            <a:r>
              <a:rPr kumimoji="1" lang="en-US" altLang="ja-JP" dirty="0" smtClean="0"/>
              <a:t>TEXT HERE</a:t>
            </a:r>
            <a:endParaRPr kumimoji="1" lang="ja-JP" altLang="en-US" dirty="0" smtClean="0"/>
          </a:p>
        </p:txBody>
      </p:sp>
      <p:sp>
        <p:nvSpPr>
          <p:cNvPr id="26" name="テキスト プレースホルダー 5"/>
          <p:cNvSpPr>
            <a:spLocks noGrp="1"/>
          </p:cNvSpPr>
          <p:nvPr>
            <p:ph type="body" sz="quarter" idx="18" hasCustomPrompt="1"/>
          </p:nvPr>
        </p:nvSpPr>
        <p:spPr>
          <a:xfrm>
            <a:off x="6734836" y="7272796"/>
            <a:ext cx="4815992" cy="2107178"/>
          </a:xfrm>
        </p:spPr>
        <p:txBody>
          <a:bodyPr anchor="t">
            <a:noAutofit/>
          </a:bodyPr>
          <a:lstStyle>
            <a:lvl1pPr algn="ctr">
              <a:lnSpc>
                <a:spcPct val="100000"/>
              </a:lnSpc>
              <a:spcBef>
                <a:spcPts val="0"/>
              </a:spcBef>
              <a:defRPr sz="2400" i="0" spc="0" baseline="0">
                <a:solidFill>
                  <a:schemeClr val="bg1"/>
                </a:solidFill>
                <a:effectLst/>
                <a:latin typeface="+mn-lt"/>
              </a:defRPr>
            </a:lvl1pPr>
          </a:lstStyle>
          <a:p>
            <a:pPr lvl="0"/>
            <a:r>
              <a:rPr kumimoji="1" lang="en-US" altLang="ja-JP" dirty="0" smtClean="0"/>
              <a:t>Text Here</a:t>
            </a:r>
          </a:p>
          <a:p>
            <a:pPr lvl="0"/>
            <a:endParaRPr kumimoji="1" lang="en-US" altLang="ja-JP" dirty="0" smtClean="0"/>
          </a:p>
        </p:txBody>
      </p:sp>
      <p:sp>
        <p:nvSpPr>
          <p:cNvPr id="28" name="図プレースホルダー 9"/>
          <p:cNvSpPr>
            <a:spLocks noGrp="1"/>
          </p:cNvSpPr>
          <p:nvPr>
            <p:ph type="pic" sz="quarter" idx="19" hasCustomPrompt="1"/>
          </p:nvPr>
        </p:nvSpPr>
        <p:spPr>
          <a:xfrm>
            <a:off x="14027061" y="4876913"/>
            <a:ext cx="1225166" cy="1227919"/>
          </a:xfrm>
          <a:effectLst>
            <a:innerShdw blurRad="63500" dist="50800">
              <a:prstClr val="black">
                <a:alpha val="50000"/>
              </a:prstClr>
            </a:innerShdw>
          </a:effectLst>
        </p:spPr>
        <p:txBody>
          <a:bodyPr>
            <a:noAutofit/>
          </a:bodyPr>
          <a:lstStyle>
            <a:lvl1pPr>
              <a:defRPr sz="1100">
                <a:latin typeface="Bebas Neue Regular" pitchFamily="50" charset="0"/>
              </a:defRPr>
            </a:lvl1pPr>
          </a:lstStyle>
          <a:p>
            <a:r>
              <a:rPr kumimoji="1" lang="en-US" altLang="ja-JP" dirty="0" smtClean="0"/>
              <a:t>ICON</a:t>
            </a:r>
            <a:endParaRPr kumimoji="1" lang="ja-JP" altLang="en-US" dirty="0"/>
          </a:p>
        </p:txBody>
      </p:sp>
      <p:sp>
        <p:nvSpPr>
          <p:cNvPr id="29" name="テキスト プレースホルダー 5"/>
          <p:cNvSpPr>
            <a:spLocks noGrp="1"/>
          </p:cNvSpPr>
          <p:nvPr>
            <p:ph type="body" sz="quarter" idx="20" hasCustomPrompt="1"/>
          </p:nvPr>
        </p:nvSpPr>
        <p:spPr>
          <a:xfrm>
            <a:off x="12230332" y="6307901"/>
            <a:ext cx="4818624" cy="964895"/>
          </a:xfrm>
        </p:spPr>
        <p:txBody>
          <a:bodyPr anchor="ctr">
            <a:noAutofit/>
          </a:bodyPr>
          <a:lstStyle>
            <a:lvl1pPr algn="ctr">
              <a:spcBef>
                <a:spcPts val="0"/>
              </a:spcBef>
              <a:defRPr sz="4800" i="0" spc="0" baseline="0">
                <a:solidFill>
                  <a:schemeClr val="accent2"/>
                </a:solidFill>
                <a:effectLst>
                  <a:innerShdw blurRad="63500" dist="50800">
                    <a:prstClr val="black">
                      <a:alpha val="50000"/>
                    </a:prstClr>
                  </a:innerShdw>
                </a:effectLst>
                <a:latin typeface="+mj-lt"/>
              </a:defRPr>
            </a:lvl1pPr>
          </a:lstStyle>
          <a:p>
            <a:pPr lvl="0"/>
            <a:r>
              <a:rPr kumimoji="1" lang="en-US" altLang="ja-JP" dirty="0" smtClean="0"/>
              <a:t>TEXT HERE</a:t>
            </a:r>
            <a:endParaRPr kumimoji="1" lang="ja-JP" altLang="en-US" dirty="0" smtClean="0"/>
          </a:p>
        </p:txBody>
      </p:sp>
      <p:sp>
        <p:nvSpPr>
          <p:cNvPr id="30" name="テキスト プレースホルダー 5"/>
          <p:cNvSpPr>
            <a:spLocks noGrp="1"/>
          </p:cNvSpPr>
          <p:nvPr>
            <p:ph type="body" sz="quarter" idx="21" hasCustomPrompt="1"/>
          </p:nvPr>
        </p:nvSpPr>
        <p:spPr>
          <a:xfrm>
            <a:off x="12231648" y="7272796"/>
            <a:ext cx="4815992" cy="2107178"/>
          </a:xfrm>
        </p:spPr>
        <p:txBody>
          <a:bodyPr anchor="t">
            <a:noAutofit/>
          </a:bodyPr>
          <a:lstStyle>
            <a:lvl1pPr algn="ctr">
              <a:lnSpc>
                <a:spcPct val="100000"/>
              </a:lnSpc>
              <a:spcBef>
                <a:spcPts val="0"/>
              </a:spcBef>
              <a:defRPr sz="2400" i="0" spc="0" baseline="0">
                <a:solidFill>
                  <a:schemeClr val="bg1"/>
                </a:solidFill>
                <a:effectLst/>
                <a:latin typeface="+mn-lt"/>
              </a:defRPr>
            </a:lvl1pPr>
          </a:lstStyle>
          <a:p>
            <a:pPr lvl="0"/>
            <a:r>
              <a:rPr kumimoji="1" lang="en-US" altLang="ja-JP" dirty="0" smtClean="0"/>
              <a:t>Text Here</a:t>
            </a:r>
          </a:p>
          <a:p>
            <a:pPr lvl="0"/>
            <a:endParaRPr kumimoji="1" lang="en-US" altLang="ja-JP" dirty="0" smtClean="0"/>
          </a:p>
        </p:txBody>
      </p:sp>
      <p:sp>
        <p:nvSpPr>
          <p:cNvPr id="36" name="テキスト プレースホルダー 5"/>
          <p:cNvSpPr>
            <a:spLocks noGrp="1"/>
          </p:cNvSpPr>
          <p:nvPr>
            <p:ph type="body" sz="quarter" idx="22" hasCustomPrompt="1"/>
          </p:nvPr>
        </p:nvSpPr>
        <p:spPr>
          <a:xfrm>
            <a:off x="921553" y="2798151"/>
            <a:ext cx="16443307" cy="1478881"/>
          </a:xfrm>
        </p:spPr>
        <p:txBody>
          <a:bodyPr anchor="ctr">
            <a:noAutofit/>
          </a:bodyPr>
          <a:lstStyle>
            <a:lvl1pPr algn="ctr">
              <a:lnSpc>
                <a:spcPct val="100000"/>
              </a:lnSpc>
              <a:spcBef>
                <a:spcPts val="0"/>
              </a:spcBef>
              <a:defRPr sz="2800" i="0" spc="0" baseline="0">
                <a:solidFill>
                  <a:schemeClr val="bg1"/>
                </a:solidFill>
                <a:effectLst/>
                <a:latin typeface="+mn-lt"/>
              </a:defRPr>
            </a:lvl1pPr>
          </a:lstStyle>
          <a:p>
            <a:pPr lvl="0"/>
            <a:r>
              <a:rPr kumimoji="1" lang="en-US" altLang="ja-JP" dirty="0" smtClean="0"/>
              <a:t>Text Here</a:t>
            </a:r>
          </a:p>
        </p:txBody>
      </p:sp>
    </p:spTree>
    <p:extLst>
      <p:ext uri="{BB962C8B-B14F-4D97-AF65-F5344CB8AC3E}">
        <p14:creationId xmlns:p14="http://schemas.microsoft.com/office/powerpoint/2010/main" val="40922362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iterate type="lt">
                                    <p:tmPct val="5000"/>
                                  </p:iterate>
                                  <p:childTnLst>
                                    <p:set>
                                      <p:cBhvr>
                                        <p:cTn id="6" dur="1" fill="hold">
                                          <p:stCondLst>
                                            <p:cond delay="0"/>
                                          </p:stCondLst>
                                        </p:cTn>
                                        <p:tgtEl>
                                          <p:spTgt spid="6">
                                            <p:txEl>
                                              <p:pRg st="0" end="0"/>
                                            </p:txEl>
                                          </p:spTgt>
                                        </p:tgtEl>
                                        <p:attrNameLst>
                                          <p:attrName>style.visibility</p:attrName>
                                        </p:attrNameLst>
                                      </p:cBhvr>
                                      <p:to>
                                        <p:strVal val="visible"/>
                                      </p:to>
                                    </p:set>
                                    <p:animEffect transition="in" filter="randombar(horizontal)">
                                      <p:cBhvr>
                                        <p:cTn id="7" dur="500"/>
                                        <p:tgtEl>
                                          <p:spTgt spid="6">
                                            <p:txEl>
                                              <p:pRg st="0" end="0"/>
                                            </p:txEl>
                                          </p:spTgt>
                                        </p:tgtEl>
                                      </p:cBhvr>
                                    </p:animEffect>
                                  </p:childTnLst>
                                </p:cTn>
                              </p:par>
                            </p:childTnLst>
                          </p:cTn>
                        </p:par>
                        <p:par>
                          <p:cTn id="8" fill="hold">
                            <p:stCondLst>
                              <p:cond delay="875"/>
                            </p:stCondLst>
                            <p:childTnLst>
                              <p:par>
                                <p:cTn id="9" presetID="10" presetClass="entr" presetSubtype="0" fill="hold" grpId="0" nodeType="afterEffect">
                                  <p:stCondLst>
                                    <p:cond delay="0"/>
                                  </p:stCondLst>
                                  <p:childTnLst>
                                    <p:set>
                                      <p:cBhvr>
                                        <p:cTn id="10" dur="1" fill="hold">
                                          <p:stCondLst>
                                            <p:cond delay="0"/>
                                          </p:stCondLst>
                                        </p:cTn>
                                        <p:tgtEl>
                                          <p:spTgt spid="36">
                                            <p:txEl>
                                              <p:pRg st="0" end="0"/>
                                            </p:txEl>
                                          </p:spTgt>
                                        </p:tgtEl>
                                        <p:attrNameLst>
                                          <p:attrName>style.visibility</p:attrName>
                                        </p:attrNameLst>
                                      </p:cBhvr>
                                      <p:to>
                                        <p:strVal val="visible"/>
                                      </p:to>
                                    </p:set>
                                    <p:animEffect transition="in" filter="fade">
                                      <p:cBhvr>
                                        <p:cTn id="11" dur="750"/>
                                        <p:tgtEl>
                                          <p:spTgt spid="36">
                                            <p:txEl>
                                              <p:pRg st="0" end="0"/>
                                            </p:txEl>
                                          </p:spTgt>
                                        </p:tgtEl>
                                      </p:cBhvr>
                                    </p:animEffect>
                                  </p:childTnLst>
                                </p:cTn>
                              </p:par>
                            </p:childTnLst>
                          </p:cTn>
                        </p:par>
                        <p:par>
                          <p:cTn id="12" fill="hold">
                            <p:stCondLst>
                              <p:cond delay="1625"/>
                            </p:stCondLst>
                            <p:childTnLst>
                              <p:par>
                                <p:cTn id="13" presetID="16" presetClass="entr" presetSubtype="37" fill="hold" grpId="0" nodeType="afterEffect">
                                  <p:stCondLst>
                                    <p:cond delay="0"/>
                                  </p:stCondLst>
                                  <p:childTnLst>
                                    <p:set>
                                      <p:cBhvr>
                                        <p:cTn id="14" dur="1" fill="hold">
                                          <p:stCondLst>
                                            <p:cond delay="0"/>
                                          </p:stCondLst>
                                        </p:cTn>
                                        <p:tgtEl>
                                          <p:spTgt spid="35"/>
                                        </p:tgtEl>
                                        <p:attrNameLst>
                                          <p:attrName>style.visibility</p:attrName>
                                        </p:attrNameLst>
                                      </p:cBhvr>
                                      <p:to>
                                        <p:strVal val="visible"/>
                                      </p:to>
                                    </p:set>
                                    <p:animEffect transition="in" filter="barn(outVertical)">
                                      <p:cBhvr>
                                        <p:cTn id="15" dur="500"/>
                                        <p:tgtEl>
                                          <p:spTgt spid="35"/>
                                        </p:tgtEl>
                                      </p:cBhvr>
                                    </p:animEffect>
                                  </p:childTnLst>
                                </p:cTn>
                              </p:par>
                            </p:childTnLst>
                          </p:cTn>
                        </p:par>
                        <p:par>
                          <p:cTn id="16" fill="hold">
                            <p:stCondLst>
                              <p:cond delay="2125"/>
                            </p:stCondLst>
                            <p:childTnLst>
                              <p:par>
                                <p:cTn id="17" presetID="14" presetClass="entr" presetSubtype="10" fill="hold" grpId="0"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randombar(horizontal)">
                                      <p:cBhvr>
                                        <p:cTn id="19" dur="500"/>
                                        <p:tgtEl>
                                          <p:spTgt spid="8"/>
                                        </p:tgtEl>
                                      </p:cBhvr>
                                    </p:animEffect>
                                  </p:childTnLst>
                                </p:cTn>
                              </p:par>
                            </p:childTnLst>
                          </p:cTn>
                        </p:par>
                        <p:par>
                          <p:cTn id="20" fill="hold">
                            <p:stCondLst>
                              <p:cond delay="2625"/>
                            </p:stCondLst>
                            <p:childTnLst>
                              <p:par>
                                <p:cTn id="21" presetID="14" presetClass="entr" presetSubtype="10" fill="hold" grpId="0" nodeType="afterEffect">
                                  <p:stCondLst>
                                    <p:cond delay="0"/>
                                  </p:stCondLst>
                                  <p:iterate type="lt">
                                    <p:tmPct val="5000"/>
                                  </p:iterate>
                                  <p:childTnLst>
                                    <p:set>
                                      <p:cBhvr>
                                        <p:cTn id="22" dur="1" fill="hold">
                                          <p:stCondLst>
                                            <p:cond delay="0"/>
                                          </p:stCondLst>
                                        </p:cTn>
                                        <p:tgtEl>
                                          <p:spTgt spid="17">
                                            <p:txEl>
                                              <p:pRg st="0" end="0"/>
                                            </p:txEl>
                                          </p:spTgt>
                                        </p:tgtEl>
                                        <p:attrNameLst>
                                          <p:attrName>style.visibility</p:attrName>
                                        </p:attrNameLst>
                                      </p:cBhvr>
                                      <p:to>
                                        <p:strVal val="visible"/>
                                      </p:to>
                                    </p:set>
                                    <p:animEffect transition="in" filter="randombar(horizontal)">
                                      <p:cBhvr>
                                        <p:cTn id="23" dur="500"/>
                                        <p:tgtEl>
                                          <p:spTgt spid="17">
                                            <p:txEl>
                                              <p:pRg st="0" end="0"/>
                                            </p:txEl>
                                          </p:spTgt>
                                        </p:tgtEl>
                                      </p:cBhvr>
                                    </p:animEffect>
                                  </p:childTnLst>
                                </p:cTn>
                              </p:par>
                            </p:childTnLst>
                          </p:cTn>
                        </p:par>
                        <p:par>
                          <p:cTn id="24" fill="hold">
                            <p:stCondLst>
                              <p:cond delay="3300"/>
                            </p:stCondLst>
                            <p:childTnLst>
                              <p:par>
                                <p:cTn id="25" presetID="10" presetClass="entr" presetSubtype="0" fill="hold" grpId="0" nodeType="afterEffect">
                                  <p:stCondLst>
                                    <p:cond delay="0"/>
                                  </p:stCondLst>
                                  <p:childTnLst>
                                    <p:set>
                                      <p:cBhvr>
                                        <p:cTn id="26" dur="1" fill="hold">
                                          <p:stCondLst>
                                            <p:cond delay="0"/>
                                          </p:stCondLst>
                                        </p:cTn>
                                        <p:tgtEl>
                                          <p:spTgt spid="18">
                                            <p:txEl>
                                              <p:pRg st="0" end="0"/>
                                            </p:txEl>
                                          </p:spTgt>
                                        </p:tgtEl>
                                        <p:attrNameLst>
                                          <p:attrName>style.visibility</p:attrName>
                                        </p:attrNameLst>
                                      </p:cBhvr>
                                      <p:to>
                                        <p:strVal val="visible"/>
                                      </p:to>
                                    </p:set>
                                    <p:animEffect transition="in" filter="fade">
                                      <p:cBhvr>
                                        <p:cTn id="27" dur="750"/>
                                        <p:tgtEl>
                                          <p:spTgt spid="18">
                                            <p:txEl>
                                              <p:pRg st="0" end="0"/>
                                            </p:txEl>
                                          </p:spTgt>
                                        </p:tgtEl>
                                      </p:cBhvr>
                                    </p:animEffect>
                                  </p:childTnLst>
                                </p:cTn>
                              </p:par>
                            </p:childTnLst>
                          </p:cTn>
                        </p:par>
                        <p:par>
                          <p:cTn id="28" fill="hold">
                            <p:stCondLst>
                              <p:cond delay="4050"/>
                            </p:stCondLst>
                            <p:childTnLst>
                              <p:par>
                                <p:cTn id="29" presetID="14" presetClass="entr" presetSubtype="10" fill="hold" grpId="0" nodeType="afterEffect">
                                  <p:stCondLst>
                                    <p:cond delay="0"/>
                                  </p:stCondLst>
                                  <p:childTnLst>
                                    <p:set>
                                      <p:cBhvr>
                                        <p:cTn id="30" dur="1" fill="hold">
                                          <p:stCondLst>
                                            <p:cond delay="0"/>
                                          </p:stCondLst>
                                        </p:cTn>
                                        <p:tgtEl>
                                          <p:spTgt spid="24"/>
                                        </p:tgtEl>
                                        <p:attrNameLst>
                                          <p:attrName>style.visibility</p:attrName>
                                        </p:attrNameLst>
                                      </p:cBhvr>
                                      <p:to>
                                        <p:strVal val="visible"/>
                                      </p:to>
                                    </p:set>
                                    <p:animEffect transition="in" filter="randombar(horizontal)">
                                      <p:cBhvr>
                                        <p:cTn id="31" dur="500"/>
                                        <p:tgtEl>
                                          <p:spTgt spid="24"/>
                                        </p:tgtEl>
                                      </p:cBhvr>
                                    </p:animEffect>
                                  </p:childTnLst>
                                </p:cTn>
                              </p:par>
                            </p:childTnLst>
                          </p:cTn>
                        </p:par>
                        <p:par>
                          <p:cTn id="32" fill="hold">
                            <p:stCondLst>
                              <p:cond delay="4550"/>
                            </p:stCondLst>
                            <p:childTnLst>
                              <p:par>
                                <p:cTn id="33" presetID="14" presetClass="entr" presetSubtype="10" fill="hold" grpId="0" nodeType="afterEffect">
                                  <p:stCondLst>
                                    <p:cond delay="0"/>
                                  </p:stCondLst>
                                  <p:iterate type="lt">
                                    <p:tmPct val="5000"/>
                                  </p:iterate>
                                  <p:childTnLst>
                                    <p:set>
                                      <p:cBhvr>
                                        <p:cTn id="34" dur="1" fill="hold">
                                          <p:stCondLst>
                                            <p:cond delay="0"/>
                                          </p:stCondLst>
                                        </p:cTn>
                                        <p:tgtEl>
                                          <p:spTgt spid="25">
                                            <p:txEl>
                                              <p:pRg st="0" end="0"/>
                                            </p:txEl>
                                          </p:spTgt>
                                        </p:tgtEl>
                                        <p:attrNameLst>
                                          <p:attrName>style.visibility</p:attrName>
                                        </p:attrNameLst>
                                      </p:cBhvr>
                                      <p:to>
                                        <p:strVal val="visible"/>
                                      </p:to>
                                    </p:set>
                                    <p:animEffect transition="in" filter="randombar(horizontal)">
                                      <p:cBhvr>
                                        <p:cTn id="35" dur="500"/>
                                        <p:tgtEl>
                                          <p:spTgt spid="25">
                                            <p:txEl>
                                              <p:pRg st="0" end="0"/>
                                            </p:txEl>
                                          </p:spTgt>
                                        </p:tgtEl>
                                      </p:cBhvr>
                                    </p:animEffect>
                                  </p:childTnLst>
                                </p:cTn>
                              </p:par>
                            </p:childTnLst>
                          </p:cTn>
                        </p:par>
                        <p:par>
                          <p:cTn id="36" fill="hold">
                            <p:stCondLst>
                              <p:cond delay="5225"/>
                            </p:stCondLst>
                            <p:childTnLst>
                              <p:par>
                                <p:cTn id="37" presetID="10" presetClass="entr" presetSubtype="0" fill="hold" grpId="0" nodeType="afterEffect">
                                  <p:stCondLst>
                                    <p:cond delay="0"/>
                                  </p:stCondLst>
                                  <p:childTnLst>
                                    <p:set>
                                      <p:cBhvr>
                                        <p:cTn id="38" dur="1" fill="hold">
                                          <p:stCondLst>
                                            <p:cond delay="0"/>
                                          </p:stCondLst>
                                        </p:cTn>
                                        <p:tgtEl>
                                          <p:spTgt spid="26">
                                            <p:txEl>
                                              <p:pRg st="0" end="0"/>
                                            </p:txEl>
                                          </p:spTgt>
                                        </p:tgtEl>
                                        <p:attrNameLst>
                                          <p:attrName>style.visibility</p:attrName>
                                        </p:attrNameLst>
                                      </p:cBhvr>
                                      <p:to>
                                        <p:strVal val="visible"/>
                                      </p:to>
                                    </p:set>
                                    <p:animEffect transition="in" filter="fade">
                                      <p:cBhvr>
                                        <p:cTn id="39" dur="750"/>
                                        <p:tgtEl>
                                          <p:spTgt spid="26">
                                            <p:txEl>
                                              <p:pRg st="0" end="0"/>
                                            </p:txEl>
                                          </p:spTgt>
                                        </p:tgtEl>
                                      </p:cBhvr>
                                    </p:animEffect>
                                  </p:childTnLst>
                                </p:cTn>
                              </p:par>
                            </p:childTnLst>
                          </p:cTn>
                        </p:par>
                        <p:par>
                          <p:cTn id="40" fill="hold">
                            <p:stCondLst>
                              <p:cond delay="5975"/>
                            </p:stCondLst>
                            <p:childTnLst>
                              <p:par>
                                <p:cTn id="41" presetID="14" presetClass="entr" presetSubtype="10" fill="hold" grpId="0" nodeType="afterEffect">
                                  <p:stCondLst>
                                    <p:cond delay="0"/>
                                  </p:stCondLst>
                                  <p:childTnLst>
                                    <p:set>
                                      <p:cBhvr>
                                        <p:cTn id="42" dur="1" fill="hold">
                                          <p:stCondLst>
                                            <p:cond delay="0"/>
                                          </p:stCondLst>
                                        </p:cTn>
                                        <p:tgtEl>
                                          <p:spTgt spid="28"/>
                                        </p:tgtEl>
                                        <p:attrNameLst>
                                          <p:attrName>style.visibility</p:attrName>
                                        </p:attrNameLst>
                                      </p:cBhvr>
                                      <p:to>
                                        <p:strVal val="visible"/>
                                      </p:to>
                                    </p:set>
                                    <p:animEffect transition="in" filter="randombar(horizontal)">
                                      <p:cBhvr>
                                        <p:cTn id="43" dur="500"/>
                                        <p:tgtEl>
                                          <p:spTgt spid="28"/>
                                        </p:tgtEl>
                                      </p:cBhvr>
                                    </p:animEffect>
                                  </p:childTnLst>
                                </p:cTn>
                              </p:par>
                            </p:childTnLst>
                          </p:cTn>
                        </p:par>
                        <p:par>
                          <p:cTn id="44" fill="hold">
                            <p:stCondLst>
                              <p:cond delay="6475"/>
                            </p:stCondLst>
                            <p:childTnLst>
                              <p:par>
                                <p:cTn id="45" presetID="14" presetClass="entr" presetSubtype="10" fill="hold" grpId="0" nodeType="afterEffect">
                                  <p:stCondLst>
                                    <p:cond delay="0"/>
                                  </p:stCondLst>
                                  <p:iterate type="lt">
                                    <p:tmPct val="5000"/>
                                  </p:iterate>
                                  <p:childTnLst>
                                    <p:set>
                                      <p:cBhvr>
                                        <p:cTn id="46" dur="1" fill="hold">
                                          <p:stCondLst>
                                            <p:cond delay="0"/>
                                          </p:stCondLst>
                                        </p:cTn>
                                        <p:tgtEl>
                                          <p:spTgt spid="29">
                                            <p:txEl>
                                              <p:pRg st="0" end="0"/>
                                            </p:txEl>
                                          </p:spTgt>
                                        </p:tgtEl>
                                        <p:attrNameLst>
                                          <p:attrName>style.visibility</p:attrName>
                                        </p:attrNameLst>
                                      </p:cBhvr>
                                      <p:to>
                                        <p:strVal val="visible"/>
                                      </p:to>
                                    </p:set>
                                    <p:animEffect transition="in" filter="randombar(horizontal)">
                                      <p:cBhvr>
                                        <p:cTn id="47" dur="500"/>
                                        <p:tgtEl>
                                          <p:spTgt spid="29">
                                            <p:txEl>
                                              <p:pRg st="0" end="0"/>
                                            </p:txEl>
                                          </p:spTgt>
                                        </p:tgtEl>
                                      </p:cBhvr>
                                    </p:animEffect>
                                  </p:childTnLst>
                                </p:cTn>
                              </p:par>
                            </p:childTnLst>
                          </p:cTn>
                        </p:par>
                        <p:par>
                          <p:cTn id="48" fill="hold">
                            <p:stCondLst>
                              <p:cond delay="7150"/>
                            </p:stCondLst>
                            <p:childTnLst>
                              <p:par>
                                <p:cTn id="49" presetID="10" presetClass="entr" presetSubtype="0" fill="hold" grpId="0" nodeType="afterEffect">
                                  <p:stCondLst>
                                    <p:cond delay="0"/>
                                  </p:stCondLst>
                                  <p:childTnLst>
                                    <p:set>
                                      <p:cBhvr>
                                        <p:cTn id="50" dur="1" fill="hold">
                                          <p:stCondLst>
                                            <p:cond delay="0"/>
                                          </p:stCondLst>
                                        </p:cTn>
                                        <p:tgtEl>
                                          <p:spTgt spid="30">
                                            <p:txEl>
                                              <p:pRg st="0" end="0"/>
                                            </p:txEl>
                                          </p:spTgt>
                                        </p:tgtEl>
                                        <p:attrNameLst>
                                          <p:attrName>style.visibility</p:attrName>
                                        </p:attrNameLst>
                                      </p:cBhvr>
                                      <p:to>
                                        <p:strVal val="visible"/>
                                      </p:to>
                                    </p:set>
                                    <p:animEffect transition="in" filter="fade">
                                      <p:cBhvr>
                                        <p:cTn id="51" dur="750"/>
                                        <p:tgtEl>
                                          <p:spTgt spid="3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animBg="1"/>
      <p:bldP spid="6" grpId="0" build="p">
        <p:tmplLst>
          <p:tmpl lvl="1">
            <p:tnLst>
              <p:par>
                <p:cTn presetID="14" presetClass="entr" presetSubtype="10" fill="hold" nodeType="afterEffect">
                  <p:stCondLst>
                    <p:cond delay="0"/>
                  </p:stCondLst>
                  <p:iterate type="lt">
                    <p:tmPct val="5000"/>
                  </p:iterate>
                  <p:childTnLst>
                    <p:set>
                      <p:cBhvr>
                        <p:cTn dur="1" fill="hold">
                          <p:stCondLst>
                            <p:cond delay="0"/>
                          </p:stCondLst>
                        </p:cTn>
                        <p:tgtEl>
                          <p:spTgt spid="6"/>
                        </p:tgtEl>
                        <p:attrNameLst>
                          <p:attrName>style.visibility</p:attrName>
                        </p:attrNameLst>
                      </p:cBhvr>
                      <p:to>
                        <p:strVal val="visible"/>
                      </p:to>
                    </p:set>
                    <p:animEffect transition="in" filter="randombar(horizontal)">
                      <p:cBhvr>
                        <p:cTn dur="500"/>
                        <p:tgtEl>
                          <p:spTgt spid="6"/>
                        </p:tgtEl>
                      </p:cBhvr>
                    </p:animEffect>
                  </p:childTnLst>
                </p:cTn>
              </p:par>
            </p:tnLst>
          </p:tmpl>
        </p:tmplLst>
      </p:bldP>
      <p:bldP spid="8" grpId="0"/>
      <p:bldP spid="17" grpId="0" build="p">
        <p:tmplLst>
          <p:tmpl lvl="1">
            <p:tnLst>
              <p:par>
                <p:cTn presetID="14" presetClass="entr" presetSubtype="10" fill="hold" nodeType="afterEffect">
                  <p:stCondLst>
                    <p:cond delay="0"/>
                  </p:stCondLst>
                  <p:iterate type="lt">
                    <p:tmPct val="5000"/>
                  </p:iterate>
                  <p:childTnLst>
                    <p:set>
                      <p:cBhvr>
                        <p:cTn dur="1" fill="hold">
                          <p:stCondLst>
                            <p:cond delay="0"/>
                          </p:stCondLst>
                        </p:cTn>
                        <p:tgtEl>
                          <p:spTgt spid="17"/>
                        </p:tgtEl>
                        <p:attrNameLst>
                          <p:attrName>style.visibility</p:attrName>
                        </p:attrNameLst>
                      </p:cBhvr>
                      <p:to>
                        <p:strVal val="visible"/>
                      </p:to>
                    </p:set>
                    <p:animEffect transition="in" filter="randombar(horizontal)">
                      <p:cBhvr>
                        <p:cTn dur="500"/>
                        <p:tgtEl>
                          <p:spTgt spid="17"/>
                        </p:tgtEl>
                      </p:cBhvr>
                    </p:animEffect>
                  </p:childTnLst>
                </p:cTn>
              </p:par>
            </p:tnLst>
          </p:tmpl>
        </p:tmplLst>
      </p:bldP>
      <p:bldP spid="18" grpId="0" build="p">
        <p:tmplLst>
          <p:tmpl lvl="1">
            <p:tnLst>
              <p:par>
                <p:cTn presetID="10" presetClass="entr" presetSubtype="0" fill="hold" nodeType="afterEffect">
                  <p:stCondLst>
                    <p:cond delay="0"/>
                  </p:stCondLst>
                  <p:childTnLst>
                    <p:set>
                      <p:cBhvr>
                        <p:cTn dur="1" fill="hold">
                          <p:stCondLst>
                            <p:cond delay="0"/>
                          </p:stCondLst>
                        </p:cTn>
                        <p:tgtEl>
                          <p:spTgt spid="18"/>
                        </p:tgtEl>
                        <p:attrNameLst>
                          <p:attrName>style.visibility</p:attrName>
                        </p:attrNameLst>
                      </p:cBhvr>
                      <p:to>
                        <p:strVal val="visible"/>
                      </p:to>
                    </p:set>
                    <p:animEffect transition="in" filter="fade">
                      <p:cBhvr>
                        <p:cTn dur="750"/>
                        <p:tgtEl>
                          <p:spTgt spid="18"/>
                        </p:tgtEl>
                      </p:cBhvr>
                    </p:animEffect>
                  </p:childTnLst>
                </p:cTn>
              </p:par>
            </p:tnLst>
          </p:tmpl>
        </p:tmplLst>
      </p:bldP>
      <p:bldP spid="24" grpId="0"/>
      <p:bldP spid="25" grpId="0" build="p">
        <p:tmplLst>
          <p:tmpl lvl="1">
            <p:tnLst>
              <p:par>
                <p:cTn presetID="14" presetClass="entr" presetSubtype="10" fill="hold" nodeType="afterEffect">
                  <p:stCondLst>
                    <p:cond delay="0"/>
                  </p:stCondLst>
                  <p:iterate type="lt">
                    <p:tmPct val="5000"/>
                  </p:iterate>
                  <p:childTnLst>
                    <p:set>
                      <p:cBhvr>
                        <p:cTn dur="1" fill="hold">
                          <p:stCondLst>
                            <p:cond delay="0"/>
                          </p:stCondLst>
                        </p:cTn>
                        <p:tgtEl>
                          <p:spTgt spid="25"/>
                        </p:tgtEl>
                        <p:attrNameLst>
                          <p:attrName>style.visibility</p:attrName>
                        </p:attrNameLst>
                      </p:cBhvr>
                      <p:to>
                        <p:strVal val="visible"/>
                      </p:to>
                    </p:set>
                    <p:animEffect transition="in" filter="randombar(horizontal)">
                      <p:cBhvr>
                        <p:cTn dur="500"/>
                        <p:tgtEl>
                          <p:spTgt spid="25"/>
                        </p:tgtEl>
                      </p:cBhvr>
                    </p:animEffect>
                  </p:childTnLst>
                </p:cTn>
              </p:par>
            </p:tnLst>
          </p:tmpl>
        </p:tmplLst>
      </p:bldP>
      <p:bldP spid="26" grpId="0" build="p">
        <p:tmplLst>
          <p:tmpl lvl="1">
            <p:tnLst>
              <p:par>
                <p:cTn presetID="10" presetClass="entr" presetSubtype="0" fill="hold" nodeType="afterEffect">
                  <p:stCondLst>
                    <p:cond delay="0"/>
                  </p:stCondLst>
                  <p:childTnLst>
                    <p:set>
                      <p:cBhvr>
                        <p:cTn dur="1" fill="hold">
                          <p:stCondLst>
                            <p:cond delay="0"/>
                          </p:stCondLst>
                        </p:cTn>
                        <p:tgtEl>
                          <p:spTgt spid="26"/>
                        </p:tgtEl>
                        <p:attrNameLst>
                          <p:attrName>style.visibility</p:attrName>
                        </p:attrNameLst>
                      </p:cBhvr>
                      <p:to>
                        <p:strVal val="visible"/>
                      </p:to>
                    </p:set>
                    <p:animEffect transition="in" filter="fade">
                      <p:cBhvr>
                        <p:cTn dur="750"/>
                        <p:tgtEl>
                          <p:spTgt spid="26"/>
                        </p:tgtEl>
                      </p:cBhvr>
                    </p:animEffect>
                  </p:childTnLst>
                </p:cTn>
              </p:par>
            </p:tnLst>
          </p:tmpl>
        </p:tmplLst>
      </p:bldP>
      <p:bldP spid="28" grpId="0"/>
      <p:bldP spid="29" grpId="0" build="p">
        <p:tmplLst>
          <p:tmpl lvl="1">
            <p:tnLst>
              <p:par>
                <p:cTn presetID="14" presetClass="entr" presetSubtype="10" fill="hold" nodeType="afterEffect">
                  <p:stCondLst>
                    <p:cond delay="0"/>
                  </p:stCondLst>
                  <p:iterate type="lt">
                    <p:tmPct val="5000"/>
                  </p:iterate>
                  <p:childTnLst>
                    <p:set>
                      <p:cBhvr>
                        <p:cTn dur="1" fill="hold">
                          <p:stCondLst>
                            <p:cond delay="0"/>
                          </p:stCondLst>
                        </p:cTn>
                        <p:tgtEl>
                          <p:spTgt spid="29"/>
                        </p:tgtEl>
                        <p:attrNameLst>
                          <p:attrName>style.visibility</p:attrName>
                        </p:attrNameLst>
                      </p:cBhvr>
                      <p:to>
                        <p:strVal val="visible"/>
                      </p:to>
                    </p:set>
                    <p:animEffect transition="in" filter="randombar(horizontal)">
                      <p:cBhvr>
                        <p:cTn dur="500"/>
                        <p:tgtEl>
                          <p:spTgt spid="29"/>
                        </p:tgtEl>
                      </p:cBhvr>
                    </p:animEffect>
                  </p:childTnLst>
                </p:cTn>
              </p:par>
            </p:tnLst>
          </p:tmpl>
        </p:tmplLst>
      </p:bldP>
      <p:bldP spid="30" grpId="0" build="p">
        <p:tmplLst>
          <p:tmpl lvl="1">
            <p:tnLst>
              <p:par>
                <p:cTn presetID="10" presetClass="entr" presetSubtype="0" fill="hold" nodeType="afterEffect">
                  <p:stCondLst>
                    <p:cond delay="0"/>
                  </p:stCondLst>
                  <p:childTnLst>
                    <p:set>
                      <p:cBhvr>
                        <p:cTn dur="1" fill="hold">
                          <p:stCondLst>
                            <p:cond delay="0"/>
                          </p:stCondLst>
                        </p:cTn>
                        <p:tgtEl>
                          <p:spTgt spid="30"/>
                        </p:tgtEl>
                        <p:attrNameLst>
                          <p:attrName>style.visibility</p:attrName>
                        </p:attrNameLst>
                      </p:cBhvr>
                      <p:to>
                        <p:strVal val="visible"/>
                      </p:to>
                    </p:set>
                    <p:animEffect transition="in" filter="fade">
                      <p:cBhvr>
                        <p:cTn dur="750"/>
                        <p:tgtEl>
                          <p:spTgt spid="30"/>
                        </p:tgtEl>
                      </p:cBhvr>
                    </p:animEffect>
                  </p:childTnLst>
                </p:cTn>
              </p:par>
            </p:tnLst>
          </p:tmpl>
        </p:tmplLst>
      </p:bldP>
      <p:bldP spid="36" grpId="0" build="p">
        <p:tmplLst>
          <p:tmpl lvl="1">
            <p:tnLst>
              <p:par>
                <p:cTn presetID="10" presetClass="entr" presetSubtype="0" fill="hold" nodeType="afterEffect">
                  <p:stCondLst>
                    <p:cond delay="0"/>
                  </p:stCondLst>
                  <p:childTnLst>
                    <p:set>
                      <p:cBhvr>
                        <p:cTn dur="1" fill="hold">
                          <p:stCondLst>
                            <p:cond delay="0"/>
                          </p:stCondLst>
                        </p:cTn>
                        <p:tgtEl>
                          <p:spTgt spid="36"/>
                        </p:tgtEl>
                        <p:attrNameLst>
                          <p:attrName>style.visibility</p:attrName>
                        </p:attrNameLst>
                      </p:cBhvr>
                      <p:to>
                        <p:strVal val="visible"/>
                      </p:to>
                    </p:set>
                    <p:animEffect transition="in" filter="fade">
                      <p:cBhvr>
                        <p:cTn dur="750"/>
                        <p:tgtEl>
                          <p:spTgt spid="36"/>
                        </p:tgtEl>
                      </p:cBhvr>
                    </p:animEffect>
                  </p:childTnLst>
                </p:cTn>
              </p:par>
            </p:tnLst>
          </p:tmpl>
        </p:tmplLst>
      </p:bldP>
    </p:bld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Organization">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smtClean="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F95F845C-B07D-424A-A6EA-96D8F4A7E4C5}" type="slidenum">
              <a:rPr lang="ja-JP" altLang="en-US" smtClean="0"/>
              <a:pPr/>
              <a:t>‹#›</a:t>
            </a:fld>
            <a:endParaRPr lang="ja-JP" altLang="en-US"/>
          </a:p>
        </p:txBody>
      </p:sp>
      <p:sp>
        <p:nvSpPr>
          <p:cNvPr id="6" name="テキスト プレースホルダー 5"/>
          <p:cNvSpPr>
            <a:spLocks noGrp="1"/>
          </p:cNvSpPr>
          <p:nvPr>
            <p:ph type="body" sz="quarter" idx="12" hasCustomPrompt="1"/>
          </p:nvPr>
        </p:nvSpPr>
        <p:spPr>
          <a:xfrm>
            <a:off x="1237456" y="1803400"/>
            <a:ext cx="15811500" cy="617976"/>
          </a:xfrm>
        </p:spPr>
        <p:txBody>
          <a:bodyPr anchor="ctr">
            <a:noAutofit/>
          </a:bodyPr>
          <a:lstStyle>
            <a:lvl1pPr algn="ctr">
              <a:spcBef>
                <a:spcPts val="0"/>
              </a:spcBef>
              <a:defRPr sz="3200" i="1" spc="0" baseline="0">
                <a:solidFill>
                  <a:schemeClr val="bg1"/>
                </a:solidFill>
                <a:effectLst/>
              </a:defRPr>
            </a:lvl1pPr>
          </a:lstStyle>
          <a:p>
            <a:pPr lvl="0"/>
            <a:r>
              <a:rPr kumimoji="1" lang="en-US" altLang="ja-JP" dirty="0" smtClean="0"/>
              <a:t>Subtitle Goes Here</a:t>
            </a:r>
            <a:endParaRPr kumimoji="1" lang="ja-JP" altLang="en-US" dirty="0" smtClean="0"/>
          </a:p>
        </p:txBody>
      </p:sp>
      <p:sp>
        <p:nvSpPr>
          <p:cNvPr id="7" name="対角する 2 つの角を丸めた四角形 6"/>
          <p:cNvSpPr/>
          <p:nvPr userDrawn="1"/>
        </p:nvSpPr>
        <p:spPr>
          <a:xfrm>
            <a:off x="7263605" y="3287487"/>
            <a:ext cx="3788229" cy="3788229"/>
          </a:xfrm>
          <a:prstGeom prst="round2DiagRect">
            <a:avLst>
              <a:gd name="adj1" fmla="val 7472"/>
              <a:gd name="adj2" fmla="val 0"/>
            </a:avLst>
          </a:prstGeom>
          <a:gradFill>
            <a:gsLst>
              <a:gs pos="0">
                <a:schemeClr val="tx2"/>
              </a:gs>
              <a:gs pos="31000">
                <a:srgbClr val="FFFFFF">
                  <a:alpha val="54000"/>
                </a:srgbClr>
              </a:gs>
              <a:gs pos="88000">
                <a:srgbClr val="FFFFFF">
                  <a:alpha val="48000"/>
                </a:srgbClr>
              </a:gs>
              <a:gs pos="67000">
                <a:schemeClr val="tx2">
                  <a:alpha val="2000"/>
                </a:schemeClr>
              </a:gs>
              <a:gs pos="100000">
                <a:schemeClr val="tx2"/>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対角する 2 つの角を丸めた四角形 7"/>
          <p:cNvSpPr/>
          <p:nvPr userDrawn="1"/>
        </p:nvSpPr>
        <p:spPr>
          <a:xfrm>
            <a:off x="5042123" y="5029202"/>
            <a:ext cx="2046514" cy="2046514"/>
          </a:xfrm>
          <a:prstGeom prst="round2DiagRect">
            <a:avLst>
              <a:gd name="adj1" fmla="val 11727"/>
              <a:gd name="adj2" fmla="val 0"/>
            </a:avLst>
          </a:prstGeom>
          <a:solidFill>
            <a:schemeClr val="tx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対角する 2 つの角を丸めた四角形 8"/>
          <p:cNvSpPr/>
          <p:nvPr userDrawn="1"/>
        </p:nvSpPr>
        <p:spPr>
          <a:xfrm>
            <a:off x="6268577" y="4002312"/>
            <a:ext cx="820060" cy="820060"/>
          </a:xfrm>
          <a:prstGeom prst="round2DiagRect">
            <a:avLst>
              <a:gd name="adj1" fmla="val 19861"/>
              <a:gd name="adj2" fmla="val 0"/>
            </a:avLst>
          </a:prstGeom>
          <a:solidFill>
            <a:schemeClr val="tx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対角する 2 つの角を丸めた四角形 9"/>
          <p:cNvSpPr/>
          <p:nvPr userDrawn="1"/>
        </p:nvSpPr>
        <p:spPr>
          <a:xfrm>
            <a:off x="2900355" y="4201886"/>
            <a:ext cx="1931312" cy="1856820"/>
          </a:xfrm>
          <a:prstGeom prst="round2DiagRect">
            <a:avLst>
              <a:gd name="adj1" fmla="val 14854"/>
              <a:gd name="adj2" fmla="val 0"/>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対角する 2 つの角を丸めた四角形 10"/>
          <p:cNvSpPr/>
          <p:nvPr userDrawn="1"/>
        </p:nvSpPr>
        <p:spPr>
          <a:xfrm>
            <a:off x="11212285" y="4537531"/>
            <a:ext cx="2581951" cy="2538185"/>
          </a:xfrm>
          <a:prstGeom prst="round2DiagRect">
            <a:avLst>
              <a:gd name="adj1" fmla="val 8868"/>
              <a:gd name="adj2" fmla="val 0"/>
            </a:avLst>
          </a:prstGeom>
          <a:solidFill>
            <a:schemeClr val="tx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対角する 2 つの角を丸めた四角形 11"/>
          <p:cNvSpPr/>
          <p:nvPr userDrawn="1"/>
        </p:nvSpPr>
        <p:spPr>
          <a:xfrm>
            <a:off x="4011606" y="6255656"/>
            <a:ext cx="820060" cy="820060"/>
          </a:xfrm>
          <a:prstGeom prst="round2DiagRect">
            <a:avLst>
              <a:gd name="adj1" fmla="val 19861"/>
              <a:gd name="adj2" fmla="val 0"/>
            </a:avLst>
          </a:prstGeom>
          <a:solidFill>
            <a:schemeClr val="tx1">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対角する 2 つの角を丸めた四角形 12"/>
          <p:cNvSpPr/>
          <p:nvPr userDrawn="1"/>
        </p:nvSpPr>
        <p:spPr>
          <a:xfrm>
            <a:off x="11212285" y="3269343"/>
            <a:ext cx="1081314" cy="1081314"/>
          </a:xfrm>
          <a:prstGeom prst="round2DiagRect">
            <a:avLst>
              <a:gd name="adj1" fmla="val 19861"/>
              <a:gd name="adj2" fmla="val 0"/>
            </a:avLst>
          </a:prstGeom>
          <a:solidFill>
            <a:schemeClr val="tx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対角する 2 つの角を丸めた四角形 13"/>
          <p:cNvSpPr/>
          <p:nvPr userDrawn="1"/>
        </p:nvSpPr>
        <p:spPr>
          <a:xfrm>
            <a:off x="13946637" y="4537532"/>
            <a:ext cx="1747750" cy="1718124"/>
          </a:xfrm>
          <a:prstGeom prst="round2DiagRect">
            <a:avLst>
              <a:gd name="adj1" fmla="val 11727"/>
              <a:gd name="adj2" fmla="val 0"/>
            </a:avLst>
          </a:prstGeom>
          <a:solidFill>
            <a:schemeClr val="tx1">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対角する 2 つの角を丸めた四角形 14"/>
          <p:cNvSpPr/>
          <p:nvPr userDrawn="1"/>
        </p:nvSpPr>
        <p:spPr>
          <a:xfrm>
            <a:off x="13946637" y="6393545"/>
            <a:ext cx="682172" cy="682172"/>
          </a:xfrm>
          <a:prstGeom prst="round2DiagRect">
            <a:avLst>
              <a:gd name="adj1" fmla="val 19861"/>
              <a:gd name="adj2" fmla="val 0"/>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 name="テキスト プレースホルダー 5"/>
          <p:cNvSpPr>
            <a:spLocks noGrp="1"/>
          </p:cNvSpPr>
          <p:nvPr>
            <p:ph type="body" sz="quarter" idx="20" hasCustomPrompt="1"/>
          </p:nvPr>
        </p:nvSpPr>
        <p:spPr>
          <a:xfrm>
            <a:off x="921553" y="7399648"/>
            <a:ext cx="16443307" cy="1690250"/>
          </a:xfrm>
        </p:spPr>
        <p:txBody>
          <a:bodyPr anchor="ctr">
            <a:noAutofit/>
          </a:bodyPr>
          <a:lstStyle>
            <a:lvl1pPr algn="ctr">
              <a:lnSpc>
                <a:spcPct val="100000"/>
              </a:lnSpc>
              <a:spcBef>
                <a:spcPts val="0"/>
              </a:spcBef>
              <a:defRPr sz="2400" i="0" spc="0" baseline="0">
                <a:solidFill>
                  <a:schemeClr val="bg1"/>
                </a:solidFill>
                <a:effectLst/>
                <a:latin typeface="+mn-lt"/>
              </a:defRPr>
            </a:lvl1pPr>
          </a:lstStyle>
          <a:p>
            <a:pPr lvl="0"/>
            <a:r>
              <a:rPr kumimoji="1" lang="en-US" altLang="ja-JP" dirty="0" smtClean="0"/>
              <a:t>Text Here</a:t>
            </a:r>
          </a:p>
        </p:txBody>
      </p:sp>
      <p:sp>
        <p:nvSpPr>
          <p:cNvPr id="17" name="テキスト プレースホルダー 5"/>
          <p:cNvSpPr>
            <a:spLocks noGrp="1"/>
          </p:cNvSpPr>
          <p:nvPr>
            <p:ph type="body" sz="quarter" idx="17" hasCustomPrompt="1"/>
          </p:nvPr>
        </p:nvSpPr>
        <p:spPr>
          <a:xfrm>
            <a:off x="7282629" y="3592434"/>
            <a:ext cx="3750180" cy="964895"/>
          </a:xfrm>
        </p:spPr>
        <p:txBody>
          <a:bodyPr anchor="ctr">
            <a:noAutofit/>
          </a:bodyPr>
          <a:lstStyle>
            <a:lvl1pPr algn="ctr">
              <a:spcBef>
                <a:spcPts val="0"/>
              </a:spcBef>
              <a:defRPr sz="4800" i="0" spc="0" baseline="0">
                <a:solidFill>
                  <a:schemeClr val="accent2"/>
                </a:solidFill>
                <a:effectLst>
                  <a:innerShdw blurRad="63500" dist="50800">
                    <a:prstClr val="black">
                      <a:alpha val="50000"/>
                    </a:prstClr>
                  </a:innerShdw>
                </a:effectLst>
                <a:latin typeface="+mj-lt"/>
              </a:defRPr>
            </a:lvl1pPr>
          </a:lstStyle>
          <a:p>
            <a:pPr lvl="0"/>
            <a:r>
              <a:rPr kumimoji="1" lang="en-US" altLang="ja-JP" dirty="0" smtClean="0"/>
              <a:t>TEXT HERE</a:t>
            </a:r>
            <a:endParaRPr kumimoji="1" lang="ja-JP" altLang="en-US" dirty="0" smtClean="0"/>
          </a:p>
        </p:txBody>
      </p:sp>
      <p:sp>
        <p:nvSpPr>
          <p:cNvPr id="18" name="テキスト プレースホルダー 5"/>
          <p:cNvSpPr>
            <a:spLocks noGrp="1"/>
          </p:cNvSpPr>
          <p:nvPr>
            <p:ph type="body" sz="quarter" idx="21" hasCustomPrompt="1"/>
          </p:nvPr>
        </p:nvSpPr>
        <p:spPr>
          <a:xfrm>
            <a:off x="7416005" y="4565406"/>
            <a:ext cx="3483429" cy="2357908"/>
          </a:xfrm>
        </p:spPr>
        <p:txBody>
          <a:bodyPr anchor="t">
            <a:noAutofit/>
          </a:bodyPr>
          <a:lstStyle>
            <a:lvl1pPr algn="l">
              <a:lnSpc>
                <a:spcPct val="100000"/>
              </a:lnSpc>
              <a:spcBef>
                <a:spcPts val="0"/>
              </a:spcBef>
              <a:defRPr sz="2400" i="0" spc="0" baseline="0">
                <a:solidFill>
                  <a:schemeClr val="bg1"/>
                </a:solidFill>
                <a:effectLst/>
                <a:latin typeface="+mn-lt"/>
              </a:defRPr>
            </a:lvl1pPr>
          </a:lstStyle>
          <a:p>
            <a:pPr lvl="0"/>
            <a:r>
              <a:rPr kumimoji="1" lang="en-US" altLang="ja-JP" dirty="0" smtClean="0"/>
              <a:t>Text Here</a:t>
            </a:r>
          </a:p>
        </p:txBody>
      </p:sp>
      <p:sp>
        <p:nvSpPr>
          <p:cNvPr id="19" name="テキスト プレースホルダー 5"/>
          <p:cNvSpPr>
            <a:spLocks noGrp="1"/>
          </p:cNvSpPr>
          <p:nvPr>
            <p:ph type="body" sz="quarter" idx="22" hasCustomPrompt="1"/>
          </p:nvPr>
        </p:nvSpPr>
        <p:spPr>
          <a:xfrm>
            <a:off x="5042124" y="6227529"/>
            <a:ext cx="2046514" cy="734530"/>
          </a:xfrm>
        </p:spPr>
        <p:txBody>
          <a:bodyPr anchor="t">
            <a:noAutofit/>
          </a:bodyPr>
          <a:lstStyle>
            <a:lvl1pPr algn="ctr">
              <a:spcBef>
                <a:spcPts val="0"/>
              </a:spcBef>
              <a:defRPr sz="2800" i="0" spc="0" baseline="0">
                <a:solidFill>
                  <a:schemeClr val="accent2"/>
                </a:solidFill>
                <a:effectLst>
                  <a:innerShdw blurRad="63500" dist="50800">
                    <a:prstClr val="black">
                      <a:alpha val="50000"/>
                    </a:prstClr>
                  </a:innerShdw>
                </a:effectLst>
                <a:latin typeface="Bebas Neue Regular" pitchFamily="50" charset="0"/>
              </a:defRPr>
            </a:lvl1pPr>
          </a:lstStyle>
          <a:p>
            <a:pPr lvl="0"/>
            <a:r>
              <a:rPr kumimoji="1" lang="en-US" altLang="ja-JP" dirty="0" smtClean="0"/>
              <a:t>TEXT HERE</a:t>
            </a:r>
            <a:endParaRPr kumimoji="1" lang="ja-JP" altLang="en-US" dirty="0" smtClean="0"/>
          </a:p>
        </p:txBody>
      </p:sp>
      <p:sp>
        <p:nvSpPr>
          <p:cNvPr id="20" name="テキスト プレースホルダー 5"/>
          <p:cNvSpPr>
            <a:spLocks noGrp="1"/>
          </p:cNvSpPr>
          <p:nvPr>
            <p:ph type="body" sz="quarter" idx="23" hasCustomPrompt="1"/>
          </p:nvPr>
        </p:nvSpPr>
        <p:spPr>
          <a:xfrm>
            <a:off x="11212285" y="6015164"/>
            <a:ext cx="2590003" cy="753635"/>
          </a:xfrm>
        </p:spPr>
        <p:txBody>
          <a:bodyPr anchor="t">
            <a:noAutofit/>
          </a:bodyPr>
          <a:lstStyle>
            <a:lvl1pPr algn="ctr">
              <a:spcBef>
                <a:spcPts val="0"/>
              </a:spcBef>
              <a:defRPr sz="2800" i="0" spc="0" baseline="0">
                <a:solidFill>
                  <a:schemeClr val="accent2"/>
                </a:solidFill>
                <a:effectLst>
                  <a:innerShdw blurRad="63500" dist="50800">
                    <a:prstClr val="black">
                      <a:alpha val="50000"/>
                    </a:prstClr>
                  </a:innerShdw>
                </a:effectLst>
                <a:latin typeface="Bebas Neue Regular" pitchFamily="50" charset="0"/>
              </a:defRPr>
            </a:lvl1pPr>
          </a:lstStyle>
          <a:p>
            <a:pPr lvl="0"/>
            <a:r>
              <a:rPr kumimoji="1" lang="en-US" altLang="ja-JP" dirty="0" smtClean="0"/>
              <a:t>TEXT HERE</a:t>
            </a:r>
            <a:endParaRPr kumimoji="1" lang="ja-JP" altLang="en-US" dirty="0" smtClean="0"/>
          </a:p>
        </p:txBody>
      </p:sp>
      <p:sp>
        <p:nvSpPr>
          <p:cNvPr id="21" name="図プレースホルダー 9"/>
          <p:cNvSpPr>
            <a:spLocks noGrp="1"/>
          </p:cNvSpPr>
          <p:nvPr>
            <p:ph type="pic" sz="quarter" idx="13" hasCustomPrompt="1"/>
          </p:nvPr>
        </p:nvSpPr>
        <p:spPr>
          <a:xfrm>
            <a:off x="3445738" y="4709079"/>
            <a:ext cx="840545" cy="842434"/>
          </a:xfrm>
          <a:effectLst>
            <a:innerShdw blurRad="63500" dist="50800">
              <a:prstClr val="black">
                <a:alpha val="50000"/>
              </a:prstClr>
            </a:innerShdw>
          </a:effectLst>
        </p:spPr>
        <p:txBody>
          <a:bodyPr>
            <a:noAutofit/>
          </a:bodyPr>
          <a:lstStyle>
            <a:lvl1pPr>
              <a:defRPr sz="1100">
                <a:latin typeface="Bebas Neue Regular" pitchFamily="50" charset="0"/>
              </a:defRPr>
            </a:lvl1pPr>
          </a:lstStyle>
          <a:p>
            <a:r>
              <a:rPr kumimoji="1" lang="en-US" altLang="ja-JP" dirty="0" smtClean="0"/>
              <a:t>ICON</a:t>
            </a:r>
            <a:endParaRPr kumimoji="1" lang="ja-JP" altLang="en-US" dirty="0"/>
          </a:p>
        </p:txBody>
      </p:sp>
      <p:sp>
        <p:nvSpPr>
          <p:cNvPr id="22" name="図プレースホルダー 9"/>
          <p:cNvSpPr>
            <a:spLocks noGrp="1"/>
          </p:cNvSpPr>
          <p:nvPr>
            <p:ph type="pic" sz="quarter" idx="24" hasCustomPrompt="1"/>
          </p:nvPr>
        </p:nvSpPr>
        <p:spPr>
          <a:xfrm>
            <a:off x="14400240" y="4975377"/>
            <a:ext cx="840545" cy="842434"/>
          </a:xfrm>
          <a:effectLst>
            <a:innerShdw blurRad="63500" dist="50800">
              <a:prstClr val="black">
                <a:alpha val="50000"/>
              </a:prstClr>
            </a:innerShdw>
          </a:effectLst>
        </p:spPr>
        <p:txBody>
          <a:bodyPr>
            <a:noAutofit/>
          </a:bodyPr>
          <a:lstStyle>
            <a:lvl1pPr>
              <a:defRPr sz="1100">
                <a:latin typeface="Bebas Neue Regular" pitchFamily="50" charset="0"/>
              </a:defRPr>
            </a:lvl1pPr>
          </a:lstStyle>
          <a:p>
            <a:r>
              <a:rPr kumimoji="1" lang="en-US" altLang="ja-JP" dirty="0" smtClean="0"/>
              <a:t>ICON</a:t>
            </a:r>
            <a:endParaRPr kumimoji="1" lang="ja-JP" altLang="en-US" dirty="0"/>
          </a:p>
        </p:txBody>
      </p:sp>
      <p:sp>
        <p:nvSpPr>
          <p:cNvPr id="23" name="図プレースホルダー 9"/>
          <p:cNvSpPr>
            <a:spLocks noGrp="1"/>
          </p:cNvSpPr>
          <p:nvPr>
            <p:ph type="pic" sz="quarter" idx="25" hasCustomPrompt="1"/>
          </p:nvPr>
        </p:nvSpPr>
        <p:spPr>
          <a:xfrm>
            <a:off x="5735467" y="5533570"/>
            <a:ext cx="659826" cy="661309"/>
          </a:xfrm>
          <a:effectLst>
            <a:innerShdw blurRad="63500" dist="50800">
              <a:prstClr val="black">
                <a:alpha val="50000"/>
              </a:prstClr>
            </a:innerShdw>
          </a:effectLst>
        </p:spPr>
        <p:txBody>
          <a:bodyPr>
            <a:noAutofit/>
          </a:bodyPr>
          <a:lstStyle>
            <a:lvl1pPr>
              <a:defRPr sz="1100">
                <a:latin typeface="Bebas Neue Regular" pitchFamily="50" charset="0"/>
              </a:defRPr>
            </a:lvl1pPr>
          </a:lstStyle>
          <a:p>
            <a:r>
              <a:rPr kumimoji="1" lang="en-US" altLang="ja-JP" dirty="0" smtClean="0"/>
              <a:t>ICON</a:t>
            </a:r>
            <a:endParaRPr kumimoji="1" lang="ja-JP" altLang="en-US" dirty="0"/>
          </a:p>
        </p:txBody>
      </p:sp>
      <p:sp>
        <p:nvSpPr>
          <p:cNvPr id="24" name="図プレースホルダー 9"/>
          <p:cNvSpPr>
            <a:spLocks noGrp="1"/>
          </p:cNvSpPr>
          <p:nvPr>
            <p:ph type="pic" sz="quarter" idx="26" hasCustomPrompt="1"/>
          </p:nvPr>
        </p:nvSpPr>
        <p:spPr>
          <a:xfrm>
            <a:off x="12173347" y="5296803"/>
            <a:ext cx="659826" cy="661309"/>
          </a:xfrm>
          <a:effectLst>
            <a:innerShdw blurRad="63500" dist="50800">
              <a:prstClr val="black">
                <a:alpha val="50000"/>
              </a:prstClr>
            </a:innerShdw>
          </a:effectLst>
        </p:spPr>
        <p:txBody>
          <a:bodyPr>
            <a:noAutofit/>
          </a:bodyPr>
          <a:lstStyle>
            <a:lvl1pPr>
              <a:defRPr sz="1100">
                <a:latin typeface="Bebas Neue Regular" pitchFamily="50" charset="0"/>
              </a:defRPr>
            </a:lvl1pPr>
          </a:lstStyle>
          <a:p>
            <a:r>
              <a:rPr kumimoji="1" lang="en-US" altLang="ja-JP" dirty="0" smtClean="0"/>
              <a:t>ICON</a:t>
            </a:r>
            <a:endParaRPr kumimoji="1" lang="ja-JP" altLang="en-US" dirty="0"/>
          </a:p>
        </p:txBody>
      </p:sp>
      <p:sp>
        <p:nvSpPr>
          <p:cNvPr id="25" name="図プレースホルダー 9"/>
          <p:cNvSpPr>
            <a:spLocks noGrp="1"/>
          </p:cNvSpPr>
          <p:nvPr>
            <p:ph type="pic" sz="quarter" idx="27" hasCustomPrompt="1"/>
          </p:nvPr>
        </p:nvSpPr>
        <p:spPr>
          <a:xfrm>
            <a:off x="11477314" y="3533752"/>
            <a:ext cx="551257" cy="552496"/>
          </a:xfrm>
          <a:effectLst>
            <a:innerShdw blurRad="63500" dist="50800">
              <a:prstClr val="black">
                <a:alpha val="50000"/>
              </a:prstClr>
            </a:innerShdw>
          </a:effectLst>
        </p:spPr>
        <p:txBody>
          <a:bodyPr>
            <a:noAutofit/>
          </a:bodyPr>
          <a:lstStyle>
            <a:lvl1pPr>
              <a:defRPr sz="1100">
                <a:latin typeface="Bebas Neue Regular" pitchFamily="50" charset="0"/>
              </a:defRPr>
            </a:lvl1pPr>
          </a:lstStyle>
          <a:p>
            <a:r>
              <a:rPr kumimoji="1" lang="en-US" altLang="ja-JP" dirty="0" smtClean="0"/>
              <a:t>ICON</a:t>
            </a:r>
            <a:endParaRPr kumimoji="1" lang="ja-JP" altLang="en-US" dirty="0"/>
          </a:p>
        </p:txBody>
      </p:sp>
    </p:spTree>
    <p:extLst>
      <p:ext uri="{BB962C8B-B14F-4D97-AF65-F5344CB8AC3E}">
        <p14:creationId xmlns:p14="http://schemas.microsoft.com/office/powerpoint/2010/main" val="6470644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iterate type="lt">
                                    <p:tmPct val="5000"/>
                                  </p:iterate>
                                  <p:childTnLst>
                                    <p:set>
                                      <p:cBhvr>
                                        <p:cTn id="6" dur="1" fill="hold">
                                          <p:stCondLst>
                                            <p:cond delay="0"/>
                                          </p:stCondLst>
                                        </p:cTn>
                                        <p:tgtEl>
                                          <p:spTgt spid="6">
                                            <p:txEl>
                                              <p:pRg st="0" end="0"/>
                                            </p:txEl>
                                          </p:spTgt>
                                        </p:tgtEl>
                                        <p:attrNameLst>
                                          <p:attrName>style.visibility</p:attrName>
                                        </p:attrNameLst>
                                      </p:cBhvr>
                                      <p:to>
                                        <p:strVal val="visible"/>
                                      </p:to>
                                    </p:set>
                                    <p:animEffect transition="in" filter="randombar(horizontal)">
                                      <p:cBhvr>
                                        <p:cTn id="7" dur="500"/>
                                        <p:tgtEl>
                                          <p:spTgt spid="6">
                                            <p:txEl>
                                              <p:pRg st="0" end="0"/>
                                            </p:txEl>
                                          </p:spTgt>
                                        </p:tgtEl>
                                      </p:cBhvr>
                                    </p:animEffect>
                                  </p:childTnLst>
                                </p:cTn>
                              </p:par>
                            </p:childTnLst>
                          </p:cTn>
                        </p:par>
                        <p:par>
                          <p:cTn id="8" fill="hold">
                            <p:stCondLst>
                              <p:cond delay="875"/>
                            </p:stCondLst>
                            <p:childTnLst>
                              <p:par>
                                <p:cTn id="9" presetID="2" presetClass="entr" presetSubtype="4" decel="100000"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500" fill="hold"/>
                                        <p:tgtEl>
                                          <p:spTgt spid="7"/>
                                        </p:tgtEl>
                                        <p:attrNameLst>
                                          <p:attrName>ppt_x</p:attrName>
                                        </p:attrNameLst>
                                      </p:cBhvr>
                                      <p:tavLst>
                                        <p:tav tm="0">
                                          <p:val>
                                            <p:strVal val="#ppt_x"/>
                                          </p:val>
                                        </p:tav>
                                        <p:tav tm="100000">
                                          <p:val>
                                            <p:strVal val="#ppt_x"/>
                                          </p:val>
                                        </p:tav>
                                      </p:tavLst>
                                    </p:anim>
                                    <p:anim calcmode="lin" valueType="num">
                                      <p:cBhvr additive="base">
                                        <p:cTn id="12" dur="500" fill="hold"/>
                                        <p:tgtEl>
                                          <p:spTgt spid="7"/>
                                        </p:tgtEl>
                                        <p:attrNameLst>
                                          <p:attrName>ppt_y</p:attrName>
                                        </p:attrNameLst>
                                      </p:cBhvr>
                                      <p:tavLst>
                                        <p:tav tm="0">
                                          <p:val>
                                            <p:strVal val="1+#ppt_h/2"/>
                                          </p:val>
                                        </p:tav>
                                        <p:tav tm="100000">
                                          <p:val>
                                            <p:strVal val="#ppt_y"/>
                                          </p:val>
                                        </p:tav>
                                      </p:tavLst>
                                    </p:anim>
                                  </p:childTnLst>
                                </p:cTn>
                              </p:par>
                              <p:par>
                                <p:cTn id="13" presetID="2" presetClass="entr" presetSubtype="4" decel="100000" fill="hold" grpId="0" nodeType="withEffect">
                                  <p:stCondLst>
                                    <p:cond delay="0"/>
                                  </p:stCondLst>
                                  <p:childTnLst>
                                    <p:set>
                                      <p:cBhvr>
                                        <p:cTn id="14" dur="1" fill="hold">
                                          <p:stCondLst>
                                            <p:cond delay="0"/>
                                          </p:stCondLst>
                                        </p:cTn>
                                        <p:tgtEl>
                                          <p:spTgt spid="17">
                                            <p:txEl>
                                              <p:pRg st="0" end="0"/>
                                            </p:txEl>
                                          </p:spTgt>
                                        </p:tgtEl>
                                        <p:attrNameLst>
                                          <p:attrName>style.visibility</p:attrName>
                                        </p:attrNameLst>
                                      </p:cBhvr>
                                      <p:to>
                                        <p:strVal val="visible"/>
                                      </p:to>
                                    </p:set>
                                    <p:anim calcmode="lin" valueType="num">
                                      <p:cBhvr additive="base">
                                        <p:cTn id="15" dur="500" fill="hold"/>
                                        <p:tgtEl>
                                          <p:spTgt spid="1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17">
                                            <p:txEl>
                                              <p:pRg st="0" end="0"/>
                                            </p:txEl>
                                          </p:spTgt>
                                        </p:tgtEl>
                                        <p:attrNameLst>
                                          <p:attrName>ppt_y</p:attrName>
                                        </p:attrNameLst>
                                      </p:cBhvr>
                                      <p:tavLst>
                                        <p:tav tm="0">
                                          <p:val>
                                            <p:strVal val="1+#ppt_h/2"/>
                                          </p:val>
                                        </p:tav>
                                        <p:tav tm="100000">
                                          <p:val>
                                            <p:strVal val="#ppt_y"/>
                                          </p:val>
                                        </p:tav>
                                      </p:tavLst>
                                    </p:anim>
                                  </p:childTnLst>
                                </p:cTn>
                              </p:par>
                              <p:par>
                                <p:cTn id="17" presetID="2" presetClass="entr" presetSubtype="4" decel="100000" fill="hold" grpId="0" nodeType="withEffect">
                                  <p:stCondLst>
                                    <p:cond delay="0"/>
                                  </p:stCondLst>
                                  <p:childTnLst>
                                    <p:set>
                                      <p:cBhvr>
                                        <p:cTn id="18" dur="1" fill="hold">
                                          <p:stCondLst>
                                            <p:cond delay="0"/>
                                          </p:stCondLst>
                                        </p:cTn>
                                        <p:tgtEl>
                                          <p:spTgt spid="18">
                                            <p:txEl>
                                              <p:pRg st="0" end="0"/>
                                            </p:txEl>
                                          </p:spTgt>
                                        </p:tgtEl>
                                        <p:attrNameLst>
                                          <p:attrName>style.visibility</p:attrName>
                                        </p:attrNameLst>
                                      </p:cBhvr>
                                      <p:to>
                                        <p:strVal val="visible"/>
                                      </p:to>
                                    </p:set>
                                    <p:anim calcmode="lin" valueType="num">
                                      <p:cBhvr additive="base">
                                        <p:cTn id="19" dur="500" fill="hold"/>
                                        <p:tgtEl>
                                          <p:spTgt spid="18">
                                            <p:txEl>
                                              <p:pRg st="0" end="0"/>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18">
                                            <p:txEl>
                                              <p:pRg st="0" end="0"/>
                                            </p:txEl>
                                          </p:spTgt>
                                        </p:tgtEl>
                                        <p:attrNameLst>
                                          <p:attrName>ppt_y</p:attrName>
                                        </p:attrNameLst>
                                      </p:cBhvr>
                                      <p:tavLst>
                                        <p:tav tm="0">
                                          <p:val>
                                            <p:strVal val="1+#ppt_h/2"/>
                                          </p:val>
                                        </p:tav>
                                        <p:tav tm="100000">
                                          <p:val>
                                            <p:strVal val="#ppt_y"/>
                                          </p:val>
                                        </p:tav>
                                      </p:tavLst>
                                    </p:anim>
                                  </p:childTnLst>
                                </p:cTn>
                              </p:par>
                              <p:par>
                                <p:cTn id="21" presetID="2" presetClass="entr" presetSubtype="1" decel="100000" fill="hold" grpId="0" nodeType="withEffect">
                                  <p:stCondLst>
                                    <p:cond delay="250"/>
                                  </p:stCondLst>
                                  <p:childTnLst>
                                    <p:set>
                                      <p:cBhvr>
                                        <p:cTn id="22" dur="1" fill="hold">
                                          <p:stCondLst>
                                            <p:cond delay="0"/>
                                          </p:stCondLst>
                                        </p:cTn>
                                        <p:tgtEl>
                                          <p:spTgt spid="8"/>
                                        </p:tgtEl>
                                        <p:attrNameLst>
                                          <p:attrName>style.visibility</p:attrName>
                                        </p:attrNameLst>
                                      </p:cBhvr>
                                      <p:to>
                                        <p:strVal val="visible"/>
                                      </p:to>
                                    </p:set>
                                    <p:anim calcmode="lin" valueType="num">
                                      <p:cBhvr additive="base">
                                        <p:cTn id="23" dur="500" fill="hold"/>
                                        <p:tgtEl>
                                          <p:spTgt spid="8"/>
                                        </p:tgtEl>
                                        <p:attrNameLst>
                                          <p:attrName>ppt_x</p:attrName>
                                        </p:attrNameLst>
                                      </p:cBhvr>
                                      <p:tavLst>
                                        <p:tav tm="0">
                                          <p:val>
                                            <p:strVal val="#ppt_x"/>
                                          </p:val>
                                        </p:tav>
                                        <p:tav tm="100000">
                                          <p:val>
                                            <p:strVal val="#ppt_x"/>
                                          </p:val>
                                        </p:tav>
                                      </p:tavLst>
                                    </p:anim>
                                    <p:anim calcmode="lin" valueType="num">
                                      <p:cBhvr additive="base">
                                        <p:cTn id="24" dur="500" fill="hold"/>
                                        <p:tgtEl>
                                          <p:spTgt spid="8"/>
                                        </p:tgtEl>
                                        <p:attrNameLst>
                                          <p:attrName>ppt_y</p:attrName>
                                        </p:attrNameLst>
                                      </p:cBhvr>
                                      <p:tavLst>
                                        <p:tav tm="0">
                                          <p:val>
                                            <p:strVal val="0-#ppt_h/2"/>
                                          </p:val>
                                        </p:tav>
                                        <p:tav tm="100000">
                                          <p:val>
                                            <p:strVal val="#ppt_y"/>
                                          </p:val>
                                        </p:tav>
                                      </p:tavLst>
                                    </p:anim>
                                  </p:childTnLst>
                                </p:cTn>
                              </p:par>
                              <p:par>
                                <p:cTn id="25" presetID="2" presetClass="entr" presetSubtype="1" decel="100000" fill="hold" grpId="0" nodeType="withEffect">
                                  <p:stCondLst>
                                    <p:cond delay="250"/>
                                  </p:stCondLst>
                                  <p:childTnLst>
                                    <p:set>
                                      <p:cBhvr>
                                        <p:cTn id="26" dur="1" fill="hold">
                                          <p:stCondLst>
                                            <p:cond delay="0"/>
                                          </p:stCondLst>
                                        </p:cTn>
                                        <p:tgtEl>
                                          <p:spTgt spid="23"/>
                                        </p:tgtEl>
                                        <p:attrNameLst>
                                          <p:attrName>style.visibility</p:attrName>
                                        </p:attrNameLst>
                                      </p:cBhvr>
                                      <p:to>
                                        <p:strVal val="visible"/>
                                      </p:to>
                                    </p:set>
                                    <p:anim calcmode="lin" valueType="num">
                                      <p:cBhvr additive="base">
                                        <p:cTn id="27" dur="500" fill="hold"/>
                                        <p:tgtEl>
                                          <p:spTgt spid="23"/>
                                        </p:tgtEl>
                                        <p:attrNameLst>
                                          <p:attrName>ppt_x</p:attrName>
                                        </p:attrNameLst>
                                      </p:cBhvr>
                                      <p:tavLst>
                                        <p:tav tm="0">
                                          <p:val>
                                            <p:strVal val="#ppt_x"/>
                                          </p:val>
                                        </p:tav>
                                        <p:tav tm="100000">
                                          <p:val>
                                            <p:strVal val="#ppt_x"/>
                                          </p:val>
                                        </p:tav>
                                      </p:tavLst>
                                    </p:anim>
                                    <p:anim calcmode="lin" valueType="num">
                                      <p:cBhvr additive="base">
                                        <p:cTn id="28" dur="500" fill="hold"/>
                                        <p:tgtEl>
                                          <p:spTgt spid="23"/>
                                        </p:tgtEl>
                                        <p:attrNameLst>
                                          <p:attrName>ppt_y</p:attrName>
                                        </p:attrNameLst>
                                      </p:cBhvr>
                                      <p:tavLst>
                                        <p:tav tm="0">
                                          <p:val>
                                            <p:strVal val="0-#ppt_h/2"/>
                                          </p:val>
                                        </p:tav>
                                        <p:tav tm="100000">
                                          <p:val>
                                            <p:strVal val="#ppt_y"/>
                                          </p:val>
                                        </p:tav>
                                      </p:tavLst>
                                    </p:anim>
                                  </p:childTnLst>
                                </p:cTn>
                              </p:par>
                              <p:par>
                                <p:cTn id="29" presetID="2" presetClass="entr" presetSubtype="1" decel="100000" fill="hold" grpId="0" nodeType="withEffect">
                                  <p:stCondLst>
                                    <p:cond delay="250"/>
                                  </p:stCondLst>
                                  <p:childTnLst>
                                    <p:set>
                                      <p:cBhvr>
                                        <p:cTn id="30" dur="1" fill="hold">
                                          <p:stCondLst>
                                            <p:cond delay="0"/>
                                          </p:stCondLst>
                                        </p:cTn>
                                        <p:tgtEl>
                                          <p:spTgt spid="19">
                                            <p:txEl>
                                              <p:pRg st="0" end="0"/>
                                            </p:txEl>
                                          </p:spTgt>
                                        </p:tgtEl>
                                        <p:attrNameLst>
                                          <p:attrName>style.visibility</p:attrName>
                                        </p:attrNameLst>
                                      </p:cBhvr>
                                      <p:to>
                                        <p:strVal val="visible"/>
                                      </p:to>
                                    </p:set>
                                    <p:anim calcmode="lin" valueType="num">
                                      <p:cBhvr additive="base">
                                        <p:cTn id="31" dur="500" fill="hold"/>
                                        <p:tgtEl>
                                          <p:spTgt spid="19">
                                            <p:txEl>
                                              <p:pRg st="0" end="0"/>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19">
                                            <p:txEl>
                                              <p:pRg st="0" end="0"/>
                                            </p:txEl>
                                          </p:spTgt>
                                        </p:tgtEl>
                                        <p:attrNameLst>
                                          <p:attrName>ppt_y</p:attrName>
                                        </p:attrNameLst>
                                      </p:cBhvr>
                                      <p:tavLst>
                                        <p:tav tm="0">
                                          <p:val>
                                            <p:strVal val="0-#ppt_h/2"/>
                                          </p:val>
                                        </p:tav>
                                        <p:tav tm="100000">
                                          <p:val>
                                            <p:strVal val="#ppt_y"/>
                                          </p:val>
                                        </p:tav>
                                      </p:tavLst>
                                    </p:anim>
                                  </p:childTnLst>
                                </p:cTn>
                              </p:par>
                              <p:par>
                                <p:cTn id="33" presetID="2" presetClass="entr" presetSubtype="8" decel="100000" fill="hold" grpId="0" nodeType="withEffect">
                                  <p:stCondLst>
                                    <p:cond delay="500"/>
                                  </p:stCondLst>
                                  <p:childTnLst>
                                    <p:set>
                                      <p:cBhvr>
                                        <p:cTn id="34" dur="1" fill="hold">
                                          <p:stCondLst>
                                            <p:cond delay="0"/>
                                          </p:stCondLst>
                                        </p:cTn>
                                        <p:tgtEl>
                                          <p:spTgt spid="9"/>
                                        </p:tgtEl>
                                        <p:attrNameLst>
                                          <p:attrName>style.visibility</p:attrName>
                                        </p:attrNameLst>
                                      </p:cBhvr>
                                      <p:to>
                                        <p:strVal val="visible"/>
                                      </p:to>
                                    </p:set>
                                    <p:anim calcmode="lin" valueType="num">
                                      <p:cBhvr additive="base">
                                        <p:cTn id="35" dur="500" fill="hold"/>
                                        <p:tgtEl>
                                          <p:spTgt spid="9"/>
                                        </p:tgtEl>
                                        <p:attrNameLst>
                                          <p:attrName>ppt_x</p:attrName>
                                        </p:attrNameLst>
                                      </p:cBhvr>
                                      <p:tavLst>
                                        <p:tav tm="0">
                                          <p:val>
                                            <p:strVal val="0-#ppt_w/2"/>
                                          </p:val>
                                        </p:tav>
                                        <p:tav tm="100000">
                                          <p:val>
                                            <p:strVal val="#ppt_x"/>
                                          </p:val>
                                        </p:tav>
                                      </p:tavLst>
                                    </p:anim>
                                    <p:anim calcmode="lin" valueType="num">
                                      <p:cBhvr additive="base">
                                        <p:cTn id="36" dur="500" fill="hold"/>
                                        <p:tgtEl>
                                          <p:spTgt spid="9"/>
                                        </p:tgtEl>
                                        <p:attrNameLst>
                                          <p:attrName>ppt_y</p:attrName>
                                        </p:attrNameLst>
                                      </p:cBhvr>
                                      <p:tavLst>
                                        <p:tav tm="0">
                                          <p:val>
                                            <p:strVal val="#ppt_y"/>
                                          </p:val>
                                        </p:tav>
                                        <p:tav tm="100000">
                                          <p:val>
                                            <p:strVal val="#ppt_y"/>
                                          </p:val>
                                        </p:tav>
                                      </p:tavLst>
                                    </p:anim>
                                  </p:childTnLst>
                                </p:cTn>
                              </p:par>
                              <p:par>
                                <p:cTn id="37" presetID="2" presetClass="entr" presetSubtype="2" decel="100000" fill="hold" grpId="0" nodeType="withEffect">
                                  <p:stCondLst>
                                    <p:cond delay="750"/>
                                  </p:stCondLst>
                                  <p:childTnLst>
                                    <p:set>
                                      <p:cBhvr>
                                        <p:cTn id="38" dur="1" fill="hold">
                                          <p:stCondLst>
                                            <p:cond delay="0"/>
                                          </p:stCondLst>
                                        </p:cTn>
                                        <p:tgtEl>
                                          <p:spTgt spid="10"/>
                                        </p:tgtEl>
                                        <p:attrNameLst>
                                          <p:attrName>style.visibility</p:attrName>
                                        </p:attrNameLst>
                                      </p:cBhvr>
                                      <p:to>
                                        <p:strVal val="visible"/>
                                      </p:to>
                                    </p:set>
                                    <p:anim calcmode="lin" valueType="num">
                                      <p:cBhvr additive="base">
                                        <p:cTn id="39" dur="500" fill="hold"/>
                                        <p:tgtEl>
                                          <p:spTgt spid="10"/>
                                        </p:tgtEl>
                                        <p:attrNameLst>
                                          <p:attrName>ppt_x</p:attrName>
                                        </p:attrNameLst>
                                      </p:cBhvr>
                                      <p:tavLst>
                                        <p:tav tm="0">
                                          <p:val>
                                            <p:strVal val="1+#ppt_w/2"/>
                                          </p:val>
                                        </p:tav>
                                        <p:tav tm="100000">
                                          <p:val>
                                            <p:strVal val="#ppt_x"/>
                                          </p:val>
                                        </p:tav>
                                      </p:tavLst>
                                    </p:anim>
                                    <p:anim calcmode="lin" valueType="num">
                                      <p:cBhvr additive="base">
                                        <p:cTn id="40" dur="500" fill="hold"/>
                                        <p:tgtEl>
                                          <p:spTgt spid="10"/>
                                        </p:tgtEl>
                                        <p:attrNameLst>
                                          <p:attrName>ppt_y</p:attrName>
                                        </p:attrNameLst>
                                      </p:cBhvr>
                                      <p:tavLst>
                                        <p:tav tm="0">
                                          <p:val>
                                            <p:strVal val="#ppt_y"/>
                                          </p:val>
                                        </p:tav>
                                        <p:tav tm="100000">
                                          <p:val>
                                            <p:strVal val="#ppt_y"/>
                                          </p:val>
                                        </p:tav>
                                      </p:tavLst>
                                    </p:anim>
                                  </p:childTnLst>
                                </p:cTn>
                              </p:par>
                              <p:par>
                                <p:cTn id="41" presetID="2" presetClass="entr" presetSubtype="2" decel="100000" fill="hold" grpId="0" nodeType="withEffect">
                                  <p:stCondLst>
                                    <p:cond delay="750"/>
                                  </p:stCondLst>
                                  <p:childTnLst>
                                    <p:set>
                                      <p:cBhvr>
                                        <p:cTn id="42" dur="1" fill="hold">
                                          <p:stCondLst>
                                            <p:cond delay="0"/>
                                          </p:stCondLst>
                                        </p:cTn>
                                        <p:tgtEl>
                                          <p:spTgt spid="21"/>
                                        </p:tgtEl>
                                        <p:attrNameLst>
                                          <p:attrName>style.visibility</p:attrName>
                                        </p:attrNameLst>
                                      </p:cBhvr>
                                      <p:to>
                                        <p:strVal val="visible"/>
                                      </p:to>
                                    </p:set>
                                    <p:anim calcmode="lin" valueType="num">
                                      <p:cBhvr additive="base">
                                        <p:cTn id="43" dur="500" fill="hold"/>
                                        <p:tgtEl>
                                          <p:spTgt spid="21"/>
                                        </p:tgtEl>
                                        <p:attrNameLst>
                                          <p:attrName>ppt_x</p:attrName>
                                        </p:attrNameLst>
                                      </p:cBhvr>
                                      <p:tavLst>
                                        <p:tav tm="0">
                                          <p:val>
                                            <p:strVal val="1+#ppt_w/2"/>
                                          </p:val>
                                        </p:tav>
                                        <p:tav tm="100000">
                                          <p:val>
                                            <p:strVal val="#ppt_x"/>
                                          </p:val>
                                        </p:tav>
                                      </p:tavLst>
                                    </p:anim>
                                    <p:anim calcmode="lin" valueType="num">
                                      <p:cBhvr additive="base">
                                        <p:cTn id="44" dur="500" fill="hold"/>
                                        <p:tgtEl>
                                          <p:spTgt spid="21"/>
                                        </p:tgtEl>
                                        <p:attrNameLst>
                                          <p:attrName>ppt_y</p:attrName>
                                        </p:attrNameLst>
                                      </p:cBhvr>
                                      <p:tavLst>
                                        <p:tav tm="0">
                                          <p:val>
                                            <p:strVal val="#ppt_y"/>
                                          </p:val>
                                        </p:tav>
                                        <p:tav tm="100000">
                                          <p:val>
                                            <p:strVal val="#ppt_y"/>
                                          </p:val>
                                        </p:tav>
                                      </p:tavLst>
                                    </p:anim>
                                  </p:childTnLst>
                                </p:cTn>
                              </p:par>
                              <p:par>
                                <p:cTn id="45" presetID="2" presetClass="entr" presetSubtype="8" decel="100000" fill="hold" grpId="0" nodeType="withEffect">
                                  <p:stCondLst>
                                    <p:cond delay="1000"/>
                                  </p:stCondLst>
                                  <p:childTnLst>
                                    <p:set>
                                      <p:cBhvr>
                                        <p:cTn id="46" dur="1" fill="hold">
                                          <p:stCondLst>
                                            <p:cond delay="0"/>
                                          </p:stCondLst>
                                        </p:cTn>
                                        <p:tgtEl>
                                          <p:spTgt spid="11"/>
                                        </p:tgtEl>
                                        <p:attrNameLst>
                                          <p:attrName>style.visibility</p:attrName>
                                        </p:attrNameLst>
                                      </p:cBhvr>
                                      <p:to>
                                        <p:strVal val="visible"/>
                                      </p:to>
                                    </p:set>
                                    <p:anim calcmode="lin" valueType="num">
                                      <p:cBhvr additive="base">
                                        <p:cTn id="47" dur="500" fill="hold"/>
                                        <p:tgtEl>
                                          <p:spTgt spid="11"/>
                                        </p:tgtEl>
                                        <p:attrNameLst>
                                          <p:attrName>ppt_x</p:attrName>
                                        </p:attrNameLst>
                                      </p:cBhvr>
                                      <p:tavLst>
                                        <p:tav tm="0">
                                          <p:val>
                                            <p:strVal val="0-#ppt_w/2"/>
                                          </p:val>
                                        </p:tav>
                                        <p:tav tm="100000">
                                          <p:val>
                                            <p:strVal val="#ppt_x"/>
                                          </p:val>
                                        </p:tav>
                                      </p:tavLst>
                                    </p:anim>
                                    <p:anim calcmode="lin" valueType="num">
                                      <p:cBhvr additive="base">
                                        <p:cTn id="48" dur="500" fill="hold"/>
                                        <p:tgtEl>
                                          <p:spTgt spid="11"/>
                                        </p:tgtEl>
                                        <p:attrNameLst>
                                          <p:attrName>ppt_y</p:attrName>
                                        </p:attrNameLst>
                                      </p:cBhvr>
                                      <p:tavLst>
                                        <p:tav tm="0">
                                          <p:val>
                                            <p:strVal val="#ppt_y"/>
                                          </p:val>
                                        </p:tav>
                                        <p:tav tm="100000">
                                          <p:val>
                                            <p:strVal val="#ppt_y"/>
                                          </p:val>
                                        </p:tav>
                                      </p:tavLst>
                                    </p:anim>
                                  </p:childTnLst>
                                </p:cTn>
                              </p:par>
                              <p:par>
                                <p:cTn id="49" presetID="2" presetClass="entr" presetSubtype="8" decel="100000" fill="hold" grpId="0" nodeType="withEffect">
                                  <p:stCondLst>
                                    <p:cond delay="1000"/>
                                  </p:stCondLst>
                                  <p:childTnLst>
                                    <p:set>
                                      <p:cBhvr>
                                        <p:cTn id="50" dur="1" fill="hold">
                                          <p:stCondLst>
                                            <p:cond delay="0"/>
                                          </p:stCondLst>
                                        </p:cTn>
                                        <p:tgtEl>
                                          <p:spTgt spid="24"/>
                                        </p:tgtEl>
                                        <p:attrNameLst>
                                          <p:attrName>style.visibility</p:attrName>
                                        </p:attrNameLst>
                                      </p:cBhvr>
                                      <p:to>
                                        <p:strVal val="visible"/>
                                      </p:to>
                                    </p:set>
                                    <p:anim calcmode="lin" valueType="num">
                                      <p:cBhvr additive="base">
                                        <p:cTn id="51" dur="500" fill="hold"/>
                                        <p:tgtEl>
                                          <p:spTgt spid="24"/>
                                        </p:tgtEl>
                                        <p:attrNameLst>
                                          <p:attrName>ppt_x</p:attrName>
                                        </p:attrNameLst>
                                      </p:cBhvr>
                                      <p:tavLst>
                                        <p:tav tm="0">
                                          <p:val>
                                            <p:strVal val="0-#ppt_w/2"/>
                                          </p:val>
                                        </p:tav>
                                        <p:tav tm="100000">
                                          <p:val>
                                            <p:strVal val="#ppt_x"/>
                                          </p:val>
                                        </p:tav>
                                      </p:tavLst>
                                    </p:anim>
                                    <p:anim calcmode="lin" valueType="num">
                                      <p:cBhvr additive="base">
                                        <p:cTn id="52" dur="500" fill="hold"/>
                                        <p:tgtEl>
                                          <p:spTgt spid="24"/>
                                        </p:tgtEl>
                                        <p:attrNameLst>
                                          <p:attrName>ppt_y</p:attrName>
                                        </p:attrNameLst>
                                      </p:cBhvr>
                                      <p:tavLst>
                                        <p:tav tm="0">
                                          <p:val>
                                            <p:strVal val="#ppt_y"/>
                                          </p:val>
                                        </p:tav>
                                        <p:tav tm="100000">
                                          <p:val>
                                            <p:strVal val="#ppt_y"/>
                                          </p:val>
                                        </p:tav>
                                      </p:tavLst>
                                    </p:anim>
                                  </p:childTnLst>
                                </p:cTn>
                              </p:par>
                              <p:par>
                                <p:cTn id="53" presetID="2" presetClass="entr" presetSubtype="8" decel="100000" fill="hold" grpId="0" nodeType="withEffect">
                                  <p:stCondLst>
                                    <p:cond delay="1000"/>
                                  </p:stCondLst>
                                  <p:childTnLst>
                                    <p:set>
                                      <p:cBhvr>
                                        <p:cTn id="54" dur="1" fill="hold">
                                          <p:stCondLst>
                                            <p:cond delay="0"/>
                                          </p:stCondLst>
                                        </p:cTn>
                                        <p:tgtEl>
                                          <p:spTgt spid="20">
                                            <p:txEl>
                                              <p:pRg st="0" end="0"/>
                                            </p:txEl>
                                          </p:spTgt>
                                        </p:tgtEl>
                                        <p:attrNameLst>
                                          <p:attrName>style.visibility</p:attrName>
                                        </p:attrNameLst>
                                      </p:cBhvr>
                                      <p:to>
                                        <p:strVal val="visible"/>
                                      </p:to>
                                    </p:set>
                                    <p:anim calcmode="lin" valueType="num">
                                      <p:cBhvr additive="base">
                                        <p:cTn id="55" dur="500" fill="hold"/>
                                        <p:tgtEl>
                                          <p:spTgt spid="20">
                                            <p:txEl>
                                              <p:pRg st="0" end="0"/>
                                            </p:txEl>
                                          </p:spTgt>
                                        </p:tgtEl>
                                        <p:attrNameLst>
                                          <p:attrName>ppt_x</p:attrName>
                                        </p:attrNameLst>
                                      </p:cBhvr>
                                      <p:tavLst>
                                        <p:tav tm="0">
                                          <p:val>
                                            <p:strVal val="0-#ppt_w/2"/>
                                          </p:val>
                                        </p:tav>
                                        <p:tav tm="100000">
                                          <p:val>
                                            <p:strVal val="#ppt_x"/>
                                          </p:val>
                                        </p:tav>
                                      </p:tavLst>
                                    </p:anim>
                                    <p:anim calcmode="lin" valueType="num">
                                      <p:cBhvr additive="base">
                                        <p:cTn id="56" dur="500" fill="hold"/>
                                        <p:tgtEl>
                                          <p:spTgt spid="20">
                                            <p:txEl>
                                              <p:pRg st="0" end="0"/>
                                            </p:txEl>
                                          </p:spTgt>
                                        </p:tgtEl>
                                        <p:attrNameLst>
                                          <p:attrName>ppt_y</p:attrName>
                                        </p:attrNameLst>
                                      </p:cBhvr>
                                      <p:tavLst>
                                        <p:tav tm="0">
                                          <p:val>
                                            <p:strVal val="#ppt_y"/>
                                          </p:val>
                                        </p:tav>
                                        <p:tav tm="100000">
                                          <p:val>
                                            <p:strVal val="#ppt_y"/>
                                          </p:val>
                                        </p:tav>
                                      </p:tavLst>
                                    </p:anim>
                                  </p:childTnLst>
                                </p:cTn>
                              </p:par>
                              <p:par>
                                <p:cTn id="57" presetID="2" presetClass="entr" presetSubtype="4" decel="100000" fill="hold" grpId="0" nodeType="withEffect">
                                  <p:stCondLst>
                                    <p:cond delay="1250"/>
                                  </p:stCondLst>
                                  <p:childTnLst>
                                    <p:set>
                                      <p:cBhvr>
                                        <p:cTn id="58" dur="1" fill="hold">
                                          <p:stCondLst>
                                            <p:cond delay="0"/>
                                          </p:stCondLst>
                                        </p:cTn>
                                        <p:tgtEl>
                                          <p:spTgt spid="13"/>
                                        </p:tgtEl>
                                        <p:attrNameLst>
                                          <p:attrName>style.visibility</p:attrName>
                                        </p:attrNameLst>
                                      </p:cBhvr>
                                      <p:to>
                                        <p:strVal val="visible"/>
                                      </p:to>
                                    </p:set>
                                    <p:anim calcmode="lin" valueType="num">
                                      <p:cBhvr additive="base">
                                        <p:cTn id="59" dur="500" fill="hold"/>
                                        <p:tgtEl>
                                          <p:spTgt spid="13"/>
                                        </p:tgtEl>
                                        <p:attrNameLst>
                                          <p:attrName>ppt_x</p:attrName>
                                        </p:attrNameLst>
                                      </p:cBhvr>
                                      <p:tavLst>
                                        <p:tav tm="0">
                                          <p:val>
                                            <p:strVal val="#ppt_x"/>
                                          </p:val>
                                        </p:tav>
                                        <p:tav tm="100000">
                                          <p:val>
                                            <p:strVal val="#ppt_x"/>
                                          </p:val>
                                        </p:tav>
                                      </p:tavLst>
                                    </p:anim>
                                    <p:anim calcmode="lin" valueType="num">
                                      <p:cBhvr additive="base">
                                        <p:cTn id="60" dur="500" fill="hold"/>
                                        <p:tgtEl>
                                          <p:spTgt spid="13"/>
                                        </p:tgtEl>
                                        <p:attrNameLst>
                                          <p:attrName>ppt_y</p:attrName>
                                        </p:attrNameLst>
                                      </p:cBhvr>
                                      <p:tavLst>
                                        <p:tav tm="0">
                                          <p:val>
                                            <p:strVal val="1+#ppt_h/2"/>
                                          </p:val>
                                        </p:tav>
                                        <p:tav tm="100000">
                                          <p:val>
                                            <p:strVal val="#ppt_y"/>
                                          </p:val>
                                        </p:tav>
                                      </p:tavLst>
                                    </p:anim>
                                  </p:childTnLst>
                                </p:cTn>
                              </p:par>
                              <p:par>
                                <p:cTn id="61" presetID="2" presetClass="entr" presetSubtype="4" decel="100000" fill="hold" grpId="0" nodeType="withEffect">
                                  <p:stCondLst>
                                    <p:cond delay="1250"/>
                                  </p:stCondLst>
                                  <p:childTnLst>
                                    <p:set>
                                      <p:cBhvr>
                                        <p:cTn id="62" dur="1" fill="hold">
                                          <p:stCondLst>
                                            <p:cond delay="0"/>
                                          </p:stCondLst>
                                        </p:cTn>
                                        <p:tgtEl>
                                          <p:spTgt spid="25"/>
                                        </p:tgtEl>
                                        <p:attrNameLst>
                                          <p:attrName>style.visibility</p:attrName>
                                        </p:attrNameLst>
                                      </p:cBhvr>
                                      <p:to>
                                        <p:strVal val="visible"/>
                                      </p:to>
                                    </p:set>
                                    <p:anim calcmode="lin" valueType="num">
                                      <p:cBhvr additive="base">
                                        <p:cTn id="63" dur="500" fill="hold"/>
                                        <p:tgtEl>
                                          <p:spTgt spid="25"/>
                                        </p:tgtEl>
                                        <p:attrNameLst>
                                          <p:attrName>ppt_x</p:attrName>
                                        </p:attrNameLst>
                                      </p:cBhvr>
                                      <p:tavLst>
                                        <p:tav tm="0">
                                          <p:val>
                                            <p:strVal val="#ppt_x"/>
                                          </p:val>
                                        </p:tav>
                                        <p:tav tm="100000">
                                          <p:val>
                                            <p:strVal val="#ppt_x"/>
                                          </p:val>
                                        </p:tav>
                                      </p:tavLst>
                                    </p:anim>
                                    <p:anim calcmode="lin" valueType="num">
                                      <p:cBhvr additive="base">
                                        <p:cTn id="64" dur="500" fill="hold"/>
                                        <p:tgtEl>
                                          <p:spTgt spid="25"/>
                                        </p:tgtEl>
                                        <p:attrNameLst>
                                          <p:attrName>ppt_y</p:attrName>
                                        </p:attrNameLst>
                                      </p:cBhvr>
                                      <p:tavLst>
                                        <p:tav tm="0">
                                          <p:val>
                                            <p:strVal val="1+#ppt_h/2"/>
                                          </p:val>
                                        </p:tav>
                                        <p:tav tm="100000">
                                          <p:val>
                                            <p:strVal val="#ppt_y"/>
                                          </p:val>
                                        </p:tav>
                                      </p:tavLst>
                                    </p:anim>
                                  </p:childTnLst>
                                </p:cTn>
                              </p:par>
                              <p:par>
                                <p:cTn id="65" presetID="2" presetClass="entr" presetSubtype="1" decel="100000" fill="hold" grpId="0" nodeType="withEffect">
                                  <p:stCondLst>
                                    <p:cond delay="1500"/>
                                  </p:stCondLst>
                                  <p:childTnLst>
                                    <p:set>
                                      <p:cBhvr>
                                        <p:cTn id="66" dur="1" fill="hold">
                                          <p:stCondLst>
                                            <p:cond delay="0"/>
                                          </p:stCondLst>
                                        </p:cTn>
                                        <p:tgtEl>
                                          <p:spTgt spid="12"/>
                                        </p:tgtEl>
                                        <p:attrNameLst>
                                          <p:attrName>style.visibility</p:attrName>
                                        </p:attrNameLst>
                                      </p:cBhvr>
                                      <p:to>
                                        <p:strVal val="visible"/>
                                      </p:to>
                                    </p:set>
                                    <p:anim calcmode="lin" valueType="num">
                                      <p:cBhvr additive="base">
                                        <p:cTn id="67" dur="500" fill="hold"/>
                                        <p:tgtEl>
                                          <p:spTgt spid="12"/>
                                        </p:tgtEl>
                                        <p:attrNameLst>
                                          <p:attrName>ppt_x</p:attrName>
                                        </p:attrNameLst>
                                      </p:cBhvr>
                                      <p:tavLst>
                                        <p:tav tm="0">
                                          <p:val>
                                            <p:strVal val="#ppt_x"/>
                                          </p:val>
                                        </p:tav>
                                        <p:tav tm="100000">
                                          <p:val>
                                            <p:strVal val="#ppt_x"/>
                                          </p:val>
                                        </p:tav>
                                      </p:tavLst>
                                    </p:anim>
                                    <p:anim calcmode="lin" valueType="num">
                                      <p:cBhvr additive="base">
                                        <p:cTn id="68" dur="500" fill="hold"/>
                                        <p:tgtEl>
                                          <p:spTgt spid="12"/>
                                        </p:tgtEl>
                                        <p:attrNameLst>
                                          <p:attrName>ppt_y</p:attrName>
                                        </p:attrNameLst>
                                      </p:cBhvr>
                                      <p:tavLst>
                                        <p:tav tm="0">
                                          <p:val>
                                            <p:strVal val="0-#ppt_h/2"/>
                                          </p:val>
                                        </p:tav>
                                        <p:tav tm="100000">
                                          <p:val>
                                            <p:strVal val="#ppt_y"/>
                                          </p:val>
                                        </p:tav>
                                      </p:tavLst>
                                    </p:anim>
                                  </p:childTnLst>
                                </p:cTn>
                              </p:par>
                              <p:par>
                                <p:cTn id="69" presetID="2" presetClass="entr" presetSubtype="1" decel="100000" fill="hold" grpId="0" nodeType="withEffect">
                                  <p:stCondLst>
                                    <p:cond delay="1750"/>
                                  </p:stCondLst>
                                  <p:childTnLst>
                                    <p:set>
                                      <p:cBhvr>
                                        <p:cTn id="70" dur="1" fill="hold">
                                          <p:stCondLst>
                                            <p:cond delay="0"/>
                                          </p:stCondLst>
                                        </p:cTn>
                                        <p:tgtEl>
                                          <p:spTgt spid="14"/>
                                        </p:tgtEl>
                                        <p:attrNameLst>
                                          <p:attrName>style.visibility</p:attrName>
                                        </p:attrNameLst>
                                      </p:cBhvr>
                                      <p:to>
                                        <p:strVal val="visible"/>
                                      </p:to>
                                    </p:set>
                                    <p:anim calcmode="lin" valueType="num">
                                      <p:cBhvr additive="base">
                                        <p:cTn id="71" dur="500" fill="hold"/>
                                        <p:tgtEl>
                                          <p:spTgt spid="14"/>
                                        </p:tgtEl>
                                        <p:attrNameLst>
                                          <p:attrName>ppt_x</p:attrName>
                                        </p:attrNameLst>
                                      </p:cBhvr>
                                      <p:tavLst>
                                        <p:tav tm="0">
                                          <p:val>
                                            <p:strVal val="#ppt_x"/>
                                          </p:val>
                                        </p:tav>
                                        <p:tav tm="100000">
                                          <p:val>
                                            <p:strVal val="#ppt_x"/>
                                          </p:val>
                                        </p:tav>
                                      </p:tavLst>
                                    </p:anim>
                                    <p:anim calcmode="lin" valueType="num">
                                      <p:cBhvr additive="base">
                                        <p:cTn id="72" dur="500" fill="hold"/>
                                        <p:tgtEl>
                                          <p:spTgt spid="14"/>
                                        </p:tgtEl>
                                        <p:attrNameLst>
                                          <p:attrName>ppt_y</p:attrName>
                                        </p:attrNameLst>
                                      </p:cBhvr>
                                      <p:tavLst>
                                        <p:tav tm="0">
                                          <p:val>
                                            <p:strVal val="0-#ppt_h/2"/>
                                          </p:val>
                                        </p:tav>
                                        <p:tav tm="100000">
                                          <p:val>
                                            <p:strVal val="#ppt_y"/>
                                          </p:val>
                                        </p:tav>
                                      </p:tavLst>
                                    </p:anim>
                                  </p:childTnLst>
                                </p:cTn>
                              </p:par>
                              <p:par>
                                <p:cTn id="73" presetID="2" presetClass="entr" presetSubtype="1" decel="100000" fill="hold" grpId="0" nodeType="withEffect">
                                  <p:stCondLst>
                                    <p:cond delay="1750"/>
                                  </p:stCondLst>
                                  <p:childTnLst>
                                    <p:set>
                                      <p:cBhvr>
                                        <p:cTn id="74" dur="1" fill="hold">
                                          <p:stCondLst>
                                            <p:cond delay="0"/>
                                          </p:stCondLst>
                                        </p:cTn>
                                        <p:tgtEl>
                                          <p:spTgt spid="22"/>
                                        </p:tgtEl>
                                        <p:attrNameLst>
                                          <p:attrName>style.visibility</p:attrName>
                                        </p:attrNameLst>
                                      </p:cBhvr>
                                      <p:to>
                                        <p:strVal val="visible"/>
                                      </p:to>
                                    </p:set>
                                    <p:anim calcmode="lin" valueType="num">
                                      <p:cBhvr additive="base">
                                        <p:cTn id="75" dur="500" fill="hold"/>
                                        <p:tgtEl>
                                          <p:spTgt spid="22"/>
                                        </p:tgtEl>
                                        <p:attrNameLst>
                                          <p:attrName>ppt_x</p:attrName>
                                        </p:attrNameLst>
                                      </p:cBhvr>
                                      <p:tavLst>
                                        <p:tav tm="0">
                                          <p:val>
                                            <p:strVal val="#ppt_x"/>
                                          </p:val>
                                        </p:tav>
                                        <p:tav tm="100000">
                                          <p:val>
                                            <p:strVal val="#ppt_x"/>
                                          </p:val>
                                        </p:tav>
                                      </p:tavLst>
                                    </p:anim>
                                    <p:anim calcmode="lin" valueType="num">
                                      <p:cBhvr additive="base">
                                        <p:cTn id="76" dur="500" fill="hold"/>
                                        <p:tgtEl>
                                          <p:spTgt spid="22"/>
                                        </p:tgtEl>
                                        <p:attrNameLst>
                                          <p:attrName>ppt_y</p:attrName>
                                        </p:attrNameLst>
                                      </p:cBhvr>
                                      <p:tavLst>
                                        <p:tav tm="0">
                                          <p:val>
                                            <p:strVal val="0-#ppt_h/2"/>
                                          </p:val>
                                        </p:tav>
                                        <p:tav tm="100000">
                                          <p:val>
                                            <p:strVal val="#ppt_y"/>
                                          </p:val>
                                        </p:tav>
                                      </p:tavLst>
                                    </p:anim>
                                  </p:childTnLst>
                                </p:cTn>
                              </p:par>
                              <p:par>
                                <p:cTn id="77" presetID="2" presetClass="entr" presetSubtype="4" decel="100000" fill="hold" grpId="0" nodeType="withEffect">
                                  <p:stCondLst>
                                    <p:cond delay="2000"/>
                                  </p:stCondLst>
                                  <p:childTnLst>
                                    <p:set>
                                      <p:cBhvr>
                                        <p:cTn id="78" dur="1" fill="hold">
                                          <p:stCondLst>
                                            <p:cond delay="0"/>
                                          </p:stCondLst>
                                        </p:cTn>
                                        <p:tgtEl>
                                          <p:spTgt spid="15"/>
                                        </p:tgtEl>
                                        <p:attrNameLst>
                                          <p:attrName>style.visibility</p:attrName>
                                        </p:attrNameLst>
                                      </p:cBhvr>
                                      <p:to>
                                        <p:strVal val="visible"/>
                                      </p:to>
                                    </p:set>
                                    <p:anim calcmode="lin" valueType="num">
                                      <p:cBhvr additive="base">
                                        <p:cTn id="79" dur="500" fill="hold"/>
                                        <p:tgtEl>
                                          <p:spTgt spid="15"/>
                                        </p:tgtEl>
                                        <p:attrNameLst>
                                          <p:attrName>ppt_x</p:attrName>
                                        </p:attrNameLst>
                                      </p:cBhvr>
                                      <p:tavLst>
                                        <p:tav tm="0">
                                          <p:val>
                                            <p:strVal val="#ppt_x"/>
                                          </p:val>
                                        </p:tav>
                                        <p:tav tm="100000">
                                          <p:val>
                                            <p:strVal val="#ppt_x"/>
                                          </p:val>
                                        </p:tav>
                                      </p:tavLst>
                                    </p:anim>
                                    <p:anim calcmode="lin" valueType="num">
                                      <p:cBhvr additive="base">
                                        <p:cTn id="80" dur="500" fill="hold"/>
                                        <p:tgtEl>
                                          <p:spTgt spid="15"/>
                                        </p:tgtEl>
                                        <p:attrNameLst>
                                          <p:attrName>ppt_y</p:attrName>
                                        </p:attrNameLst>
                                      </p:cBhvr>
                                      <p:tavLst>
                                        <p:tav tm="0">
                                          <p:val>
                                            <p:strVal val="1+#ppt_h/2"/>
                                          </p:val>
                                        </p:tav>
                                        <p:tav tm="100000">
                                          <p:val>
                                            <p:strVal val="#ppt_y"/>
                                          </p:val>
                                        </p:tav>
                                      </p:tavLst>
                                    </p:anim>
                                  </p:childTnLst>
                                </p:cTn>
                              </p:par>
                            </p:childTnLst>
                          </p:cTn>
                        </p:par>
                        <p:par>
                          <p:cTn id="81" fill="hold">
                            <p:stCondLst>
                              <p:cond delay="3375"/>
                            </p:stCondLst>
                            <p:childTnLst>
                              <p:par>
                                <p:cTn id="82" presetID="10" presetClass="entr" presetSubtype="0" fill="hold" grpId="0" nodeType="afterEffect">
                                  <p:stCondLst>
                                    <p:cond delay="500"/>
                                  </p:stCondLst>
                                  <p:childTnLst>
                                    <p:set>
                                      <p:cBhvr>
                                        <p:cTn id="83" dur="1" fill="hold">
                                          <p:stCondLst>
                                            <p:cond delay="0"/>
                                          </p:stCondLst>
                                        </p:cTn>
                                        <p:tgtEl>
                                          <p:spTgt spid="16"/>
                                        </p:tgtEl>
                                        <p:attrNameLst>
                                          <p:attrName>style.visibility</p:attrName>
                                        </p:attrNameLst>
                                      </p:cBhvr>
                                      <p:to>
                                        <p:strVal val="visible"/>
                                      </p:to>
                                    </p:set>
                                    <p:animEffect transition="in" filter="fade">
                                      <p:cBhvr>
                                        <p:cTn id="84" dur="75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tmplLst>
          <p:tmpl lvl="1">
            <p:tnLst>
              <p:par>
                <p:cTn presetID="14" presetClass="entr" presetSubtype="10" fill="hold" nodeType="afterEffect">
                  <p:stCondLst>
                    <p:cond delay="0"/>
                  </p:stCondLst>
                  <p:iterate type="lt">
                    <p:tmPct val="5000"/>
                  </p:iterate>
                  <p:childTnLst>
                    <p:set>
                      <p:cBhvr>
                        <p:cTn dur="1" fill="hold">
                          <p:stCondLst>
                            <p:cond delay="0"/>
                          </p:stCondLst>
                        </p:cTn>
                        <p:tgtEl>
                          <p:spTgt spid="6"/>
                        </p:tgtEl>
                        <p:attrNameLst>
                          <p:attrName>style.visibility</p:attrName>
                        </p:attrNameLst>
                      </p:cBhvr>
                      <p:to>
                        <p:strVal val="visible"/>
                      </p:to>
                    </p:set>
                    <p:animEffect transition="in" filter="randombar(horizontal)">
                      <p:cBhvr>
                        <p:cTn dur="500"/>
                        <p:tgtEl>
                          <p:spTgt spid="6"/>
                        </p:tgtEl>
                      </p:cBhvr>
                    </p:animEffect>
                  </p:childTnLst>
                </p:cTn>
              </p:par>
            </p:tnLst>
          </p:tmpl>
        </p:tmplLst>
      </p:bldP>
      <p:bldP spid="7" grpId="0" animBg="1"/>
      <p:bldP spid="8" grpId="0" animBg="1"/>
      <p:bldP spid="9" grpId="0" animBg="1"/>
      <p:bldP spid="10" grpId="0" animBg="1"/>
      <p:bldP spid="11" grpId="0" animBg="1"/>
      <p:bldP spid="12" grpId="0" animBg="1"/>
      <p:bldP spid="13" grpId="0" animBg="1"/>
      <p:bldP spid="14" grpId="0" animBg="1"/>
      <p:bldP spid="15" grpId="0" animBg="1"/>
      <p:bldP spid="16" grpId="0">
        <p:tmplLst>
          <p:tmpl>
            <p:tnLst>
              <p:par>
                <p:cTn presetID="10" presetClass="entr" presetSubtype="0" fill="hold" nodeType="afterEffect">
                  <p:stCondLst>
                    <p:cond delay="500"/>
                  </p:stCondLst>
                  <p:childTnLst>
                    <p:set>
                      <p:cBhvr>
                        <p:cTn dur="1" fill="hold">
                          <p:stCondLst>
                            <p:cond delay="0"/>
                          </p:stCondLst>
                        </p:cTn>
                        <p:tgtEl>
                          <p:spTgt spid="16"/>
                        </p:tgtEl>
                        <p:attrNameLst>
                          <p:attrName>style.visibility</p:attrName>
                        </p:attrNameLst>
                      </p:cBhvr>
                      <p:to>
                        <p:strVal val="visible"/>
                      </p:to>
                    </p:set>
                    <p:animEffect transition="in" filter="fade">
                      <p:cBhvr>
                        <p:cTn dur="750"/>
                        <p:tgtEl>
                          <p:spTgt spid="16"/>
                        </p:tgtEl>
                      </p:cBhvr>
                    </p:animEffect>
                  </p:childTnLst>
                </p:cTn>
              </p:par>
            </p:tnLst>
          </p:tmpl>
        </p:tmplLst>
      </p:bldP>
      <p:bldP spid="17" grpId="0" build="p">
        <p:tmplLst>
          <p:tmpl lvl="1">
            <p:tnLst>
              <p:par>
                <p:cTn presetID="2" presetClass="entr" presetSubtype="4" decel="100000" fill="hold" nodeType="withEffect">
                  <p:stCondLst>
                    <p:cond delay="0"/>
                  </p:stCondLst>
                  <p:childTnLst>
                    <p:set>
                      <p:cBhvr>
                        <p:cTn dur="1" fill="hold">
                          <p:stCondLst>
                            <p:cond delay="0"/>
                          </p:stCondLst>
                        </p:cTn>
                        <p:tgtEl>
                          <p:spTgt spid="17"/>
                        </p:tgtEl>
                        <p:attrNameLst>
                          <p:attrName>style.visibility</p:attrName>
                        </p:attrNameLst>
                      </p:cBhvr>
                      <p:to>
                        <p:strVal val="visible"/>
                      </p:to>
                    </p:set>
                    <p:anim calcmode="lin" valueType="num">
                      <p:cBhvr additive="base">
                        <p:cTn dur="500" fill="hold"/>
                        <p:tgtEl>
                          <p:spTgt spid="17"/>
                        </p:tgtEl>
                        <p:attrNameLst>
                          <p:attrName>ppt_x</p:attrName>
                        </p:attrNameLst>
                      </p:cBhvr>
                      <p:tavLst>
                        <p:tav tm="0">
                          <p:val>
                            <p:strVal val="#ppt_x"/>
                          </p:val>
                        </p:tav>
                        <p:tav tm="100000">
                          <p:val>
                            <p:strVal val="#ppt_x"/>
                          </p:val>
                        </p:tav>
                      </p:tavLst>
                    </p:anim>
                    <p:anim calcmode="lin" valueType="num">
                      <p:cBhvr additive="base">
                        <p:cTn dur="500" fill="hold"/>
                        <p:tgtEl>
                          <p:spTgt spid="17"/>
                        </p:tgtEl>
                        <p:attrNameLst>
                          <p:attrName>ppt_y</p:attrName>
                        </p:attrNameLst>
                      </p:cBhvr>
                      <p:tavLst>
                        <p:tav tm="0">
                          <p:val>
                            <p:strVal val="1+#ppt_h/2"/>
                          </p:val>
                        </p:tav>
                        <p:tav tm="100000">
                          <p:val>
                            <p:strVal val="#ppt_y"/>
                          </p:val>
                        </p:tav>
                      </p:tavLst>
                    </p:anim>
                  </p:childTnLst>
                </p:cTn>
              </p:par>
            </p:tnLst>
          </p:tmpl>
        </p:tmplLst>
      </p:bldP>
      <p:bldP spid="18" grpId="0" build="p">
        <p:tmplLst>
          <p:tmpl lvl="1">
            <p:tnLst>
              <p:par>
                <p:cTn presetID="2" presetClass="entr" presetSubtype="4" decel="100000" fill="hold" nodeType="withEffect">
                  <p:stCondLst>
                    <p:cond delay="0"/>
                  </p:stCondLst>
                  <p:childTnLst>
                    <p:set>
                      <p:cBhvr>
                        <p:cTn dur="1" fill="hold">
                          <p:stCondLst>
                            <p:cond delay="0"/>
                          </p:stCondLst>
                        </p:cTn>
                        <p:tgtEl>
                          <p:spTgt spid="18"/>
                        </p:tgtEl>
                        <p:attrNameLst>
                          <p:attrName>style.visibility</p:attrName>
                        </p:attrNameLst>
                      </p:cBhvr>
                      <p:to>
                        <p:strVal val="visible"/>
                      </p:to>
                    </p:set>
                    <p:anim calcmode="lin" valueType="num">
                      <p:cBhvr additive="base">
                        <p:cTn dur="500" fill="hold"/>
                        <p:tgtEl>
                          <p:spTgt spid="18"/>
                        </p:tgtEl>
                        <p:attrNameLst>
                          <p:attrName>ppt_x</p:attrName>
                        </p:attrNameLst>
                      </p:cBhvr>
                      <p:tavLst>
                        <p:tav tm="0">
                          <p:val>
                            <p:strVal val="#ppt_x"/>
                          </p:val>
                        </p:tav>
                        <p:tav tm="100000">
                          <p:val>
                            <p:strVal val="#ppt_x"/>
                          </p:val>
                        </p:tav>
                      </p:tavLst>
                    </p:anim>
                    <p:anim calcmode="lin" valueType="num">
                      <p:cBhvr additive="base">
                        <p:cTn dur="500" fill="hold"/>
                        <p:tgtEl>
                          <p:spTgt spid="18"/>
                        </p:tgtEl>
                        <p:attrNameLst>
                          <p:attrName>ppt_y</p:attrName>
                        </p:attrNameLst>
                      </p:cBhvr>
                      <p:tavLst>
                        <p:tav tm="0">
                          <p:val>
                            <p:strVal val="1+#ppt_h/2"/>
                          </p:val>
                        </p:tav>
                        <p:tav tm="100000">
                          <p:val>
                            <p:strVal val="#ppt_y"/>
                          </p:val>
                        </p:tav>
                      </p:tavLst>
                    </p:anim>
                  </p:childTnLst>
                </p:cTn>
              </p:par>
            </p:tnLst>
          </p:tmpl>
        </p:tmplLst>
      </p:bldP>
      <p:bldP spid="19" grpId="0" build="p">
        <p:tmplLst>
          <p:tmpl lvl="1">
            <p:tnLst>
              <p:par>
                <p:cTn presetID="2" presetClass="entr" presetSubtype="1" decel="100000" fill="hold" nodeType="withEffect">
                  <p:stCondLst>
                    <p:cond delay="250"/>
                  </p:stCondLst>
                  <p:childTnLst>
                    <p:set>
                      <p:cBhvr>
                        <p:cTn dur="1" fill="hold">
                          <p:stCondLst>
                            <p:cond delay="0"/>
                          </p:stCondLst>
                        </p:cTn>
                        <p:tgtEl>
                          <p:spTgt spid="19"/>
                        </p:tgtEl>
                        <p:attrNameLst>
                          <p:attrName>style.visibility</p:attrName>
                        </p:attrNameLst>
                      </p:cBhvr>
                      <p:to>
                        <p:strVal val="visible"/>
                      </p:to>
                    </p:set>
                    <p:anim calcmode="lin" valueType="num">
                      <p:cBhvr additive="base">
                        <p:cTn dur="500" fill="hold"/>
                        <p:tgtEl>
                          <p:spTgt spid="19"/>
                        </p:tgtEl>
                        <p:attrNameLst>
                          <p:attrName>ppt_x</p:attrName>
                        </p:attrNameLst>
                      </p:cBhvr>
                      <p:tavLst>
                        <p:tav tm="0">
                          <p:val>
                            <p:strVal val="#ppt_x"/>
                          </p:val>
                        </p:tav>
                        <p:tav tm="100000">
                          <p:val>
                            <p:strVal val="#ppt_x"/>
                          </p:val>
                        </p:tav>
                      </p:tavLst>
                    </p:anim>
                    <p:anim calcmode="lin" valueType="num">
                      <p:cBhvr additive="base">
                        <p:cTn dur="500" fill="hold"/>
                        <p:tgtEl>
                          <p:spTgt spid="19"/>
                        </p:tgtEl>
                        <p:attrNameLst>
                          <p:attrName>ppt_y</p:attrName>
                        </p:attrNameLst>
                      </p:cBhvr>
                      <p:tavLst>
                        <p:tav tm="0">
                          <p:val>
                            <p:strVal val="0-#ppt_h/2"/>
                          </p:val>
                        </p:tav>
                        <p:tav tm="100000">
                          <p:val>
                            <p:strVal val="#ppt_y"/>
                          </p:val>
                        </p:tav>
                      </p:tavLst>
                    </p:anim>
                  </p:childTnLst>
                </p:cTn>
              </p:par>
            </p:tnLst>
          </p:tmpl>
        </p:tmplLst>
      </p:bldP>
      <p:bldP spid="20" grpId="0" build="p">
        <p:tmplLst>
          <p:tmpl lvl="1">
            <p:tnLst>
              <p:par>
                <p:cTn presetID="2" presetClass="entr" presetSubtype="8" decel="100000" fill="hold" nodeType="withEffect">
                  <p:stCondLst>
                    <p:cond delay="1000"/>
                  </p:stCondLst>
                  <p:childTnLst>
                    <p:set>
                      <p:cBhvr>
                        <p:cTn dur="1" fill="hold">
                          <p:stCondLst>
                            <p:cond delay="0"/>
                          </p:stCondLst>
                        </p:cTn>
                        <p:tgtEl>
                          <p:spTgt spid="20"/>
                        </p:tgtEl>
                        <p:attrNameLst>
                          <p:attrName>style.visibility</p:attrName>
                        </p:attrNameLst>
                      </p:cBhvr>
                      <p:to>
                        <p:strVal val="visible"/>
                      </p:to>
                    </p:set>
                    <p:anim calcmode="lin" valueType="num">
                      <p:cBhvr additive="base">
                        <p:cTn dur="500" fill="hold"/>
                        <p:tgtEl>
                          <p:spTgt spid="20"/>
                        </p:tgtEl>
                        <p:attrNameLst>
                          <p:attrName>ppt_x</p:attrName>
                        </p:attrNameLst>
                      </p:cBhvr>
                      <p:tavLst>
                        <p:tav tm="0">
                          <p:val>
                            <p:strVal val="0-#ppt_w/2"/>
                          </p:val>
                        </p:tav>
                        <p:tav tm="100000">
                          <p:val>
                            <p:strVal val="#ppt_x"/>
                          </p:val>
                        </p:tav>
                      </p:tavLst>
                    </p:anim>
                    <p:anim calcmode="lin" valueType="num">
                      <p:cBhvr additive="base">
                        <p:cTn dur="500" fill="hold"/>
                        <p:tgtEl>
                          <p:spTgt spid="20"/>
                        </p:tgtEl>
                        <p:attrNameLst>
                          <p:attrName>ppt_y</p:attrName>
                        </p:attrNameLst>
                      </p:cBhvr>
                      <p:tavLst>
                        <p:tav tm="0">
                          <p:val>
                            <p:strVal val="#ppt_y"/>
                          </p:val>
                        </p:tav>
                        <p:tav tm="100000">
                          <p:val>
                            <p:strVal val="#ppt_y"/>
                          </p:val>
                        </p:tav>
                      </p:tavLst>
                    </p:anim>
                  </p:childTnLst>
                </p:cTn>
              </p:par>
            </p:tnLst>
          </p:tmpl>
        </p:tmplLst>
      </p:bldP>
      <p:bldP spid="21" grpId="0"/>
      <p:bldP spid="22" grpId="0"/>
      <p:bldP spid="23" grpId="0"/>
      <p:bldP spid="24" grpId="0"/>
      <p:bldP spid="25" grpId="0"/>
    </p:bldLst>
  </p:timing>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3 Points 1">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smtClean="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F95F845C-B07D-424A-A6EA-96D8F4A7E4C5}" type="slidenum">
              <a:rPr lang="ja-JP" altLang="en-US" smtClean="0"/>
              <a:pPr/>
              <a:t>‹#›</a:t>
            </a:fld>
            <a:endParaRPr lang="ja-JP" altLang="en-US"/>
          </a:p>
        </p:txBody>
      </p:sp>
      <p:sp>
        <p:nvSpPr>
          <p:cNvPr id="6" name="テキスト プレースホルダー 5"/>
          <p:cNvSpPr>
            <a:spLocks noGrp="1"/>
          </p:cNvSpPr>
          <p:nvPr>
            <p:ph type="body" sz="quarter" idx="12" hasCustomPrompt="1"/>
          </p:nvPr>
        </p:nvSpPr>
        <p:spPr>
          <a:xfrm>
            <a:off x="1237456" y="1803400"/>
            <a:ext cx="15811500" cy="617976"/>
          </a:xfrm>
        </p:spPr>
        <p:txBody>
          <a:bodyPr anchor="ctr">
            <a:noAutofit/>
          </a:bodyPr>
          <a:lstStyle>
            <a:lvl1pPr algn="ctr">
              <a:spcBef>
                <a:spcPts val="0"/>
              </a:spcBef>
              <a:defRPr sz="3200" i="1" spc="0" baseline="0">
                <a:solidFill>
                  <a:schemeClr val="bg1"/>
                </a:solidFill>
                <a:effectLst/>
              </a:defRPr>
            </a:lvl1pPr>
          </a:lstStyle>
          <a:p>
            <a:pPr lvl="0"/>
            <a:r>
              <a:rPr kumimoji="1" lang="en-US" altLang="ja-JP" dirty="0" smtClean="0"/>
              <a:t>Subtitle Goes Here</a:t>
            </a:r>
            <a:endParaRPr kumimoji="1" lang="ja-JP" altLang="en-US" dirty="0" smtClean="0"/>
          </a:p>
        </p:txBody>
      </p:sp>
      <p:sp>
        <p:nvSpPr>
          <p:cNvPr id="7" name="対角する 2 つの角を丸めた四角形 6"/>
          <p:cNvSpPr/>
          <p:nvPr userDrawn="1"/>
        </p:nvSpPr>
        <p:spPr>
          <a:xfrm>
            <a:off x="2183606" y="3287487"/>
            <a:ext cx="3788229" cy="3788229"/>
          </a:xfrm>
          <a:prstGeom prst="round2DiagRect">
            <a:avLst>
              <a:gd name="adj1" fmla="val 7472"/>
              <a:gd name="adj2" fmla="val 0"/>
            </a:avLst>
          </a:prstGeom>
          <a:gradFill flip="none" rotWithShape="1">
            <a:gsLst>
              <a:gs pos="0">
                <a:schemeClr val="tx1">
                  <a:alpha val="48000"/>
                </a:schemeClr>
              </a:gs>
              <a:gs pos="73000">
                <a:srgbClr val="FFFFFF">
                  <a:alpha val="40000"/>
                </a:srgbClr>
              </a:gs>
              <a:gs pos="33000">
                <a:schemeClr val="tx1">
                  <a:alpha val="25000"/>
                </a:schemeClr>
              </a:gs>
              <a:gs pos="100000">
                <a:schemeClr val="tx1">
                  <a:alpha val="80000"/>
                </a:schemeClr>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テキスト プレースホルダー 5"/>
          <p:cNvSpPr>
            <a:spLocks noGrp="1"/>
          </p:cNvSpPr>
          <p:nvPr>
            <p:ph type="body" sz="quarter" idx="17" hasCustomPrompt="1"/>
          </p:nvPr>
        </p:nvSpPr>
        <p:spPr>
          <a:xfrm>
            <a:off x="2202630" y="3592434"/>
            <a:ext cx="3750180" cy="964895"/>
          </a:xfrm>
        </p:spPr>
        <p:txBody>
          <a:bodyPr anchor="ctr">
            <a:noAutofit/>
          </a:bodyPr>
          <a:lstStyle>
            <a:lvl1pPr algn="ctr">
              <a:spcBef>
                <a:spcPts val="0"/>
              </a:spcBef>
              <a:defRPr sz="4800" i="0" spc="0" baseline="0">
                <a:solidFill>
                  <a:schemeClr val="accent2"/>
                </a:solidFill>
                <a:effectLst>
                  <a:innerShdw blurRad="63500" dist="50800">
                    <a:prstClr val="black">
                      <a:alpha val="50000"/>
                    </a:prstClr>
                  </a:innerShdw>
                </a:effectLst>
                <a:latin typeface="+mj-lt"/>
              </a:defRPr>
            </a:lvl1pPr>
          </a:lstStyle>
          <a:p>
            <a:pPr lvl="0"/>
            <a:r>
              <a:rPr kumimoji="1" lang="en-US" altLang="ja-JP" dirty="0" smtClean="0"/>
              <a:t>TEXT HERE</a:t>
            </a:r>
            <a:endParaRPr kumimoji="1" lang="ja-JP" altLang="en-US" dirty="0" smtClean="0"/>
          </a:p>
        </p:txBody>
      </p:sp>
      <p:sp>
        <p:nvSpPr>
          <p:cNvPr id="9" name="テキスト プレースホルダー 5"/>
          <p:cNvSpPr>
            <a:spLocks noGrp="1"/>
          </p:cNvSpPr>
          <p:nvPr>
            <p:ph type="body" sz="quarter" idx="21" hasCustomPrompt="1"/>
          </p:nvPr>
        </p:nvSpPr>
        <p:spPr>
          <a:xfrm>
            <a:off x="2321492" y="4565406"/>
            <a:ext cx="3512457" cy="2357908"/>
          </a:xfrm>
        </p:spPr>
        <p:txBody>
          <a:bodyPr anchor="t">
            <a:noAutofit/>
          </a:bodyPr>
          <a:lstStyle>
            <a:lvl1pPr algn="l">
              <a:lnSpc>
                <a:spcPct val="100000"/>
              </a:lnSpc>
              <a:spcBef>
                <a:spcPts val="0"/>
              </a:spcBef>
              <a:defRPr sz="2400" i="0" spc="0" baseline="0">
                <a:solidFill>
                  <a:schemeClr val="bg1"/>
                </a:solidFill>
                <a:effectLst/>
                <a:latin typeface="+mn-lt"/>
              </a:defRPr>
            </a:lvl1pPr>
          </a:lstStyle>
          <a:p>
            <a:pPr lvl="0"/>
            <a:r>
              <a:rPr kumimoji="1" lang="en-US" altLang="ja-JP" dirty="0" smtClean="0"/>
              <a:t>Text Here</a:t>
            </a:r>
          </a:p>
        </p:txBody>
      </p:sp>
      <p:sp>
        <p:nvSpPr>
          <p:cNvPr id="10" name="対角する 2 つの角を丸めた四角形 9"/>
          <p:cNvSpPr/>
          <p:nvPr userDrawn="1"/>
        </p:nvSpPr>
        <p:spPr>
          <a:xfrm>
            <a:off x="7262585" y="3287487"/>
            <a:ext cx="3788229" cy="3788229"/>
          </a:xfrm>
          <a:prstGeom prst="round2DiagRect">
            <a:avLst>
              <a:gd name="adj1" fmla="val 7472"/>
              <a:gd name="adj2" fmla="val 0"/>
            </a:avLst>
          </a:prstGeom>
          <a:gradFill flip="none" rotWithShape="1">
            <a:gsLst>
              <a:gs pos="0">
                <a:schemeClr val="tx1">
                  <a:alpha val="48000"/>
                </a:schemeClr>
              </a:gs>
              <a:gs pos="73000">
                <a:srgbClr val="FFFFFF">
                  <a:alpha val="40000"/>
                </a:srgbClr>
              </a:gs>
              <a:gs pos="33000">
                <a:schemeClr val="tx1">
                  <a:alpha val="25000"/>
                </a:schemeClr>
              </a:gs>
              <a:gs pos="100000">
                <a:schemeClr val="tx1">
                  <a:alpha val="80000"/>
                </a:schemeClr>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テキスト プレースホルダー 5"/>
          <p:cNvSpPr>
            <a:spLocks noGrp="1"/>
          </p:cNvSpPr>
          <p:nvPr>
            <p:ph type="body" sz="quarter" idx="22" hasCustomPrompt="1"/>
          </p:nvPr>
        </p:nvSpPr>
        <p:spPr>
          <a:xfrm>
            <a:off x="7281609" y="3592434"/>
            <a:ext cx="3750180" cy="964895"/>
          </a:xfrm>
        </p:spPr>
        <p:txBody>
          <a:bodyPr anchor="ctr">
            <a:noAutofit/>
          </a:bodyPr>
          <a:lstStyle>
            <a:lvl1pPr algn="ctr">
              <a:spcBef>
                <a:spcPts val="0"/>
              </a:spcBef>
              <a:defRPr sz="4800" i="0" spc="0" baseline="0">
                <a:solidFill>
                  <a:schemeClr val="accent2"/>
                </a:solidFill>
                <a:effectLst>
                  <a:innerShdw blurRad="63500" dist="50800">
                    <a:prstClr val="black">
                      <a:alpha val="50000"/>
                    </a:prstClr>
                  </a:innerShdw>
                </a:effectLst>
                <a:latin typeface="+mj-lt"/>
              </a:defRPr>
            </a:lvl1pPr>
          </a:lstStyle>
          <a:p>
            <a:pPr lvl="0"/>
            <a:r>
              <a:rPr kumimoji="1" lang="en-US" altLang="ja-JP" dirty="0" smtClean="0"/>
              <a:t>TEXT HERE</a:t>
            </a:r>
            <a:endParaRPr kumimoji="1" lang="ja-JP" altLang="en-US" dirty="0" smtClean="0"/>
          </a:p>
        </p:txBody>
      </p:sp>
      <p:sp>
        <p:nvSpPr>
          <p:cNvPr id="12" name="テキスト プレースホルダー 5"/>
          <p:cNvSpPr>
            <a:spLocks noGrp="1"/>
          </p:cNvSpPr>
          <p:nvPr>
            <p:ph type="body" sz="quarter" idx="23" hasCustomPrompt="1"/>
          </p:nvPr>
        </p:nvSpPr>
        <p:spPr>
          <a:xfrm>
            <a:off x="7400471" y="4565406"/>
            <a:ext cx="3512457" cy="2357908"/>
          </a:xfrm>
        </p:spPr>
        <p:txBody>
          <a:bodyPr anchor="t">
            <a:noAutofit/>
          </a:bodyPr>
          <a:lstStyle>
            <a:lvl1pPr algn="l">
              <a:lnSpc>
                <a:spcPct val="100000"/>
              </a:lnSpc>
              <a:spcBef>
                <a:spcPts val="0"/>
              </a:spcBef>
              <a:defRPr sz="2400" i="0" spc="0" baseline="0">
                <a:solidFill>
                  <a:schemeClr val="bg1"/>
                </a:solidFill>
                <a:effectLst/>
                <a:latin typeface="+mn-lt"/>
              </a:defRPr>
            </a:lvl1pPr>
          </a:lstStyle>
          <a:p>
            <a:pPr lvl="0"/>
            <a:r>
              <a:rPr kumimoji="1" lang="en-US" altLang="ja-JP" dirty="0" smtClean="0"/>
              <a:t>Text Here</a:t>
            </a:r>
          </a:p>
        </p:txBody>
      </p:sp>
      <p:sp>
        <p:nvSpPr>
          <p:cNvPr id="13" name="対角する 2 つの角を丸めた四角形 12"/>
          <p:cNvSpPr/>
          <p:nvPr userDrawn="1"/>
        </p:nvSpPr>
        <p:spPr>
          <a:xfrm>
            <a:off x="12320817" y="3287487"/>
            <a:ext cx="3788229" cy="3788229"/>
          </a:xfrm>
          <a:prstGeom prst="round2DiagRect">
            <a:avLst>
              <a:gd name="adj1" fmla="val 7472"/>
              <a:gd name="adj2" fmla="val 0"/>
            </a:avLst>
          </a:prstGeom>
          <a:gradFill flip="none" rotWithShape="1">
            <a:gsLst>
              <a:gs pos="0">
                <a:schemeClr val="tx1">
                  <a:alpha val="48000"/>
                </a:schemeClr>
              </a:gs>
              <a:gs pos="73000">
                <a:srgbClr val="FFFFFF">
                  <a:alpha val="40000"/>
                </a:srgbClr>
              </a:gs>
              <a:gs pos="33000">
                <a:schemeClr val="tx1">
                  <a:alpha val="25000"/>
                </a:schemeClr>
              </a:gs>
              <a:gs pos="100000">
                <a:schemeClr val="tx1">
                  <a:alpha val="80000"/>
                </a:schemeClr>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テキスト プレースホルダー 5"/>
          <p:cNvSpPr>
            <a:spLocks noGrp="1"/>
          </p:cNvSpPr>
          <p:nvPr>
            <p:ph type="body" sz="quarter" idx="24" hasCustomPrompt="1"/>
          </p:nvPr>
        </p:nvSpPr>
        <p:spPr>
          <a:xfrm>
            <a:off x="12339841" y="3592434"/>
            <a:ext cx="3750180" cy="964895"/>
          </a:xfrm>
        </p:spPr>
        <p:txBody>
          <a:bodyPr anchor="ctr">
            <a:noAutofit/>
          </a:bodyPr>
          <a:lstStyle>
            <a:lvl1pPr algn="ctr">
              <a:spcBef>
                <a:spcPts val="0"/>
              </a:spcBef>
              <a:defRPr sz="4800" i="0" spc="0" baseline="0">
                <a:solidFill>
                  <a:schemeClr val="accent2"/>
                </a:solidFill>
                <a:effectLst>
                  <a:innerShdw blurRad="63500" dist="50800">
                    <a:prstClr val="black">
                      <a:alpha val="50000"/>
                    </a:prstClr>
                  </a:innerShdw>
                </a:effectLst>
                <a:latin typeface="+mj-lt"/>
              </a:defRPr>
            </a:lvl1pPr>
          </a:lstStyle>
          <a:p>
            <a:pPr lvl="0"/>
            <a:r>
              <a:rPr kumimoji="1" lang="en-US" altLang="ja-JP" dirty="0" smtClean="0"/>
              <a:t>TEXT HERE</a:t>
            </a:r>
            <a:endParaRPr kumimoji="1" lang="ja-JP" altLang="en-US" dirty="0" smtClean="0"/>
          </a:p>
        </p:txBody>
      </p:sp>
      <p:sp>
        <p:nvSpPr>
          <p:cNvPr id="15" name="テキスト プレースホルダー 5"/>
          <p:cNvSpPr>
            <a:spLocks noGrp="1"/>
          </p:cNvSpPr>
          <p:nvPr>
            <p:ph type="body" sz="quarter" idx="25" hasCustomPrompt="1"/>
          </p:nvPr>
        </p:nvSpPr>
        <p:spPr>
          <a:xfrm>
            <a:off x="12458703" y="4565406"/>
            <a:ext cx="3512457" cy="2357908"/>
          </a:xfrm>
        </p:spPr>
        <p:txBody>
          <a:bodyPr anchor="t">
            <a:noAutofit/>
          </a:bodyPr>
          <a:lstStyle>
            <a:lvl1pPr algn="l">
              <a:lnSpc>
                <a:spcPct val="100000"/>
              </a:lnSpc>
              <a:spcBef>
                <a:spcPts val="0"/>
              </a:spcBef>
              <a:defRPr sz="2400" i="0" spc="0" baseline="0">
                <a:solidFill>
                  <a:schemeClr val="bg1"/>
                </a:solidFill>
                <a:effectLst/>
                <a:latin typeface="+mn-lt"/>
              </a:defRPr>
            </a:lvl1pPr>
          </a:lstStyle>
          <a:p>
            <a:pPr lvl="0"/>
            <a:r>
              <a:rPr kumimoji="1" lang="en-US" altLang="ja-JP" dirty="0" smtClean="0"/>
              <a:t>Text Here</a:t>
            </a:r>
          </a:p>
        </p:txBody>
      </p:sp>
      <p:sp>
        <p:nvSpPr>
          <p:cNvPr id="16" name="テキスト プレースホルダー 5"/>
          <p:cNvSpPr>
            <a:spLocks noGrp="1"/>
          </p:cNvSpPr>
          <p:nvPr>
            <p:ph type="body" sz="quarter" idx="20" hasCustomPrompt="1"/>
          </p:nvPr>
        </p:nvSpPr>
        <p:spPr>
          <a:xfrm>
            <a:off x="921553" y="7399648"/>
            <a:ext cx="16443307" cy="1690250"/>
          </a:xfrm>
        </p:spPr>
        <p:txBody>
          <a:bodyPr anchor="ctr">
            <a:noAutofit/>
          </a:bodyPr>
          <a:lstStyle>
            <a:lvl1pPr algn="ctr">
              <a:lnSpc>
                <a:spcPct val="100000"/>
              </a:lnSpc>
              <a:spcBef>
                <a:spcPts val="0"/>
              </a:spcBef>
              <a:defRPr sz="2800" i="0" spc="0" baseline="0">
                <a:solidFill>
                  <a:schemeClr val="bg1"/>
                </a:solidFill>
                <a:effectLst/>
                <a:latin typeface="+mn-lt"/>
              </a:defRPr>
            </a:lvl1pPr>
          </a:lstStyle>
          <a:p>
            <a:pPr lvl="0"/>
            <a:r>
              <a:rPr kumimoji="1" lang="en-US" altLang="ja-JP" dirty="0" smtClean="0"/>
              <a:t>Text Here</a:t>
            </a:r>
          </a:p>
        </p:txBody>
      </p:sp>
    </p:spTree>
    <p:extLst>
      <p:ext uri="{BB962C8B-B14F-4D97-AF65-F5344CB8AC3E}">
        <p14:creationId xmlns:p14="http://schemas.microsoft.com/office/powerpoint/2010/main" val="37354649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iterate type="lt">
                                    <p:tmPct val="5000"/>
                                  </p:iterate>
                                  <p:childTnLst>
                                    <p:set>
                                      <p:cBhvr>
                                        <p:cTn id="6" dur="1" fill="hold">
                                          <p:stCondLst>
                                            <p:cond delay="0"/>
                                          </p:stCondLst>
                                        </p:cTn>
                                        <p:tgtEl>
                                          <p:spTgt spid="6">
                                            <p:txEl>
                                              <p:pRg st="0" end="0"/>
                                            </p:txEl>
                                          </p:spTgt>
                                        </p:tgtEl>
                                        <p:attrNameLst>
                                          <p:attrName>style.visibility</p:attrName>
                                        </p:attrNameLst>
                                      </p:cBhvr>
                                      <p:to>
                                        <p:strVal val="visible"/>
                                      </p:to>
                                    </p:set>
                                    <p:animEffect transition="in" filter="randombar(horizontal)">
                                      <p:cBhvr>
                                        <p:cTn id="7" dur="500"/>
                                        <p:tgtEl>
                                          <p:spTgt spid="6">
                                            <p:txEl>
                                              <p:pRg st="0" end="0"/>
                                            </p:txEl>
                                          </p:spTgt>
                                        </p:tgtEl>
                                      </p:cBhvr>
                                    </p:animEffect>
                                  </p:childTnLst>
                                </p:cTn>
                              </p:par>
                            </p:childTnLst>
                          </p:cTn>
                        </p:par>
                        <p:par>
                          <p:cTn id="8" fill="hold">
                            <p:stCondLst>
                              <p:cond delay="875"/>
                            </p:stCondLst>
                            <p:childTnLst>
                              <p:par>
                                <p:cTn id="9" presetID="22" presetClass="entr" presetSubtype="1"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wipe(up)">
                                      <p:cBhvr>
                                        <p:cTn id="11" dur="500"/>
                                        <p:tgtEl>
                                          <p:spTgt spid="7"/>
                                        </p:tgtEl>
                                      </p:cBhvr>
                                    </p:animEffect>
                                  </p:childTnLst>
                                </p:cTn>
                              </p:par>
                            </p:childTnLst>
                          </p:cTn>
                        </p:par>
                        <p:par>
                          <p:cTn id="12" fill="hold">
                            <p:stCondLst>
                              <p:cond delay="1375"/>
                            </p:stCondLst>
                            <p:childTnLst>
                              <p:par>
                                <p:cTn id="13" presetID="14" presetClass="entr" presetSubtype="10" fill="hold" grpId="0" nodeType="afterEffect">
                                  <p:stCondLst>
                                    <p:cond delay="0"/>
                                  </p:stCondLst>
                                  <p:iterate type="lt">
                                    <p:tmPct val="5000"/>
                                  </p:iterate>
                                  <p:childTnLst>
                                    <p:set>
                                      <p:cBhvr>
                                        <p:cTn id="14" dur="1" fill="hold">
                                          <p:stCondLst>
                                            <p:cond delay="0"/>
                                          </p:stCondLst>
                                        </p:cTn>
                                        <p:tgtEl>
                                          <p:spTgt spid="8">
                                            <p:txEl>
                                              <p:pRg st="0" end="0"/>
                                            </p:txEl>
                                          </p:spTgt>
                                        </p:tgtEl>
                                        <p:attrNameLst>
                                          <p:attrName>style.visibility</p:attrName>
                                        </p:attrNameLst>
                                      </p:cBhvr>
                                      <p:to>
                                        <p:strVal val="visible"/>
                                      </p:to>
                                    </p:set>
                                    <p:animEffect transition="in" filter="randombar(horizontal)">
                                      <p:cBhvr>
                                        <p:cTn id="15" dur="500"/>
                                        <p:tgtEl>
                                          <p:spTgt spid="8">
                                            <p:txEl>
                                              <p:pRg st="0" end="0"/>
                                            </p:txEl>
                                          </p:spTgt>
                                        </p:tgtEl>
                                      </p:cBhvr>
                                    </p:animEffect>
                                  </p:childTnLst>
                                </p:cTn>
                              </p:par>
                            </p:childTnLst>
                          </p:cTn>
                        </p:par>
                        <p:par>
                          <p:cTn id="16" fill="hold">
                            <p:stCondLst>
                              <p:cond delay="2050"/>
                            </p:stCondLst>
                            <p:childTnLst>
                              <p:par>
                                <p:cTn id="17" presetID="10" presetClass="entr" presetSubtype="0" fill="hold" grpId="0" nodeType="afterEffect">
                                  <p:stCondLst>
                                    <p:cond delay="0"/>
                                  </p:stCondLst>
                                  <p:childTnLst>
                                    <p:set>
                                      <p:cBhvr>
                                        <p:cTn id="18" dur="1" fill="hold">
                                          <p:stCondLst>
                                            <p:cond delay="0"/>
                                          </p:stCondLst>
                                        </p:cTn>
                                        <p:tgtEl>
                                          <p:spTgt spid="9">
                                            <p:txEl>
                                              <p:pRg st="0" end="0"/>
                                            </p:txEl>
                                          </p:spTgt>
                                        </p:tgtEl>
                                        <p:attrNameLst>
                                          <p:attrName>style.visibility</p:attrName>
                                        </p:attrNameLst>
                                      </p:cBhvr>
                                      <p:to>
                                        <p:strVal val="visible"/>
                                      </p:to>
                                    </p:set>
                                    <p:animEffect transition="in" filter="fade">
                                      <p:cBhvr>
                                        <p:cTn id="19" dur="750"/>
                                        <p:tgtEl>
                                          <p:spTgt spid="9">
                                            <p:txEl>
                                              <p:pRg st="0" end="0"/>
                                            </p:txEl>
                                          </p:spTgt>
                                        </p:tgtEl>
                                      </p:cBhvr>
                                    </p:animEffect>
                                  </p:childTnLst>
                                </p:cTn>
                              </p:par>
                            </p:childTnLst>
                          </p:cTn>
                        </p:par>
                        <p:par>
                          <p:cTn id="20" fill="hold">
                            <p:stCondLst>
                              <p:cond delay="2800"/>
                            </p:stCondLst>
                            <p:childTnLst>
                              <p:par>
                                <p:cTn id="21" presetID="22" presetClass="entr" presetSubtype="1" fill="hold" grpId="0" nodeType="afterEffect">
                                  <p:stCondLst>
                                    <p:cond delay="0"/>
                                  </p:stCondLst>
                                  <p:childTnLst>
                                    <p:set>
                                      <p:cBhvr>
                                        <p:cTn id="22" dur="1" fill="hold">
                                          <p:stCondLst>
                                            <p:cond delay="0"/>
                                          </p:stCondLst>
                                        </p:cTn>
                                        <p:tgtEl>
                                          <p:spTgt spid="10"/>
                                        </p:tgtEl>
                                        <p:attrNameLst>
                                          <p:attrName>style.visibility</p:attrName>
                                        </p:attrNameLst>
                                      </p:cBhvr>
                                      <p:to>
                                        <p:strVal val="visible"/>
                                      </p:to>
                                    </p:set>
                                    <p:animEffect transition="in" filter="wipe(up)">
                                      <p:cBhvr>
                                        <p:cTn id="23" dur="500"/>
                                        <p:tgtEl>
                                          <p:spTgt spid="10"/>
                                        </p:tgtEl>
                                      </p:cBhvr>
                                    </p:animEffect>
                                  </p:childTnLst>
                                </p:cTn>
                              </p:par>
                            </p:childTnLst>
                          </p:cTn>
                        </p:par>
                        <p:par>
                          <p:cTn id="24" fill="hold">
                            <p:stCondLst>
                              <p:cond delay="3300"/>
                            </p:stCondLst>
                            <p:childTnLst>
                              <p:par>
                                <p:cTn id="25" presetID="14" presetClass="entr" presetSubtype="10" fill="hold" grpId="0" nodeType="afterEffect">
                                  <p:stCondLst>
                                    <p:cond delay="0"/>
                                  </p:stCondLst>
                                  <p:iterate type="lt">
                                    <p:tmPct val="5000"/>
                                  </p:iterate>
                                  <p:childTnLst>
                                    <p:set>
                                      <p:cBhvr>
                                        <p:cTn id="26" dur="1" fill="hold">
                                          <p:stCondLst>
                                            <p:cond delay="0"/>
                                          </p:stCondLst>
                                        </p:cTn>
                                        <p:tgtEl>
                                          <p:spTgt spid="11">
                                            <p:txEl>
                                              <p:pRg st="0" end="0"/>
                                            </p:txEl>
                                          </p:spTgt>
                                        </p:tgtEl>
                                        <p:attrNameLst>
                                          <p:attrName>style.visibility</p:attrName>
                                        </p:attrNameLst>
                                      </p:cBhvr>
                                      <p:to>
                                        <p:strVal val="visible"/>
                                      </p:to>
                                    </p:set>
                                    <p:animEffect transition="in" filter="randombar(horizontal)">
                                      <p:cBhvr>
                                        <p:cTn id="27" dur="500"/>
                                        <p:tgtEl>
                                          <p:spTgt spid="11">
                                            <p:txEl>
                                              <p:pRg st="0" end="0"/>
                                            </p:txEl>
                                          </p:spTgt>
                                        </p:tgtEl>
                                      </p:cBhvr>
                                    </p:animEffect>
                                  </p:childTnLst>
                                </p:cTn>
                              </p:par>
                            </p:childTnLst>
                          </p:cTn>
                        </p:par>
                        <p:par>
                          <p:cTn id="28" fill="hold">
                            <p:stCondLst>
                              <p:cond delay="3975"/>
                            </p:stCondLst>
                            <p:childTnLst>
                              <p:par>
                                <p:cTn id="29" presetID="10" presetClass="entr" presetSubtype="0" fill="hold" grpId="0" nodeType="afterEffect">
                                  <p:stCondLst>
                                    <p:cond delay="0"/>
                                  </p:stCondLst>
                                  <p:childTnLst>
                                    <p:set>
                                      <p:cBhvr>
                                        <p:cTn id="30" dur="1" fill="hold">
                                          <p:stCondLst>
                                            <p:cond delay="0"/>
                                          </p:stCondLst>
                                        </p:cTn>
                                        <p:tgtEl>
                                          <p:spTgt spid="12">
                                            <p:txEl>
                                              <p:pRg st="0" end="0"/>
                                            </p:txEl>
                                          </p:spTgt>
                                        </p:tgtEl>
                                        <p:attrNameLst>
                                          <p:attrName>style.visibility</p:attrName>
                                        </p:attrNameLst>
                                      </p:cBhvr>
                                      <p:to>
                                        <p:strVal val="visible"/>
                                      </p:to>
                                    </p:set>
                                    <p:animEffect transition="in" filter="fade">
                                      <p:cBhvr>
                                        <p:cTn id="31" dur="750"/>
                                        <p:tgtEl>
                                          <p:spTgt spid="12">
                                            <p:txEl>
                                              <p:pRg st="0" end="0"/>
                                            </p:txEl>
                                          </p:spTgt>
                                        </p:tgtEl>
                                      </p:cBhvr>
                                    </p:animEffect>
                                  </p:childTnLst>
                                </p:cTn>
                              </p:par>
                            </p:childTnLst>
                          </p:cTn>
                        </p:par>
                        <p:par>
                          <p:cTn id="32" fill="hold">
                            <p:stCondLst>
                              <p:cond delay="4725"/>
                            </p:stCondLst>
                            <p:childTnLst>
                              <p:par>
                                <p:cTn id="33" presetID="22" presetClass="entr" presetSubtype="1" fill="hold" grpId="0" nodeType="afterEffect">
                                  <p:stCondLst>
                                    <p:cond delay="0"/>
                                  </p:stCondLst>
                                  <p:childTnLst>
                                    <p:set>
                                      <p:cBhvr>
                                        <p:cTn id="34" dur="1" fill="hold">
                                          <p:stCondLst>
                                            <p:cond delay="0"/>
                                          </p:stCondLst>
                                        </p:cTn>
                                        <p:tgtEl>
                                          <p:spTgt spid="13"/>
                                        </p:tgtEl>
                                        <p:attrNameLst>
                                          <p:attrName>style.visibility</p:attrName>
                                        </p:attrNameLst>
                                      </p:cBhvr>
                                      <p:to>
                                        <p:strVal val="visible"/>
                                      </p:to>
                                    </p:set>
                                    <p:animEffect transition="in" filter="wipe(up)">
                                      <p:cBhvr>
                                        <p:cTn id="35" dur="500"/>
                                        <p:tgtEl>
                                          <p:spTgt spid="13"/>
                                        </p:tgtEl>
                                      </p:cBhvr>
                                    </p:animEffect>
                                  </p:childTnLst>
                                </p:cTn>
                              </p:par>
                            </p:childTnLst>
                          </p:cTn>
                        </p:par>
                        <p:par>
                          <p:cTn id="36" fill="hold">
                            <p:stCondLst>
                              <p:cond delay="5225"/>
                            </p:stCondLst>
                            <p:childTnLst>
                              <p:par>
                                <p:cTn id="37" presetID="14" presetClass="entr" presetSubtype="10" fill="hold" grpId="0" nodeType="afterEffect">
                                  <p:stCondLst>
                                    <p:cond delay="0"/>
                                  </p:stCondLst>
                                  <p:iterate type="lt">
                                    <p:tmPct val="5000"/>
                                  </p:iterate>
                                  <p:childTnLst>
                                    <p:set>
                                      <p:cBhvr>
                                        <p:cTn id="38" dur="1" fill="hold">
                                          <p:stCondLst>
                                            <p:cond delay="0"/>
                                          </p:stCondLst>
                                        </p:cTn>
                                        <p:tgtEl>
                                          <p:spTgt spid="14">
                                            <p:txEl>
                                              <p:pRg st="0" end="0"/>
                                            </p:txEl>
                                          </p:spTgt>
                                        </p:tgtEl>
                                        <p:attrNameLst>
                                          <p:attrName>style.visibility</p:attrName>
                                        </p:attrNameLst>
                                      </p:cBhvr>
                                      <p:to>
                                        <p:strVal val="visible"/>
                                      </p:to>
                                    </p:set>
                                    <p:animEffect transition="in" filter="randombar(horizontal)">
                                      <p:cBhvr>
                                        <p:cTn id="39" dur="500"/>
                                        <p:tgtEl>
                                          <p:spTgt spid="14">
                                            <p:txEl>
                                              <p:pRg st="0" end="0"/>
                                            </p:txEl>
                                          </p:spTgt>
                                        </p:tgtEl>
                                      </p:cBhvr>
                                    </p:animEffect>
                                  </p:childTnLst>
                                </p:cTn>
                              </p:par>
                            </p:childTnLst>
                          </p:cTn>
                        </p:par>
                        <p:par>
                          <p:cTn id="40" fill="hold">
                            <p:stCondLst>
                              <p:cond delay="5900"/>
                            </p:stCondLst>
                            <p:childTnLst>
                              <p:par>
                                <p:cTn id="41" presetID="10" presetClass="entr" presetSubtype="0" fill="hold" grpId="0" nodeType="afterEffect">
                                  <p:stCondLst>
                                    <p:cond delay="0"/>
                                  </p:stCondLst>
                                  <p:childTnLst>
                                    <p:set>
                                      <p:cBhvr>
                                        <p:cTn id="42" dur="1" fill="hold">
                                          <p:stCondLst>
                                            <p:cond delay="0"/>
                                          </p:stCondLst>
                                        </p:cTn>
                                        <p:tgtEl>
                                          <p:spTgt spid="15">
                                            <p:txEl>
                                              <p:pRg st="0" end="0"/>
                                            </p:txEl>
                                          </p:spTgt>
                                        </p:tgtEl>
                                        <p:attrNameLst>
                                          <p:attrName>style.visibility</p:attrName>
                                        </p:attrNameLst>
                                      </p:cBhvr>
                                      <p:to>
                                        <p:strVal val="visible"/>
                                      </p:to>
                                    </p:set>
                                    <p:animEffect transition="in" filter="fade">
                                      <p:cBhvr>
                                        <p:cTn id="43" dur="750"/>
                                        <p:tgtEl>
                                          <p:spTgt spid="15">
                                            <p:txEl>
                                              <p:pRg st="0" end="0"/>
                                            </p:txEl>
                                          </p:spTgt>
                                        </p:tgtEl>
                                      </p:cBhvr>
                                    </p:animEffect>
                                  </p:childTnLst>
                                </p:cTn>
                              </p:par>
                            </p:childTnLst>
                          </p:cTn>
                        </p:par>
                        <p:par>
                          <p:cTn id="44" fill="hold">
                            <p:stCondLst>
                              <p:cond delay="6650"/>
                            </p:stCondLst>
                            <p:childTnLst>
                              <p:par>
                                <p:cTn id="45" presetID="10" presetClass="entr" presetSubtype="0" fill="hold" grpId="0" nodeType="afterEffect">
                                  <p:stCondLst>
                                    <p:cond delay="0"/>
                                  </p:stCondLst>
                                  <p:childTnLst>
                                    <p:set>
                                      <p:cBhvr>
                                        <p:cTn id="46" dur="1" fill="hold">
                                          <p:stCondLst>
                                            <p:cond delay="0"/>
                                          </p:stCondLst>
                                        </p:cTn>
                                        <p:tgtEl>
                                          <p:spTgt spid="16">
                                            <p:txEl>
                                              <p:pRg st="0" end="0"/>
                                            </p:txEl>
                                          </p:spTgt>
                                        </p:tgtEl>
                                        <p:attrNameLst>
                                          <p:attrName>style.visibility</p:attrName>
                                        </p:attrNameLst>
                                      </p:cBhvr>
                                      <p:to>
                                        <p:strVal val="visible"/>
                                      </p:to>
                                    </p:set>
                                    <p:animEffect transition="in" filter="fade">
                                      <p:cBhvr>
                                        <p:cTn id="47" dur="750"/>
                                        <p:tgtEl>
                                          <p:spTgt spid="1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tmplLst>
          <p:tmpl lvl="1">
            <p:tnLst>
              <p:par>
                <p:cTn presetID="14" presetClass="entr" presetSubtype="10" fill="hold" nodeType="afterEffect">
                  <p:stCondLst>
                    <p:cond delay="0"/>
                  </p:stCondLst>
                  <p:iterate type="lt">
                    <p:tmPct val="5000"/>
                  </p:iterate>
                  <p:childTnLst>
                    <p:set>
                      <p:cBhvr>
                        <p:cTn dur="1" fill="hold">
                          <p:stCondLst>
                            <p:cond delay="0"/>
                          </p:stCondLst>
                        </p:cTn>
                        <p:tgtEl>
                          <p:spTgt spid="6"/>
                        </p:tgtEl>
                        <p:attrNameLst>
                          <p:attrName>style.visibility</p:attrName>
                        </p:attrNameLst>
                      </p:cBhvr>
                      <p:to>
                        <p:strVal val="visible"/>
                      </p:to>
                    </p:set>
                    <p:animEffect transition="in" filter="randombar(horizontal)">
                      <p:cBhvr>
                        <p:cTn dur="500"/>
                        <p:tgtEl>
                          <p:spTgt spid="6"/>
                        </p:tgtEl>
                      </p:cBhvr>
                    </p:animEffect>
                  </p:childTnLst>
                </p:cTn>
              </p:par>
            </p:tnLst>
          </p:tmpl>
        </p:tmplLst>
      </p:bldP>
      <p:bldP spid="7" grpId="0" animBg="1"/>
      <p:bldP spid="8" grpId="0" build="p">
        <p:tmplLst>
          <p:tmpl lvl="1">
            <p:tnLst>
              <p:par>
                <p:cTn presetID="14" presetClass="entr" presetSubtype="10" fill="hold" nodeType="afterEffect">
                  <p:stCondLst>
                    <p:cond delay="0"/>
                  </p:stCondLst>
                  <p:iterate type="lt">
                    <p:tmPct val="5000"/>
                  </p:iterate>
                  <p:childTnLst>
                    <p:set>
                      <p:cBhvr>
                        <p:cTn dur="1" fill="hold">
                          <p:stCondLst>
                            <p:cond delay="0"/>
                          </p:stCondLst>
                        </p:cTn>
                        <p:tgtEl>
                          <p:spTgt spid="8"/>
                        </p:tgtEl>
                        <p:attrNameLst>
                          <p:attrName>style.visibility</p:attrName>
                        </p:attrNameLst>
                      </p:cBhvr>
                      <p:to>
                        <p:strVal val="visible"/>
                      </p:to>
                    </p:set>
                    <p:animEffect transition="in" filter="randombar(horizontal)">
                      <p:cBhvr>
                        <p:cTn dur="500"/>
                        <p:tgtEl>
                          <p:spTgt spid="8"/>
                        </p:tgtEl>
                      </p:cBhvr>
                    </p:animEffect>
                  </p:childTnLst>
                </p:cTn>
              </p:par>
            </p:tnLst>
          </p:tmpl>
        </p:tmplLst>
      </p:bldP>
      <p:bldP spid="9" grpId="0" build="p">
        <p:tmplLst>
          <p:tmpl lvl="1">
            <p:tnLst>
              <p:par>
                <p:cTn presetID="10" presetClass="entr" presetSubtype="0" fill="hold" nodeType="afterEffect">
                  <p:stCondLst>
                    <p:cond delay="0"/>
                  </p:stCondLst>
                  <p:childTnLst>
                    <p:set>
                      <p:cBhvr>
                        <p:cTn dur="1" fill="hold">
                          <p:stCondLst>
                            <p:cond delay="0"/>
                          </p:stCondLst>
                        </p:cTn>
                        <p:tgtEl>
                          <p:spTgt spid="9"/>
                        </p:tgtEl>
                        <p:attrNameLst>
                          <p:attrName>style.visibility</p:attrName>
                        </p:attrNameLst>
                      </p:cBhvr>
                      <p:to>
                        <p:strVal val="visible"/>
                      </p:to>
                    </p:set>
                    <p:animEffect transition="in" filter="fade">
                      <p:cBhvr>
                        <p:cTn dur="750"/>
                        <p:tgtEl>
                          <p:spTgt spid="9"/>
                        </p:tgtEl>
                      </p:cBhvr>
                    </p:animEffect>
                  </p:childTnLst>
                </p:cTn>
              </p:par>
            </p:tnLst>
          </p:tmpl>
        </p:tmplLst>
      </p:bldP>
      <p:bldP spid="10" grpId="0" animBg="1"/>
      <p:bldP spid="11" grpId="0" build="p">
        <p:tmplLst>
          <p:tmpl lvl="1">
            <p:tnLst>
              <p:par>
                <p:cTn presetID="14" presetClass="entr" presetSubtype="10" fill="hold" nodeType="afterEffect">
                  <p:stCondLst>
                    <p:cond delay="0"/>
                  </p:stCondLst>
                  <p:iterate type="lt">
                    <p:tmPct val="5000"/>
                  </p:iterate>
                  <p:childTnLst>
                    <p:set>
                      <p:cBhvr>
                        <p:cTn dur="1" fill="hold">
                          <p:stCondLst>
                            <p:cond delay="0"/>
                          </p:stCondLst>
                        </p:cTn>
                        <p:tgtEl>
                          <p:spTgt spid="11"/>
                        </p:tgtEl>
                        <p:attrNameLst>
                          <p:attrName>style.visibility</p:attrName>
                        </p:attrNameLst>
                      </p:cBhvr>
                      <p:to>
                        <p:strVal val="visible"/>
                      </p:to>
                    </p:set>
                    <p:animEffect transition="in" filter="randombar(horizontal)">
                      <p:cBhvr>
                        <p:cTn dur="500"/>
                        <p:tgtEl>
                          <p:spTgt spid="11"/>
                        </p:tgtEl>
                      </p:cBhvr>
                    </p:animEffect>
                  </p:childTnLst>
                </p:cTn>
              </p:par>
            </p:tnLst>
          </p:tmpl>
        </p:tmplLst>
      </p:bldP>
      <p:bldP spid="12" grpId="0" build="p">
        <p:tmplLst>
          <p:tmpl lvl="1">
            <p:tnLst>
              <p:par>
                <p:cTn presetID="10" presetClass="entr" presetSubtype="0" fill="hold" nodeType="afterEffect">
                  <p:stCondLst>
                    <p:cond delay="0"/>
                  </p:stCondLst>
                  <p:childTnLst>
                    <p:set>
                      <p:cBhvr>
                        <p:cTn dur="1" fill="hold">
                          <p:stCondLst>
                            <p:cond delay="0"/>
                          </p:stCondLst>
                        </p:cTn>
                        <p:tgtEl>
                          <p:spTgt spid="12"/>
                        </p:tgtEl>
                        <p:attrNameLst>
                          <p:attrName>style.visibility</p:attrName>
                        </p:attrNameLst>
                      </p:cBhvr>
                      <p:to>
                        <p:strVal val="visible"/>
                      </p:to>
                    </p:set>
                    <p:animEffect transition="in" filter="fade">
                      <p:cBhvr>
                        <p:cTn dur="750"/>
                        <p:tgtEl>
                          <p:spTgt spid="12"/>
                        </p:tgtEl>
                      </p:cBhvr>
                    </p:animEffect>
                  </p:childTnLst>
                </p:cTn>
              </p:par>
            </p:tnLst>
          </p:tmpl>
        </p:tmplLst>
      </p:bldP>
      <p:bldP spid="13" grpId="0" animBg="1"/>
      <p:bldP spid="14" grpId="0" build="p">
        <p:tmplLst>
          <p:tmpl lvl="1">
            <p:tnLst>
              <p:par>
                <p:cTn presetID="14" presetClass="entr" presetSubtype="10" fill="hold" nodeType="afterEffect">
                  <p:stCondLst>
                    <p:cond delay="0"/>
                  </p:stCondLst>
                  <p:iterate type="lt">
                    <p:tmPct val="5000"/>
                  </p:iterate>
                  <p:childTnLst>
                    <p:set>
                      <p:cBhvr>
                        <p:cTn dur="1" fill="hold">
                          <p:stCondLst>
                            <p:cond delay="0"/>
                          </p:stCondLst>
                        </p:cTn>
                        <p:tgtEl>
                          <p:spTgt spid="14"/>
                        </p:tgtEl>
                        <p:attrNameLst>
                          <p:attrName>style.visibility</p:attrName>
                        </p:attrNameLst>
                      </p:cBhvr>
                      <p:to>
                        <p:strVal val="visible"/>
                      </p:to>
                    </p:set>
                    <p:animEffect transition="in" filter="randombar(horizontal)">
                      <p:cBhvr>
                        <p:cTn dur="500"/>
                        <p:tgtEl>
                          <p:spTgt spid="14"/>
                        </p:tgtEl>
                      </p:cBhvr>
                    </p:animEffect>
                  </p:childTnLst>
                </p:cTn>
              </p:par>
            </p:tnLst>
          </p:tmpl>
        </p:tmplLst>
      </p:bldP>
      <p:bldP spid="15" grpId="0" build="p">
        <p:tmplLst>
          <p:tmpl lvl="1">
            <p:tnLst>
              <p:par>
                <p:cTn presetID="10" presetClass="entr" presetSubtype="0" fill="hold" nodeType="afterEffect">
                  <p:stCondLst>
                    <p:cond delay="0"/>
                  </p:stCondLst>
                  <p:childTnLst>
                    <p:set>
                      <p:cBhvr>
                        <p:cTn dur="1" fill="hold">
                          <p:stCondLst>
                            <p:cond delay="0"/>
                          </p:stCondLst>
                        </p:cTn>
                        <p:tgtEl>
                          <p:spTgt spid="15"/>
                        </p:tgtEl>
                        <p:attrNameLst>
                          <p:attrName>style.visibility</p:attrName>
                        </p:attrNameLst>
                      </p:cBhvr>
                      <p:to>
                        <p:strVal val="visible"/>
                      </p:to>
                    </p:set>
                    <p:animEffect transition="in" filter="fade">
                      <p:cBhvr>
                        <p:cTn dur="750"/>
                        <p:tgtEl>
                          <p:spTgt spid="15"/>
                        </p:tgtEl>
                      </p:cBhvr>
                    </p:animEffect>
                  </p:childTnLst>
                </p:cTn>
              </p:par>
            </p:tnLst>
          </p:tmpl>
        </p:tmplLst>
      </p:bldP>
      <p:bldP spid="16" grpId="0" build="p">
        <p:tmplLst>
          <p:tmpl lvl="1">
            <p:tnLst>
              <p:par>
                <p:cTn presetID="10" presetClass="entr" presetSubtype="0" fill="hold" nodeType="afterEffect">
                  <p:stCondLst>
                    <p:cond delay="0"/>
                  </p:stCondLst>
                  <p:childTnLst>
                    <p:set>
                      <p:cBhvr>
                        <p:cTn dur="1" fill="hold">
                          <p:stCondLst>
                            <p:cond delay="0"/>
                          </p:stCondLst>
                        </p:cTn>
                        <p:tgtEl>
                          <p:spTgt spid="16"/>
                        </p:tgtEl>
                        <p:attrNameLst>
                          <p:attrName>style.visibility</p:attrName>
                        </p:attrNameLst>
                      </p:cBhvr>
                      <p:to>
                        <p:strVal val="visible"/>
                      </p:to>
                    </p:set>
                    <p:animEffect transition="in" filter="fade">
                      <p:cBhvr>
                        <p:cTn dur="750"/>
                        <p:tgtEl>
                          <p:spTgt spid="16"/>
                        </p:tgtEl>
                      </p:cBhvr>
                    </p:animEffect>
                  </p:childTnLst>
                </p:cTn>
              </p:par>
            </p:tnLst>
          </p:tmpl>
        </p:tmplLst>
      </p:bldP>
    </p:bldLst>
  </p:timing>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History 1">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smtClean="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F95F845C-B07D-424A-A6EA-96D8F4A7E4C5}" type="slidenum">
              <a:rPr lang="ja-JP" altLang="en-US" smtClean="0"/>
              <a:pPr/>
              <a:t>‹#›</a:t>
            </a:fld>
            <a:endParaRPr lang="ja-JP" altLang="en-US"/>
          </a:p>
        </p:txBody>
      </p:sp>
      <p:sp>
        <p:nvSpPr>
          <p:cNvPr id="6" name="テキスト プレースホルダー 5"/>
          <p:cNvSpPr>
            <a:spLocks noGrp="1"/>
          </p:cNvSpPr>
          <p:nvPr>
            <p:ph type="body" sz="quarter" idx="12" hasCustomPrompt="1"/>
          </p:nvPr>
        </p:nvSpPr>
        <p:spPr>
          <a:xfrm>
            <a:off x="1237456" y="1803400"/>
            <a:ext cx="15811500" cy="617976"/>
          </a:xfrm>
        </p:spPr>
        <p:txBody>
          <a:bodyPr anchor="ctr">
            <a:noAutofit/>
          </a:bodyPr>
          <a:lstStyle>
            <a:lvl1pPr algn="ctr">
              <a:spcBef>
                <a:spcPts val="0"/>
              </a:spcBef>
              <a:defRPr sz="3200" i="1" spc="0" baseline="0">
                <a:solidFill>
                  <a:schemeClr val="bg1"/>
                </a:solidFill>
                <a:effectLst/>
              </a:defRPr>
            </a:lvl1pPr>
          </a:lstStyle>
          <a:p>
            <a:pPr lvl="0"/>
            <a:r>
              <a:rPr kumimoji="1" lang="en-US" altLang="ja-JP" dirty="0" smtClean="0"/>
              <a:t>Subtitle Goes Here</a:t>
            </a:r>
            <a:endParaRPr kumimoji="1" lang="ja-JP" altLang="en-US" dirty="0" smtClean="0"/>
          </a:p>
        </p:txBody>
      </p:sp>
      <p:sp>
        <p:nvSpPr>
          <p:cNvPr id="18" name="円/楕円 17"/>
          <p:cNvSpPr/>
          <p:nvPr userDrawn="1"/>
        </p:nvSpPr>
        <p:spPr>
          <a:xfrm>
            <a:off x="2653372" y="5749699"/>
            <a:ext cx="780576" cy="780576"/>
          </a:xfrm>
          <a:prstGeom prst="ellipse">
            <a:avLst/>
          </a:prstGeom>
          <a:solidFill>
            <a:schemeClr val="tx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 name="円/楕円 18"/>
          <p:cNvSpPr/>
          <p:nvPr userDrawn="1"/>
        </p:nvSpPr>
        <p:spPr>
          <a:xfrm>
            <a:off x="2812258" y="5908585"/>
            <a:ext cx="462804" cy="462804"/>
          </a:xfrm>
          <a:prstGeom prst="ellipse">
            <a:avLst/>
          </a:prstGeom>
          <a:solidFill>
            <a:schemeClr val="tx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 name="円/楕円 19"/>
          <p:cNvSpPr/>
          <p:nvPr userDrawn="1"/>
        </p:nvSpPr>
        <p:spPr>
          <a:xfrm>
            <a:off x="6641690" y="4746481"/>
            <a:ext cx="780576" cy="780576"/>
          </a:xfrm>
          <a:prstGeom prst="ellipse">
            <a:avLst/>
          </a:prstGeom>
          <a:solidFill>
            <a:schemeClr val="tx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 name="円/楕円 20"/>
          <p:cNvSpPr/>
          <p:nvPr userDrawn="1"/>
        </p:nvSpPr>
        <p:spPr>
          <a:xfrm>
            <a:off x="6800576" y="4905367"/>
            <a:ext cx="462804" cy="462804"/>
          </a:xfrm>
          <a:prstGeom prst="ellipse">
            <a:avLst/>
          </a:prstGeom>
          <a:solidFill>
            <a:schemeClr val="tx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23" name="直線コネクタ 22"/>
          <p:cNvCxnSpPr>
            <a:stCxn id="19" idx="6"/>
            <a:endCxn id="20" idx="2"/>
          </p:cNvCxnSpPr>
          <p:nvPr userDrawn="1"/>
        </p:nvCxnSpPr>
        <p:spPr>
          <a:xfrm flipV="1">
            <a:off x="3275062" y="5136769"/>
            <a:ext cx="3366628" cy="1003218"/>
          </a:xfrm>
          <a:prstGeom prst="line">
            <a:avLst/>
          </a:prstGeom>
          <a:ln w="38100">
            <a:solidFill>
              <a:srgbClr val="FFFFFF">
                <a:alpha val="30196"/>
              </a:srgbClr>
            </a:solidFill>
          </a:ln>
        </p:spPr>
        <p:style>
          <a:lnRef idx="1">
            <a:schemeClr val="accent1"/>
          </a:lnRef>
          <a:fillRef idx="0">
            <a:schemeClr val="accent1"/>
          </a:fillRef>
          <a:effectRef idx="0">
            <a:schemeClr val="accent1"/>
          </a:effectRef>
          <a:fontRef idx="minor">
            <a:schemeClr val="tx1"/>
          </a:fontRef>
        </p:style>
      </p:cxnSp>
      <p:sp>
        <p:nvSpPr>
          <p:cNvPr id="25" name="円/楕円 24"/>
          <p:cNvSpPr/>
          <p:nvPr userDrawn="1"/>
        </p:nvSpPr>
        <p:spPr>
          <a:xfrm>
            <a:off x="10648475" y="5368171"/>
            <a:ext cx="780576" cy="780576"/>
          </a:xfrm>
          <a:prstGeom prst="ellipse">
            <a:avLst/>
          </a:prstGeom>
          <a:solidFill>
            <a:schemeClr val="tx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6" name="円/楕円 25"/>
          <p:cNvSpPr/>
          <p:nvPr userDrawn="1"/>
        </p:nvSpPr>
        <p:spPr>
          <a:xfrm>
            <a:off x="10807361" y="5527057"/>
            <a:ext cx="462804" cy="462804"/>
          </a:xfrm>
          <a:prstGeom prst="ellipse">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27" name="直線コネクタ 26"/>
          <p:cNvCxnSpPr>
            <a:stCxn id="21" idx="6"/>
            <a:endCxn id="25" idx="2"/>
          </p:cNvCxnSpPr>
          <p:nvPr userDrawn="1"/>
        </p:nvCxnSpPr>
        <p:spPr>
          <a:xfrm>
            <a:off x="7263380" y="5136769"/>
            <a:ext cx="3385095" cy="621690"/>
          </a:xfrm>
          <a:prstGeom prst="line">
            <a:avLst/>
          </a:prstGeom>
          <a:ln w="38100">
            <a:solidFill>
              <a:srgbClr val="FFFFFF">
                <a:alpha val="40000"/>
              </a:srgbClr>
            </a:solidFill>
          </a:ln>
        </p:spPr>
        <p:style>
          <a:lnRef idx="1">
            <a:schemeClr val="accent1"/>
          </a:lnRef>
          <a:fillRef idx="0">
            <a:schemeClr val="accent1"/>
          </a:fillRef>
          <a:effectRef idx="0">
            <a:schemeClr val="accent1"/>
          </a:effectRef>
          <a:fontRef idx="minor">
            <a:schemeClr val="tx1"/>
          </a:fontRef>
        </p:style>
      </p:cxnSp>
      <p:sp>
        <p:nvSpPr>
          <p:cNvPr id="29" name="円/楕円 28"/>
          <p:cNvSpPr/>
          <p:nvPr userDrawn="1"/>
        </p:nvSpPr>
        <p:spPr>
          <a:xfrm>
            <a:off x="14618325" y="3960338"/>
            <a:ext cx="780576" cy="780576"/>
          </a:xfrm>
          <a:prstGeom prst="ellipse">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0" name="円/楕円 29"/>
          <p:cNvSpPr/>
          <p:nvPr userDrawn="1"/>
        </p:nvSpPr>
        <p:spPr>
          <a:xfrm>
            <a:off x="14777211" y="4119224"/>
            <a:ext cx="462804" cy="462804"/>
          </a:xfrm>
          <a:prstGeom prst="ellipse">
            <a:avLst/>
          </a:prstGeom>
          <a:solidFill>
            <a:schemeClr val="tx1">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31" name="直線コネクタ 30"/>
          <p:cNvCxnSpPr>
            <a:stCxn id="26" idx="6"/>
            <a:endCxn id="29" idx="2"/>
          </p:cNvCxnSpPr>
          <p:nvPr userDrawn="1"/>
        </p:nvCxnSpPr>
        <p:spPr>
          <a:xfrm flipV="1">
            <a:off x="11270165" y="4350626"/>
            <a:ext cx="3348160" cy="1407833"/>
          </a:xfrm>
          <a:prstGeom prst="line">
            <a:avLst/>
          </a:prstGeom>
          <a:ln w="38100">
            <a:solidFill>
              <a:srgbClr val="FFFFFF">
                <a:alpha val="50000"/>
              </a:srgbClr>
            </a:solidFill>
          </a:ln>
        </p:spPr>
        <p:style>
          <a:lnRef idx="1">
            <a:schemeClr val="accent1"/>
          </a:lnRef>
          <a:fillRef idx="0">
            <a:schemeClr val="accent1"/>
          </a:fillRef>
          <a:effectRef idx="0">
            <a:schemeClr val="accent1"/>
          </a:effectRef>
          <a:fontRef idx="minor">
            <a:schemeClr val="tx1"/>
          </a:fontRef>
        </p:style>
      </p:cxnSp>
      <p:cxnSp>
        <p:nvCxnSpPr>
          <p:cNvPr id="37" name="直線コネクタ 36"/>
          <p:cNvCxnSpPr>
            <a:stCxn id="18" idx="2"/>
          </p:cNvCxnSpPr>
          <p:nvPr userDrawn="1"/>
        </p:nvCxnSpPr>
        <p:spPr>
          <a:xfrm flipH="1" flipV="1">
            <a:off x="0" y="5368171"/>
            <a:ext cx="2653372" cy="771816"/>
          </a:xfrm>
          <a:prstGeom prst="line">
            <a:avLst/>
          </a:prstGeom>
          <a:ln w="38100">
            <a:solidFill>
              <a:srgbClr val="FFFFFF">
                <a:alpha val="20000"/>
              </a:srgbClr>
            </a:solidFill>
          </a:ln>
        </p:spPr>
        <p:style>
          <a:lnRef idx="1">
            <a:schemeClr val="accent1"/>
          </a:lnRef>
          <a:fillRef idx="0">
            <a:schemeClr val="accent1"/>
          </a:fillRef>
          <a:effectRef idx="0">
            <a:schemeClr val="accent1"/>
          </a:effectRef>
          <a:fontRef idx="minor">
            <a:schemeClr val="tx1"/>
          </a:fontRef>
        </p:style>
      </p:cxnSp>
      <p:cxnSp>
        <p:nvCxnSpPr>
          <p:cNvPr id="40" name="直線コネクタ 39"/>
          <p:cNvCxnSpPr>
            <a:stCxn id="29" idx="6"/>
          </p:cNvCxnSpPr>
          <p:nvPr userDrawn="1"/>
        </p:nvCxnSpPr>
        <p:spPr>
          <a:xfrm>
            <a:off x="15398901" y="4350626"/>
            <a:ext cx="2887512" cy="771816"/>
          </a:xfrm>
          <a:prstGeom prst="line">
            <a:avLst/>
          </a:prstGeom>
          <a:ln w="38100">
            <a:solidFill>
              <a:srgbClr val="FFFFFF">
                <a:alpha val="60000"/>
              </a:srgbClr>
            </a:solidFill>
          </a:ln>
        </p:spPr>
        <p:style>
          <a:lnRef idx="1">
            <a:schemeClr val="accent1"/>
          </a:lnRef>
          <a:fillRef idx="0">
            <a:schemeClr val="accent1"/>
          </a:fillRef>
          <a:effectRef idx="0">
            <a:schemeClr val="accent1"/>
          </a:effectRef>
          <a:fontRef idx="minor">
            <a:schemeClr val="tx1"/>
          </a:fontRef>
        </p:style>
      </p:cxnSp>
      <p:sp>
        <p:nvSpPr>
          <p:cNvPr id="57" name="テキスト プレースホルダー 5"/>
          <p:cNvSpPr>
            <a:spLocks noGrp="1"/>
          </p:cNvSpPr>
          <p:nvPr>
            <p:ph type="body" sz="quarter" idx="17" hasCustomPrompt="1"/>
          </p:nvPr>
        </p:nvSpPr>
        <p:spPr>
          <a:xfrm>
            <a:off x="1969858" y="4582028"/>
            <a:ext cx="2222798" cy="964895"/>
          </a:xfrm>
        </p:spPr>
        <p:txBody>
          <a:bodyPr anchor="ctr">
            <a:noAutofit/>
          </a:bodyPr>
          <a:lstStyle>
            <a:lvl1pPr algn="ctr">
              <a:spcBef>
                <a:spcPts val="0"/>
              </a:spcBef>
              <a:defRPr sz="7200" i="1" spc="0" baseline="0">
                <a:solidFill>
                  <a:schemeClr val="tx1">
                    <a:alpha val="70000"/>
                  </a:schemeClr>
                </a:solidFill>
                <a:effectLst/>
                <a:latin typeface="+mn-lt"/>
              </a:defRPr>
            </a:lvl1pPr>
          </a:lstStyle>
          <a:p>
            <a:pPr lvl="0"/>
            <a:r>
              <a:rPr kumimoji="1" lang="en-US" altLang="ja-JP" dirty="0" smtClean="0"/>
              <a:t>0000</a:t>
            </a:r>
            <a:endParaRPr kumimoji="1" lang="ja-JP" altLang="en-US" dirty="0" smtClean="0"/>
          </a:p>
        </p:txBody>
      </p:sp>
      <p:sp>
        <p:nvSpPr>
          <p:cNvPr id="58" name="テキスト プレースホルダー 5"/>
          <p:cNvSpPr>
            <a:spLocks noGrp="1"/>
          </p:cNvSpPr>
          <p:nvPr>
            <p:ph type="body" sz="quarter" idx="18" hasCustomPrompt="1"/>
          </p:nvPr>
        </p:nvSpPr>
        <p:spPr>
          <a:xfrm>
            <a:off x="5920579" y="3683550"/>
            <a:ext cx="2222798" cy="964895"/>
          </a:xfrm>
        </p:spPr>
        <p:txBody>
          <a:bodyPr anchor="ctr">
            <a:noAutofit/>
          </a:bodyPr>
          <a:lstStyle>
            <a:lvl1pPr algn="ctr">
              <a:spcBef>
                <a:spcPts val="0"/>
              </a:spcBef>
              <a:defRPr sz="7200" i="1" spc="0" baseline="0">
                <a:solidFill>
                  <a:schemeClr val="tx1">
                    <a:alpha val="70000"/>
                  </a:schemeClr>
                </a:solidFill>
                <a:effectLst/>
                <a:latin typeface="+mn-lt"/>
              </a:defRPr>
            </a:lvl1pPr>
          </a:lstStyle>
          <a:p>
            <a:pPr lvl="0"/>
            <a:r>
              <a:rPr kumimoji="1" lang="en-US" altLang="ja-JP" dirty="0" smtClean="0"/>
              <a:t>0000</a:t>
            </a:r>
            <a:endParaRPr kumimoji="1" lang="ja-JP" altLang="en-US" dirty="0" smtClean="0"/>
          </a:p>
        </p:txBody>
      </p:sp>
      <p:sp>
        <p:nvSpPr>
          <p:cNvPr id="59" name="テキスト プレースホルダー 5"/>
          <p:cNvSpPr>
            <a:spLocks noGrp="1"/>
          </p:cNvSpPr>
          <p:nvPr>
            <p:ph type="body" sz="quarter" idx="19" hasCustomPrompt="1"/>
          </p:nvPr>
        </p:nvSpPr>
        <p:spPr>
          <a:xfrm>
            <a:off x="9927364" y="4268615"/>
            <a:ext cx="2222798" cy="964895"/>
          </a:xfrm>
        </p:spPr>
        <p:txBody>
          <a:bodyPr anchor="ctr">
            <a:noAutofit/>
          </a:bodyPr>
          <a:lstStyle>
            <a:lvl1pPr algn="ctr">
              <a:spcBef>
                <a:spcPts val="0"/>
              </a:spcBef>
              <a:defRPr sz="7200" i="1" spc="0" baseline="0">
                <a:solidFill>
                  <a:schemeClr val="tx1">
                    <a:alpha val="70000"/>
                  </a:schemeClr>
                </a:solidFill>
                <a:effectLst/>
                <a:latin typeface="+mn-lt"/>
              </a:defRPr>
            </a:lvl1pPr>
          </a:lstStyle>
          <a:p>
            <a:pPr lvl="0"/>
            <a:r>
              <a:rPr kumimoji="1" lang="en-US" altLang="ja-JP" dirty="0" smtClean="0"/>
              <a:t>0000</a:t>
            </a:r>
            <a:endParaRPr kumimoji="1" lang="ja-JP" altLang="en-US" dirty="0" smtClean="0"/>
          </a:p>
        </p:txBody>
      </p:sp>
      <p:sp>
        <p:nvSpPr>
          <p:cNvPr id="60" name="テキスト プレースホルダー 5"/>
          <p:cNvSpPr>
            <a:spLocks noGrp="1"/>
          </p:cNvSpPr>
          <p:nvPr>
            <p:ph type="body" sz="quarter" idx="20" hasCustomPrompt="1"/>
          </p:nvPr>
        </p:nvSpPr>
        <p:spPr>
          <a:xfrm>
            <a:off x="13897214" y="2893250"/>
            <a:ext cx="2222798" cy="964895"/>
          </a:xfrm>
        </p:spPr>
        <p:txBody>
          <a:bodyPr anchor="ctr">
            <a:noAutofit/>
          </a:bodyPr>
          <a:lstStyle>
            <a:lvl1pPr algn="ctr">
              <a:spcBef>
                <a:spcPts val="0"/>
              </a:spcBef>
              <a:defRPr sz="7200" i="1" spc="0" baseline="0">
                <a:solidFill>
                  <a:schemeClr val="tx1">
                    <a:alpha val="70000"/>
                  </a:schemeClr>
                </a:solidFill>
                <a:effectLst/>
                <a:latin typeface="+mn-lt"/>
              </a:defRPr>
            </a:lvl1pPr>
          </a:lstStyle>
          <a:p>
            <a:pPr lvl="0"/>
            <a:r>
              <a:rPr kumimoji="1" lang="en-US" altLang="ja-JP" dirty="0" smtClean="0"/>
              <a:t>0000</a:t>
            </a:r>
            <a:endParaRPr kumimoji="1" lang="ja-JP" altLang="en-US" dirty="0" smtClean="0"/>
          </a:p>
        </p:txBody>
      </p:sp>
      <p:sp>
        <p:nvSpPr>
          <p:cNvPr id="61" name="テキスト プレースホルダー 5"/>
          <p:cNvSpPr>
            <a:spLocks noGrp="1"/>
          </p:cNvSpPr>
          <p:nvPr>
            <p:ph type="body" sz="quarter" idx="21" hasCustomPrompt="1"/>
          </p:nvPr>
        </p:nvSpPr>
        <p:spPr>
          <a:xfrm>
            <a:off x="1119383" y="6601170"/>
            <a:ext cx="3750180" cy="964895"/>
          </a:xfrm>
        </p:spPr>
        <p:txBody>
          <a:bodyPr anchor="ctr">
            <a:noAutofit/>
          </a:bodyPr>
          <a:lstStyle>
            <a:lvl1pPr algn="ctr">
              <a:spcBef>
                <a:spcPts val="0"/>
              </a:spcBef>
              <a:defRPr sz="4400" i="0" spc="0" baseline="0">
                <a:solidFill>
                  <a:schemeClr val="accent2"/>
                </a:solidFill>
                <a:effectLst>
                  <a:innerShdw blurRad="63500" dist="50800">
                    <a:prstClr val="black">
                      <a:alpha val="50000"/>
                    </a:prstClr>
                  </a:innerShdw>
                </a:effectLst>
                <a:latin typeface="+mj-lt"/>
              </a:defRPr>
            </a:lvl1pPr>
          </a:lstStyle>
          <a:p>
            <a:pPr lvl="0"/>
            <a:r>
              <a:rPr kumimoji="1" lang="en-US" altLang="ja-JP" dirty="0" smtClean="0"/>
              <a:t>TEXT HERE</a:t>
            </a:r>
            <a:endParaRPr kumimoji="1" lang="ja-JP" altLang="en-US" dirty="0" smtClean="0"/>
          </a:p>
        </p:txBody>
      </p:sp>
      <p:sp>
        <p:nvSpPr>
          <p:cNvPr id="62" name="テキスト プレースホルダー 5"/>
          <p:cNvSpPr>
            <a:spLocks noGrp="1"/>
          </p:cNvSpPr>
          <p:nvPr>
            <p:ph type="body" sz="quarter" idx="22" hasCustomPrompt="1"/>
          </p:nvPr>
        </p:nvSpPr>
        <p:spPr>
          <a:xfrm>
            <a:off x="1119383" y="7438755"/>
            <a:ext cx="3750180" cy="2130248"/>
          </a:xfrm>
        </p:spPr>
        <p:txBody>
          <a:bodyPr anchor="t">
            <a:noAutofit/>
          </a:bodyPr>
          <a:lstStyle>
            <a:lvl1pPr algn="ctr">
              <a:lnSpc>
                <a:spcPct val="100000"/>
              </a:lnSpc>
              <a:spcBef>
                <a:spcPts val="0"/>
              </a:spcBef>
              <a:defRPr sz="2400" i="0" spc="0" baseline="0">
                <a:solidFill>
                  <a:schemeClr val="bg1"/>
                </a:solidFill>
                <a:effectLst/>
                <a:latin typeface="+mn-lt"/>
              </a:defRPr>
            </a:lvl1pPr>
          </a:lstStyle>
          <a:p>
            <a:pPr lvl="0"/>
            <a:r>
              <a:rPr kumimoji="1" lang="en-US" altLang="ja-JP" dirty="0" smtClean="0"/>
              <a:t>Text Here</a:t>
            </a:r>
          </a:p>
        </p:txBody>
      </p:sp>
      <p:sp>
        <p:nvSpPr>
          <p:cNvPr id="63" name="テキスト プレースホルダー 5"/>
          <p:cNvSpPr>
            <a:spLocks noGrp="1"/>
          </p:cNvSpPr>
          <p:nvPr>
            <p:ph type="body" sz="quarter" idx="23" hasCustomPrompt="1"/>
          </p:nvPr>
        </p:nvSpPr>
        <p:spPr>
          <a:xfrm>
            <a:off x="5162224" y="5638555"/>
            <a:ext cx="3750180" cy="964895"/>
          </a:xfrm>
        </p:spPr>
        <p:txBody>
          <a:bodyPr anchor="ctr">
            <a:noAutofit/>
          </a:bodyPr>
          <a:lstStyle>
            <a:lvl1pPr algn="ctr">
              <a:spcBef>
                <a:spcPts val="0"/>
              </a:spcBef>
              <a:defRPr sz="4400" i="0" spc="0" baseline="0">
                <a:solidFill>
                  <a:schemeClr val="accent2"/>
                </a:solidFill>
                <a:effectLst>
                  <a:innerShdw blurRad="63500" dist="50800">
                    <a:prstClr val="black">
                      <a:alpha val="50000"/>
                    </a:prstClr>
                  </a:innerShdw>
                </a:effectLst>
                <a:latin typeface="+mj-lt"/>
              </a:defRPr>
            </a:lvl1pPr>
          </a:lstStyle>
          <a:p>
            <a:pPr lvl="0"/>
            <a:r>
              <a:rPr kumimoji="1" lang="en-US" altLang="ja-JP" dirty="0" smtClean="0"/>
              <a:t>TEXT HERE</a:t>
            </a:r>
            <a:endParaRPr kumimoji="1" lang="ja-JP" altLang="en-US" dirty="0" smtClean="0"/>
          </a:p>
        </p:txBody>
      </p:sp>
      <p:sp>
        <p:nvSpPr>
          <p:cNvPr id="64" name="テキスト プレースホルダー 5"/>
          <p:cNvSpPr>
            <a:spLocks noGrp="1"/>
          </p:cNvSpPr>
          <p:nvPr>
            <p:ph type="body" sz="quarter" idx="24" hasCustomPrompt="1"/>
          </p:nvPr>
        </p:nvSpPr>
        <p:spPr>
          <a:xfrm>
            <a:off x="5162224" y="6476140"/>
            <a:ext cx="3750180" cy="2130248"/>
          </a:xfrm>
        </p:spPr>
        <p:txBody>
          <a:bodyPr anchor="t">
            <a:noAutofit/>
          </a:bodyPr>
          <a:lstStyle>
            <a:lvl1pPr algn="ctr">
              <a:lnSpc>
                <a:spcPct val="100000"/>
              </a:lnSpc>
              <a:spcBef>
                <a:spcPts val="0"/>
              </a:spcBef>
              <a:defRPr sz="2400" i="0" spc="0" baseline="0">
                <a:solidFill>
                  <a:schemeClr val="bg1"/>
                </a:solidFill>
                <a:effectLst/>
                <a:latin typeface="+mn-lt"/>
              </a:defRPr>
            </a:lvl1pPr>
          </a:lstStyle>
          <a:p>
            <a:pPr lvl="0"/>
            <a:r>
              <a:rPr kumimoji="1" lang="en-US" altLang="ja-JP" dirty="0" smtClean="0"/>
              <a:t>Text Here</a:t>
            </a:r>
          </a:p>
        </p:txBody>
      </p:sp>
      <p:sp>
        <p:nvSpPr>
          <p:cNvPr id="65" name="テキスト プレースホルダー 5"/>
          <p:cNvSpPr>
            <a:spLocks noGrp="1"/>
          </p:cNvSpPr>
          <p:nvPr>
            <p:ph type="body" sz="quarter" idx="25" hasCustomPrompt="1"/>
          </p:nvPr>
        </p:nvSpPr>
        <p:spPr>
          <a:xfrm>
            <a:off x="9173446" y="6271122"/>
            <a:ext cx="3750180" cy="964895"/>
          </a:xfrm>
        </p:spPr>
        <p:txBody>
          <a:bodyPr anchor="ctr">
            <a:noAutofit/>
          </a:bodyPr>
          <a:lstStyle>
            <a:lvl1pPr algn="ctr">
              <a:spcBef>
                <a:spcPts val="0"/>
              </a:spcBef>
              <a:defRPr sz="4400" i="0" spc="0" baseline="0">
                <a:solidFill>
                  <a:schemeClr val="accent2"/>
                </a:solidFill>
                <a:effectLst>
                  <a:innerShdw blurRad="63500" dist="50800">
                    <a:prstClr val="black">
                      <a:alpha val="50000"/>
                    </a:prstClr>
                  </a:innerShdw>
                </a:effectLst>
                <a:latin typeface="+mj-lt"/>
              </a:defRPr>
            </a:lvl1pPr>
          </a:lstStyle>
          <a:p>
            <a:pPr lvl="0"/>
            <a:r>
              <a:rPr kumimoji="1" lang="en-US" altLang="ja-JP" dirty="0" smtClean="0"/>
              <a:t>TEXT HERE</a:t>
            </a:r>
            <a:endParaRPr kumimoji="1" lang="ja-JP" altLang="en-US" dirty="0" smtClean="0"/>
          </a:p>
        </p:txBody>
      </p:sp>
      <p:sp>
        <p:nvSpPr>
          <p:cNvPr id="66" name="テキスト プレースホルダー 5"/>
          <p:cNvSpPr>
            <a:spLocks noGrp="1"/>
          </p:cNvSpPr>
          <p:nvPr>
            <p:ph type="body" sz="quarter" idx="26" hasCustomPrompt="1"/>
          </p:nvPr>
        </p:nvSpPr>
        <p:spPr>
          <a:xfrm>
            <a:off x="9173446" y="7108707"/>
            <a:ext cx="3750180" cy="2130248"/>
          </a:xfrm>
        </p:spPr>
        <p:txBody>
          <a:bodyPr anchor="t">
            <a:noAutofit/>
          </a:bodyPr>
          <a:lstStyle>
            <a:lvl1pPr algn="ctr">
              <a:lnSpc>
                <a:spcPct val="100000"/>
              </a:lnSpc>
              <a:spcBef>
                <a:spcPts val="0"/>
              </a:spcBef>
              <a:defRPr sz="2400" i="0" spc="0" baseline="0">
                <a:solidFill>
                  <a:schemeClr val="bg1"/>
                </a:solidFill>
                <a:effectLst/>
                <a:latin typeface="+mn-lt"/>
              </a:defRPr>
            </a:lvl1pPr>
          </a:lstStyle>
          <a:p>
            <a:pPr lvl="0"/>
            <a:r>
              <a:rPr kumimoji="1" lang="en-US" altLang="ja-JP" dirty="0" smtClean="0"/>
              <a:t>Text Here</a:t>
            </a:r>
          </a:p>
        </p:txBody>
      </p:sp>
      <p:sp>
        <p:nvSpPr>
          <p:cNvPr id="67" name="テキスト プレースホルダー 5"/>
          <p:cNvSpPr>
            <a:spLocks noGrp="1"/>
          </p:cNvSpPr>
          <p:nvPr>
            <p:ph type="body" sz="quarter" idx="27" hasCustomPrompt="1"/>
          </p:nvPr>
        </p:nvSpPr>
        <p:spPr>
          <a:xfrm>
            <a:off x="13148651" y="4873470"/>
            <a:ext cx="3750180" cy="964895"/>
          </a:xfrm>
        </p:spPr>
        <p:txBody>
          <a:bodyPr anchor="ctr">
            <a:noAutofit/>
          </a:bodyPr>
          <a:lstStyle>
            <a:lvl1pPr algn="ctr">
              <a:spcBef>
                <a:spcPts val="0"/>
              </a:spcBef>
              <a:defRPr sz="4400" i="0" spc="0" baseline="0">
                <a:solidFill>
                  <a:schemeClr val="accent2"/>
                </a:solidFill>
                <a:effectLst>
                  <a:innerShdw blurRad="63500" dist="50800">
                    <a:prstClr val="black">
                      <a:alpha val="50000"/>
                    </a:prstClr>
                  </a:innerShdw>
                </a:effectLst>
                <a:latin typeface="+mj-lt"/>
              </a:defRPr>
            </a:lvl1pPr>
          </a:lstStyle>
          <a:p>
            <a:pPr lvl="0"/>
            <a:r>
              <a:rPr kumimoji="1" lang="en-US" altLang="ja-JP" dirty="0" smtClean="0"/>
              <a:t>TEXT HERE</a:t>
            </a:r>
            <a:endParaRPr kumimoji="1" lang="ja-JP" altLang="en-US" dirty="0" smtClean="0"/>
          </a:p>
        </p:txBody>
      </p:sp>
      <p:sp>
        <p:nvSpPr>
          <p:cNvPr id="68" name="テキスト プレースホルダー 5"/>
          <p:cNvSpPr>
            <a:spLocks noGrp="1"/>
          </p:cNvSpPr>
          <p:nvPr>
            <p:ph type="body" sz="quarter" idx="28" hasCustomPrompt="1"/>
          </p:nvPr>
        </p:nvSpPr>
        <p:spPr>
          <a:xfrm>
            <a:off x="13148651" y="5711055"/>
            <a:ext cx="3750180" cy="2130248"/>
          </a:xfrm>
        </p:spPr>
        <p:txBody>
          <a:bodyPr anchor="t">
            <a:noAutofit/>
          </a:bodyPr>
          <a:lstStyle>
            <a:lvl1pPr algn="ctr">
              <a:lnSpc>
                <a:spcPct val="100000"/>
              </a:lnSpc>
              <a:spcBef>
                <a:spcPts val="0"/>
              </a:spcBef>
              <a:defRPr sz="2400" i="0" spc="0" baseline="0">
                <a:solidFill>
                  <a:schemeClr val="bg1"/>
                </a:solidFill>
                <a:effectLst/>
                <a:latin typeface="+mn-lt"/>
              </a:defRPr>
            </a:lvl1pPr>
          </a:lstStyle>
          <a:p>
            <a:pPr lvl="0"/>
            <a:r>
              <a:rPr kumimoji="1" lang="en-US" altLang="ja-JP" dirty="0" smtClean="0"/>
              <a:t>Text Here</a:t>
            </a:r>
          </a:p>
        </p:txBody>
      </p:sp>
    </p:spTree>
    <p:extLst>
      <p:ext uri="{BB962C8B-B14F-4D97-AF65-F5344CB8AC3E}">
        <p14:creationId xmlns:p14="http://schemas.microsoft.com/office/powerpoint/2010/main" val="39415298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iterate type="lt">
                                    <p:tmPct val="5000"/>
                                  </p:iterate>
                                  <p:childTnLst>
                                    <p:set>
                                      <p:cBhvr>
                                        <p:cTn id="6" dur="1" fill="hold">
                                          <p:stCondLst>
                                            <p:cond delay="0"/>
                                          </p:stCondLst>
                                        </p:cTn>
                                        <p:tgtEl>
                                          <p:spTgt spid="6">
                                            <p:txEl>
                                              <p:pRg st="0" end="0"/>
                                            </p:txEl>
                                          </p:spTgt>
                                        </p:tgtEl>
                                        <p:attrNameLst>
                                          <p:attrName>style.visibility</p:attrName>
                                        </p:attrNameLst>
                                      </p:cBhvr>
                                      <p:to>
                                        <p:strVal val="visible"/>
                                      </p:to>
                                    </p:set>
                                    <p:animEffect transition="in" filter="randombar(horizontal)">
                                      <p:cBhvr>
                                        <p:cTn id="7" dur="500"/>
                                        <p:tgtEl>
                                          <p:spTgt spid="6">
                                            <p:txEl>
                                              <p:pRg st="0" end="0"/>
                                            </p:txEl>
                                          </p:spTgt>
                                        </p:tgtEl>
                                      </p:cBhvr>
                                    </p:animEffect>
                                  </p:childTnLst>
                                </p:cTn>
                              </p:par>
                            </p:childTnLst>
                          </p:cTn>
                        </p:par>
                        <p:par>
                          <p:cTn id="8" fill="hold">
                            <p:stCondLst>
                              <p:cond delay="875"/>
                            </p:stCondLst>
                            <p:childTnLst>
                              <p:par>
                                <p:cTn id="9" presetID="22" presetClass="entr" presetSubtype="8" fill="hold" nodeType="afterEffect">
                                  <p:stCondLst>
                                    <p:cond delay="0"/>
                                  </p:stCondLst>
                                  <p:childTnLst>
                                    <p:set>
                                      <p:cBhvr>
                                        <p:cTn id="10" dur="1" fill="hold">
                                          <p:stCondLst>
                                            <p:cond delay="0"/>
                                          </p:stCondLst>
                                        </p:cTn>
                                        <p:tgtEl>
                                          <p:spTgt spid="37"/>
                                        </p:tgtEl>
                                        <p:attrNameLst>
                                          <p:attrName>style.visibility</p:attrName>
                                        </p:attrNameLst>
                                      </p:cBhvr>
                                      <p:to>
                                        <p:strVal val="visible"/>
                                      </p:to>
                                    </p:set>
                                    <p:animEffect transition="in" filter="wipe(left)">
                                      <p:cBhvr>
                                        <p:cTn id="11" dur="500"/>
                                        <p:tgtEl>
                                          <p:spTgt spid="37"/>
                                        </p:tgtEl>
                                      </p:cBhvr>
                                    </p:animEffect>
                                  </p:childTnLst>
                                </p:cTn>
                              </p:par>
                            </p:childTnLst>
                          </p:cTn>
                        </p:par>
                        <p:par>
                          <p:cTn id="12" fill="hold">
                            <p:stCondLst>
                              <p:cond delay="1375"/>
                            </p:stCondLst>
                            <p:childTnLst>
                              <p:par>
                                <p:cTn id="13" presetID="53" presetClass="entr" presetSubtype="16" fill="hold" grpId="0" nodeType="afterEffect">
                                  <p:stCondLst>
                                    <p:cond delay="0"/>
                                  </p:stCondLst>
                                  <p:childTnLst>
                                    <p:set>
                                      <p:cBhvr>
                                        <p:cTn id="14" dur="1" fill="hold">
                                          <p:stCondLst>
                                            <p:cond delay="0"/>
                                          </p:stCondLst>
                                        </p:cTn>
                                        <p:tgtEl>
                                          <p:spTgt spid="18"/>
                                        </p:tgtEl>
                                        <p:attrNameLst>
                                          <p:attrName>style.visibility</p:attrName>
                                        </p:attrNameLst>
                                      </p:cBhvr>
                                      <p:to>
                                        <p:strVal val="visible"/>
                                      </p:to>
                                    </p:set>
                                    <p:anim calcmode="lin" valueType="num">
                                      <p:cBhvr>
                                        <p:cTn id="15" dur="500" fill="hold"/>
                                        <p:tgtEl>
                                          <p:spTgt spid="18"/>
                                        </p:tgtEl>
                                        <p:attrNameLst>
                                          <p:attrName>ppt_w</p:attrName>
                                        </p:attrNameLst>
                                      </p:cBhvr>
                                      <p:tavLst>
                                        <p:tav tm="0">
                                          <p:val>
                                            <p:fltVal val="0"/>
                                          </p:val>
                                        </p:tav>
                                        <p:tav tm="100000">
                                          <p:val>
                                            <p:strVal val="#ppt_w"/>
                                          </p:val>
                                        </p:tav>
                                      </p:tavLst>
                                    </p:anim>
                                    <p:anim calcmode="lin" valueType="num">
                                      <p:cBhvr>
                                        <p:cTn id="16" dur="500" fill="hold"/>
                                        <p:tgtEl>
                                          <p:spTgt spid="18"/>
                                        </p:tgtEl>
                                        <p:attrNameLst>
                                          <p:attrName>ppt_h</p:attrName>
                                        </p:attrNameLst>
                                      </p:cBhvr>
                                      <p:tavLst>
                                        <p:tav tm="0">
                                          <p:val>
                                            <p:fltVal val="0"/>
                                          </p:val>
                                        </p:tav>
                                        <p:tav tm="100000">
                                          <p:val>
                                            <p:strVal val="#ppt_h"/>
                                          </p:val>
                                        </p:tav>
                                      </p:tavLst>
                                    </p:anim>
                                    <p:animEffect transition="in" filter="fade">
                                      <p:cBhvr>
                                        <p:cTn id="17" dur="500"/>
                                        <p:tgtEl>
                                          <p:spTgt spid="18"/>
                                        </p:tgtEl>
                                      </p:cBhvr>
                                    </p:animEffect>
                                  </p:childTnLst>
                                </p:cTn>
                              </p:par>
                              <p:par>
                                <p:cTn id="18" presetID="53" presetClass="entr" presetSubtype="16" fill="hold" grpId="0" nodeType="withEffect">
                                  <p:stCondLst>
                                    <p:cond delay="250"/>
                                  </p:stCondLst>
                                  <p:childTnLst>
                                    <p:set>
                                      <p:cBhvr>
                                        <p:cTn id="19" dur="1" fill="hold">
                                          <p:stCondLst>
                                            <p:cond delay="0"/>
                                          </p:stCondLst>
                                        </p:cTn>
                                        <p:tgtEl>
                                          <p:spTgt spid="19"/>
                                        </p:tgtEl>
                                        <p:attrNameLst>
                                          <p:attrName>style.visibility</p:attrName>
                                        </p:attrNameLst>
                                      </p:cBhvr>
                                      <p:to>
                                        <p:strVal val="visible"/>
                                      </p:to>
                                    </p:set>
                                    <p:anim calcmode="lin" valueType="num">
                                      <p:cBhvr>
                                        <p:cTn id="20" dur="500" fill="hold"/>
                                        <p:tgtEl>
                                          <p:spTgt spid="19"/>
                                        </p:tgtEl>
                                        <p:attrNameLst>
                                          <p:attrName>ppt_w</p:attrName>
                                        </p:attrNameLst>
                                      </p:cBhvr>
                                      <p:tavLst>
                                        <p:tav tm="0">
                                          <p:val>
                                            <p:fltVal val="0"/>
                                          </p:val>
                                        </p:tav>
                                        <p:tav tm="100000">
                                          <p:val>
                                            <p:strVal val="#ppt_w"/>
                                          </p:val>
                                        </p:tav>
                                      </p:tavLst>
                                    </p:anim>
                                    <p:anim calcmode="lin" valueType="num">
                                      <p:cBhvr>
                                        <p:cTn id="21" dur="500" fill="hold"/>
                                        <p:tgtEl>
                                          <p:spTgt spid="19"/>
                                        </p:tgtEl>
                                        <p:attrNameLst>
                                          <p:attrName>ppt_h</p:attrName>
                                        </p:attrNameLst>
                                      </p:cBhvr>
                                      <p:tavLst>
                                        <p:tav tm="0">
                                          <p:val>
                                            <p:fltVal val="0"/>
                                          </p:val>
                                        </p:tav>
                                        <p:tav tm="100000">
                                          <p:val>
                                            <p:strVal val="#ppt_h"/>
                                          </p:val>
                                        </p:tav>
                                      </p:tavLst>
                                    </p:anim>
                                    <p:animEffect transition="in" filter="fade">
                                      <p:cBhvr>
                                        <p:cTn id="22" dur="500"/>
                                        <p:tgtEl>
                                          <p:spTgt spid="19"/>
                                        </p:tgtEl>
                                      </p:cBhvr>
                                    </p:animEffect>
                                  </p:childTnLst>
                                </p:cTn>
                              </p:par>
                            </p:childTnLst>
                          </p:cTn>
                        </p:par>
                        <p:par>
                          <p:cTn id="23" fill="hold">
                            <p:stCondLst>
                              <p:cond delay="2125"/>
                            </p:stCondLst>
                            <p:childTnLst>
                              <p:par>
                                <p:cTn id="24" presetID="56" presetClass="entr" presetSubtype="0" fill="hold" grpId="0" nodeType="afterEffect">
                                  <p:stCondLst>
                                    <p:cond delay="0"/>
                                  </p:stCondLst>
                                  <p:iterate type="lt">
                                    <p:tmPct val="5000"/>
                                  </p:iterate>
                                  <p:childTnLst>
                                    <p:set>
                                      <p:cBhvr>
                                        <p:cTn id="25" dur="1" fill="hold">
                                          <p:stCondLst>
                                            <p:cond delay="0"/>
                                          </p:stCondLst>
                                        </p:cTn>
                                        <p:tgtEl>
                                          <p:spTgt spid="57">
                                            <p:txEl>
                                              <p:pRg st="0" end="0"/>
                                            </p:txEl>
                                          </p:spTgt>
                                        </p:tgtEl>
                                        <p:attrNameLst>
                                          <p:attrName>style.visibility</p:attrName>
                                        </p:attrNameLst>
                                      </p:cBhvr>
                                      <p:to>
                                        <p:strVal val="visible"/>
                                      </p:to>
                                    </p:set>
                                    <p:anim by="(-#ppt_w*2)" calcmode="lin" valueType="num">
                                      <p:cBhvr rctx="PPT">
                                        <p:cTn id="26" dur="375" autoRev="1" fill="hold">
                                          <p:stCondLst>
                                            <p:cond delay="0"/>
                                          </p:stCondLst>
                                        </p:cTn>
                                        <p:tgtEl>
                                          <p:spTgt spid="57">
                                            <p:txEl>
                                              <p:pRg st="0" end="0"/>
                                            </p:txEl>
                                          </p:spTgt>
                                        </p:tgtEl>
                                        <p:attrNameLst>
                                          <p:attrName>ppt_w</p:attrName>
                                        </p:attrNameLst>
                                      </p:cBhvr>
                                    </p:anim>
                                    <p:anim by="(#ppt_w*0.50)" calcmode="lin" valueType="num">
                                      <p:cBhvr>
                                        <p:cTn id="27" dur="375" decel="50000" autoRev="1" fill="hold">
                                          <p:stCondLst>
                                            <p:cond delay="0"/>
                                          </p:stCondLst>
                                        </p:cTn>
                                        <p:tgtEl>
                                          <p:spTgt spid="57">
                                            <p:txEl>
                                              <p:pRg st="0" end="0"/>
                                            </p:txEl>
                                          </p:spTgt>
                                        </p:tgtEl>
                                        <p:attrNameLst>
                                          <p:attrName>ppt_x</p:attrName>
                                        </p:attrNameLst>
                                      </p:cBhvr>
                                    </p:anim>
                                    <p:anim from="(-#ppt_h/2)" to="(#ppt_y)" calcmode="lin" valueType="num">
                                      <p:cBhvr>
                                        <p:cTn id="28" dur="750" fill="hold">
                                          <p:stCondLst>
                                            <p:cond delay="0"/>
                                          </p:stCondLst>
                                        </p:cTn>
                                        <p:tgtEl>
                                          <p:spTgt spid="57">
                                            <p:txEl>
                                              <p:pRg st="0" end="0"/>
                                            </p:txEl>
                                          </p:spTgt>
                                        </p:tgtEl>
                                        <p:attrNameLst>
                                          <p:attrName>ppt_y</p:attrName>
                                        </p:attrNameLst>
                                      </p:cBhvr>
                                    </p:anim>
                                    <p:animRot by="21600000">
                                      <p:cBhvr>
                                        <p:cTn id="29" dur="750" fill="hold">
                                          <p:stCondLst>
                                            <p:cond delay="0"/>
                                          </p:stCondLst>
                                        </p:cTn>
                                        <p:tgtEl>
                                          <p:spTgt spid="57">
                                            <p:txEl>
                                              <p:pRg st="0" end="0"/>
                                            </p:txEl>
                                          </p:spTgt>
                                        </p:tgtEl>
                                        <p:attrNameLst>
                                          <p:attrName>r</p:attrName>
                                        </p:attrNameLst>
                                      </p:cBhvr>
                                    </p:animRot>
                                  </p:childTnLst>
                                </p:cTn>
                              </p:par>
                            </p:childTnLst>
                          </p:cTn>
                        </p:par>
                        <p:par>
                          <p:cTn id="30" fill="hold">
                            <p:stCondLst>
                              <p:cond delay="2988"/>
                            </p:stCondLst>
                            <p:childTnLst>
                              <p:par>
                                <p:cTn id="31" presetID="14" presetClass="entr" presetSubtype="10" fill="hold" grpId="0" nodeType="afterEffect">
                                  <p:stCondLst>
                                    <p:cond delay="0"/>
                                  </p:stCondLst>
                                  <p:iterate type="lt">
                                    <p:tmPct val="5000"/>
                                  </p:iterate>
                                  <p:childTnLst>
                                    <p:set>
                                      <p:cBhvr>
                                        <p:cTn id="32" dur="1" fill="hold">
                                          <p:stCondLst>
                                            <p:cond delay="0"/>
                                          </p:stCondLst>
                                        </p:cTn>
                                        <p:tgtEl>
                                          <p:spTgt spid="61">
                                            <p:txEl>
                                              <p:pRg st="0" end="0"/>
                                            </p:txEl>
                                          </p:spTgt>
                                        </p:tgtEl>
                                        <p:attrNameLst>
                                          <p:attrName>style.visibility</p:attrName>
                                        </p:attrNameLst>
                                      </p:cBhvr>
                                      <p:to>
                                        <p:strVal val="visible"/>
                                      </p:to>
                                    </p:set>
                                    <p:animEffect transition="in" filter="randombar(horizontal)">
                                      <p:cBhvr>
                                        <p:cTn id="33" dur="500"/>
                                        <p:tgtEl>
                                          <p:spTgt spid="61">
                                            <p:txEl>
                                              <p:pRg st="0" end="0"/>
                                            </p:txEl>
                                          </p:spTgt>
                                        </p:tgtEl>
                                      </p:cBhvr>
                                    </p:animEffect>
                                  </p:childTnLst>
                                </p:cTn>
                              </p:par>
                            </p:childTnLst>
                          </p:cTn>
                        </p:par>
                        <p:par>
                          <p:cTn id="34" fill="hold">
                            <p:stCondLst>
                              <p:cond delay="3662"/>
                            </p:stCondLst>
                            <p:childTnLst>
                              <p:par>
                                <p:cTn id="35" presetID="10" presetClass="entr" presetSubtype="0" fill="hold" grpId="0" nodeType="afterEffect">
                                  <p:stCondLst>
                                    <p:cond delay="0"/>
                                  </p:stCondLst>
                                  <p:childTnLst>
                                    <p:set>
                                      <p:cBhvr>
                                        <p:cTn id="36" dur="1" fill="hold">
                                          <p:stCondLst>
                                            <p:cond delay="0"/>
                                          </p:stCondLst>
                                        </p:cTn>
                                        <p:tgtEl>
                                          <p:spTgt spid="62">
                                            <p:txEl>
                                              <p:pRg st="0" end="0"/>
                                            </p:txEl>
                                          </p:spTgt>
                                        </p:tgtEl>
                                        <p:attrNameLst>
                                          <p:attrName>style.visibility</p:attrName>
                                        </p:attrNameLst>
                                      </p:cBhvr>
                                      <p:to>
                                        <p:strVal val="visible"/>
                                      </p:to>
                                    </p:set>
                                    <p:animEffect transition="in" filter="fade">
                                      <p:cBhvr>
                                        <p:cTn id="37" dur="750"/>
                                        <p:tgtEl>
                                          <p:spTgt spid="62">
                                            <p:txEl>
                                              <p:pRg st="0" end="0"/>
                                            </p:txEl>
                                          </p:spTgt>
                                        </p:tgtEl>
                                      </p:cBhvr>
                                    </p:animEffect>
                                  </p:childTnLst>
                                </p:cTn>
                              </p:par>
                            </p:childTnLst>
                          </p:cTn>
                        </p:par>
                        <p:par>
                          <p:cTn id="38" fill="hold">
                            <p:stCondLst>
                              <p:cond delay="4413"/>
                            </p:stCondLst>
                            <p:childTnLst>
                              <p:par>
                                <p:cTn id="39" presetID="22" presetClass="entr" presetSubtype="8" fill="hold" nodeType="afterEffect">
                                  <p:stCondLst>
                                    <p:cond delay="0"/>
                                  </p:stCondLst>
                                  <p:childTnLst>
                                    <p:set>
                                      <p:cBhvr>
                                        <p:cTn id="40" dur="1" fill="hold">
                                          <p:stCondLst>
                                            <p:cond delay="0"/>
                                          </p:stCondLst>
                                        </p:cTn>
                                        <p:tgtEl>
                                          <p:spTgt spid="23"/>
                                        </p:tgtEl>
                                        <p:attrNameLst>
                                          <p:attrName>style.visibility</p:attrName>
                                        </p:attrNameLst>
                                      </p:cBhvr>
                                      <p:to>
                                        <p:strVal val="visible"/>
                                      </p:to>
                                    </p:set>
                                    <p:animEffect transition="in" filter="wipe(left)">
                                      <p:cBhvr>
                                        <p:cTn id="41" dur="500"/>
                                        <p:tgtEl>
                                          <p:spTgt spid="23"/>
                                        </p:tgtEl>
                                      </p:cBhvr>
                                    </p:animEffect>
                                  </p:childTnLst>
                                </p:cTn>
                              </p:par>
                            </p:childTnLst>
                          </p:cTn>
                        </p:par>
                        <p:par>
                          <p:cTn id="42" fill="hold">
                            <p:stCondLst>
                              <p:cond delay="4913"/>
                            </p:stCondLst>
                            <p:childTnLst>
                              <p:par>
                                <p:cTn id="43" presetID="53" presetClass="entr" presetSubtype="16" fill="hold" grpId="0" nodeType="afterEffect">
                                  <p:stCondLst>
                                    <p:cond delay="0"/>
                                  </p:stCondLst>
                                  <p:childTnLst>
                                    <p:set>
                                      <p:cBhvr>
                                        <p:cTn id="44" dur="1" fill="hold">
                                          <p:stCondLst>
                                            <p:cond delay="0"/>
                                          </p:stCondLst>
                                        </p:cTn>
                                        <p:tgtEl>
                                          <p:spTgt spid="21"/>
                                        </p:tgtEl>
                                        <p:attrNameLst>
                                          <p:attrName>style.visibility</p:attrName>
                                        </p:attrNameLst>
                                      </p:cBhvr>
                                      <p:to>
                                        <p:strVal val="visible"/>
                                      </p:to>
                                    </p:set>
                                    <p:anim calcmode="lin" valueType="num">
                                      <p:cBhvr>
                                        <p:cTn id="45" dur="500" fill="hold"/>
                                        <p:tgtEl>
                                          <p:spTgt spid="21"/>
                                        </p:tgtEl>
                                        <p:attrNameLst>
                                          <p:attrName>ppt_w</p:attrName>
                                        </p:attrNameLst>
                                      </p:cBhvr>
                                      <p:tavLst>
                                        <p:tav tm="0">
                                          <p:val>
                                            <p:fltVal val="0"/>
                                          </p:val>
                                        </p:tav>
                                        <p:tav tm="100000">
                                          <p:val>
                                            <p:strVal val="#ppt_w"/>
                                          </p:val>
                                        </p:tav>
                                      </p:tavLst>
                                    </p:anim>
                                    <p:anim calcmode="lin" valueType="num">
                                      <p:cBhvr>
                                        <p:cTn id="46" dur="500" fill="hold"/>
                                        <p:tgtEl>
                                          <p:spTgt spid="21"/>
                                        </p:tgtEl>
                                        <p:attrNameLst>
                                          <p:attrName>ppt_h</p:attrName>
                                        </p:attrNameLst>
                                      </p:cBhvr>
                                      <p:tavLst>
                                        <p:tav tm="0">
                                          <p:val>
                                            <p:fltVal val="0"/>
                                          </p:val>
                                        </p:tav>
                                        <p:tav tm="100000">
                                          <p:val>
                                            <p:strVal val="#ppt_h"/>
                                          </p:val>
                                        </p:tav>
                                      </p:tavLst>
                                    </p:anim>
                                    <p:animEffect transition="in" filter="fade">
                                      <p:cBhvr>
                                        <p:cTn id="47" dur="500"/>
                                        <p:tgtEl>
                                          <p:spTgt spid="21"/>
                                        </p:tgtEl>
                                      </p:cBhvr>
                                    </p:animEffect>
                                  </p:childTnLst>
                                </p:cTn>
                              </p:par>
                              <p:par>
                                <p:cTn id="48" presetID="53" presetClass="entr" presetSubtype="16" fill="hold" grpId="0" nodeType="withEffect">
                                  <p:stCondLst>
                                    <p:cond delay="250"/>
                                  </p:stCondLst>
                                  <p:childTnLst>
                                    <p:set>
                                      <p:cBhvr>
                                        <p:cTn id="49" dur="1" fill="hold">
                                          <p:stCondLst>
                                            <p:cond delay="0"/>
                                          </p:stCondLst>
                                        </p:cTn>
                                        <p:tgtEl>
                                          <p:spTgt spid="20"/>
                                        </p:tgtEl>
                                        <p:attrNameLst>
                                          <p:attrName>style.visibility</p:attrName>
                                        </p:attrNameLst>
                                      </p:cBhvr>
                                      <p:to>
                                        <p:strVal val="visible"/>
                                      </p:to>
                                    </p:set>
                                    <p:anim calcmode="lin" valueType="num">
                                      <p:cBhvr>
                                        <p:cTn id="50" dur="500" fill="hold"/>
                                        <p:tgtEl>
                                          <p:spTgt spid="20"/>
                                        </p:tgtEl>
                                        <p:attrNameLst>
                                          <p:attrName>ppt_w</p:attrName>
                                        </p:attrNameLst>
                                      </p:cBhvr>
                                      <p:tavLst>
                                        <p:tav tm="0">
                                          <p:val>
                                            <p:fltVal val="0"/>
                                          </p:val>
                                        </p:tav>
                                        <p:tav tm="100000">
                                          <p:val>
                                            <p:strVal val="#ppt_w"/>
                                          </p:val>
                                        </p:tav>
                                      </p:tavLst>
                                    </p:anim>
                                    <p:anim calcmode="lin" valueType="num">
                                      <p:cBhvr>
                                        <p:cTn id="51" dur="500" fill="hold"/>
                                        <p:tgtEl>
                                          <p:spTgt spid="20"/>
                                        </p:tgtEl>
                                        <p:attrNameLst>
                                          <p:attrName>ppt_h</p:attrName>
                                        </p:attrNameLst>
                                      </p:cBhvr>
                                      <p:tavLst>
                                        <p:tav tm="0">
                                          <p:val>
                                            <p:fltVal val="0"/>
                                          </p:val>
                                        </p:tav>
                                        <p:tav tm="100000">
                                          <p:val>
                                            <p:strVal val="#ppt_h"/>
                                          </p:val>
                                        </p:tav>
                                      </p:tavLst>
                                    </p:anim>
                                    <p:animEffect transition="in" filter="fade">
                                      <p:cBhvr>
                                        <p:cTn id="52" dur="500"/>
                                        <p:tgtEl>
                                          <p:spTgt spid="20"/>
                                        </p:tgtEl>
                                      </p:cBhvr>
                                    </p:animEffect>
                                  </p:childTnLst>
                                </p:cTn>
                              </p:par>
                            </p:childTnLst>
                          </p:cTn>
                        </p:par>
                        <p:par>
                          <p:cTn id="53" fill="hold">
                            <p:stCondLst>
                              <p:cond delay="5663"/>
                            </p:stCondLst>
                            <p:childTnLst>
                              <p:par>
                                <p:cTn id="54" presetID="56" presetClass="entr" presetSubtype="0" fill="hold" grpId="0" nodeType="afterEffect">
                                  <p:stCondLst>
                                    <p:cond delay="0"/>
                                  </p:stCondLst>
                                  <p:iterate type="lt">
                                    <p:tmPct val="5000"/>
                                  </p:iterate>
                                  <p:childTnLst>
                                    <p:set>
                                      <p:cBhvr>
                                        <p:cTn id="55" dur="1" fill="hold">
                                          <p:stCondLst>
                                            <p:cond delay="0"/>
                                          </p:stCondLst>
                                        </p:cTn>
                                        <p:tgtEl>
                                          <p:spTgt spid="58">
                                            <p:txEl>
                                              <p:pRg st="0" end="0"/>
                                            </p:txEl>
                                          </p:spTgt>
                                        </p:tgtEl>
                                        <p:attrNameLst>
                                          <p:attrName>style.visibility</p:attrName>
                                        </p:attrNameLst>
                                      </p:cBhvr>
                                      <p:to>
                                        <p:strVal val="visible"/>
                                      </p:to>
                                    </p:set>
                                    <p:anim by="(-#ppt_w*2)" calcmode="lin" valueType="num">
                                      <p:cBhvr rctx="PPT">
                                        <p:cTn id="56" dur="375" autoRev="1" fill="hold">
                                          <p:stCondLst>
                                            <p:cond delay="0"/>
                                          </p:stCondLst>
                                        </p:cTn>
                                        <p:tgtEl>
                                          <p:spTgt spid="58">
                                            <p:txEl>
                                              <p:pRg st="0" end="0"/>
                                            </p:txEl>
                                          </p:spTgt>
                                        </p:tgtEl>
                                        <p:attrNameLst>
                                          <p:attrName>ppt_w</p:attrName>
                                        </p:attrNameLst>
                                      </p:cBhvr>
                                    </p:anim>
                                    <p:anim by="(#ppt_w*0.50)" calcmode="lin" valueType="num">
                                      <p:cBhvr>
                                        <p:cTn id="57" dur="375" decel="50000" autoRev="1" fill="hold">
                                          <p:stCondLst>
                                            <p:cond delay="0"/>
                                          </p:stCondLst>
                                        </p:cTn>
                                        <p:tgtEl>
                                          <p:spTgt spid="58">
                                            <p:txEl>
                                              <p:pRg st="0" end="0"/>
                                            </p:txEl>
                                          </p:spTgt>
                                        </p:tgtEl>
                                        <p:attrNameLst>
                                          <p:attrName>ppt_x</p:attrName>
                                        </p:attrNameLst>
                                      </p:cBhvr>
                                    </p:anim>
                                    <p:anim from="(-#ppt_h/2)" to="(#ppt_y)" calcmode="lin" valueType="num">
                                      <p:cBhvr>
                                        <p:cTn id="58" dur="750" fill="hold">
                                          <p:stCondLst>
                                            <p:cond delay="0"/>
                                          </p:stCondLst>
                                        </p:cTn>
                                        <p:tgtEl>
                                          <p:spTgt spid="58">
                                            <p:txEl>
                                              <p:pRg st="0" end="0"/>
                                            </p:txEl>
                                          </p:spTgt>
                                        </p:tgtEl>
                                        <p:attrNameLst>
                                          <p:attrName>ppt_y</p:attrName>
                                        </p:attrNameLst>
                                      </p:cBhvr>
                                    </p:anim>
                                    <p:animRot by="21600000">
                                      <p:cBhvr>
                                        <p:cTn id="59" dur="750" fill="hold">
                                          <p:stCondLst>
                                            <p:cond delay="0"/>
                                          </p:stCondLst>
                                        </p:cTn>
                                        <p:tgtEl>
                                          <p:spTgt spid="58">
                                            <p:txEl>
                                              <p:pRg st="0" end="0"/>
                                            </p:txEl>
                                          </p:spTgt>
                                        </p:tgtEl>
                                        <p:attrNameLst>
                                          <p:attrName>r</p:attrName>
                                        </p:attrNameLst>
                                      </p:cBhvr>
                                    </p:animRot>
                                  </p:childTnLst>
                                </p:cTn>
                              </p:par>
                            </p:childTnLst>
                          </p:cTn>
                        </p:par>
                        <p:par>
                          <p:cTn id="60" fill="hold">
                            <p:stCondLst>
                              <p:cond delay="6525"/>
                            </p:stCondLst>
                            <p:childTnLst>
                              <p:par>
                                <p:cTn id="61" presetID="14" presetClass="entr" presetSubtype="10" fill="hold" grpId="0" nodeType="afterEffect">
                                  <p:stCondLst>
                                    <p:cond delay="0"/>
                                  </p:stCondLst>
                                  <p:iterate type="lt">
                                    <p:tmPct val="5000"/>
                                  </p:iterate>
                                  <p:childTnLst>
                                    <p:set>
                                      <p:cBhvr>
                                        <p:cTn id="62" dur="1" fill="hold">
                                          <p:stCondLst>
                                            <p:cond delay="0"/>
                                          </p:stCondLst>
                                        </p:cTn>
                                        <p:tgtEl>
                                          <p:spTgt spid="63">
                                            <p:txEl>
                                              <p:pRg st="0" end="0"/>
                                            </p:txEl>
                                          </p:spTgt>
                                        </p:tgtEl>
                                        <p:attrNameLst>
                                          <p:attrName>style.visibility</p:attrName>
                                        </p:attrNameLst>
                                      </p:cBhvr>
                                      <p:to>
                                        <p:strVal val="visible"/>
                                      </p:to>
                                    </p:set>
                                    <p:animEffect transition="in" filter="randombar(horizontal)">
                                      <p:cBhvr>
                                        <p:cTn id="63" dur="500"/>
                                        <p:tgtEl>
                                          <p:spTgt spid="63">
                                            <p:txEl>
                                              <p:pRg st="0" end="0"/>
                                            </p:txEl>
                                          </p:spTgt>
                                        </p:tgtEl>
                                      </p:cBhvr>
                                    </p:animEffect>
                                  </p:childTnLst>
                                </p:cTn>
                              </p:par>
                            </p:childTnLst>
                          </p:cTn>
                        </p:par>
                        <p:par>
                          <p:cTn id="64" fill="hold">
                            <p:stCondLst>
                              <p:cond delay="7200"/>
                            </p:stCondLst>
                            <p:childTnLst>
                              <p:par>
                                <p:cTn id="65" presetID="10" presetClass="entr" presetSubtype="0" fill="hold" grpId="0" nodeType="afterEffect">
                                  <p:stCondLst>
                                    <p:cond delay="0"/>
                                  </p:stCondLst>
                                  <p:childTnLst>
                                    <p:set>
                                      <p:cBhvr>
                                        <p:cTn id="66" dur="1" fill="hold">
                                          <p:stCondLst>
                                            <p:cond delay="0"/>
                                          </p:stCondLst>
                                        </p:cTn>
                                        <p:tgtEl>
                                          <p:spTgt spid="64">
                                            <p:txEl>
                                              <p:pRg st="0" end="0"/>
                                            </p:txEl>
                                          </p:spTgt>
                                        </p:tgtEl>
                                        <p:attrNameLst>
                                          <p:attrName>style.visibility</p:attrName>
                                        </p:attrNameLst>
                                      </p:cBhvr>
                                      <p:to>
                                        <p:strVal val="visible"/>
                                      </p:to>
                                    </p:set>
                                    <p:animEffect transition="in" filter="fade">
                                      <p:cBhvr>
                                        <p:cTn id="67" dur="750"/>
                                        <p:tgtEl>
                                          <p:spTgt spid="64">
                                            <p:txEl>
                                              <p:pRg st="0" end="0"/>
                                            </p:txEl>
                                          </p:spTgt>
                                        </p:tgtEl>
                                      </p:cBhvr>
                                    </p:animEffect>
                                  </p:childTnLst>
                                </p:cTn>
                              </p:par>
                            </p:childTnLst>
                          </p:cTn>
                        </p:par>
                        <p:par>
                          <p:cTn id="68" fill="hold">
                            <p:stCondLst>
                              <p:cond delay="7950"/>
                            </p:stCondLst>
                            <p:childTnLst>
                              <p:par>
                                <p:cTn id="69" presetID="22" presetClass="entr" presetSubtype="8" fill="hold" nodeType="afterEffect">
                                  <p:stCondLst>
                                    <p:cond delay="0"/>
                                  </p:stCondLst>
                                  <p:childTnLst>
                                    <p:set>
                                      <p:cBhvr>
                                        <p:cTn id="70" dur="1" fill="hold">
                                          <p:stCondLst>
                                            <p:cond delay="0"/>
                                          </p:stCondLst>
                                        </p:cTn>
                                        <p:tgtEl>
                                          <p:spTgt spid="27"/>
                                        </p:tgtEl>
                                        <p:attrNameLst>
                                          <p:attrName>style.visibility</p:attrName>
                                        </p:attrNameLst>
                                      </p:cBhvr>
                                      <p:to>
                                        <p:strVal val="visible"/>
                                      </p:to>
                                    </p:set>
                                    <p:animEffect transition="in" filter="wipe(left)">
                                      <p:cBhvr>
                                        <p:cTn id="71" dur="500"/>
                                        <p:tgtEl>
                                          <p:spTgt spid="27"/>
                                        </p:tgtEl>
                                      </p:cBhvr>
                                    </p:animEffect>
                                  </p:childTnLst>
                                </p:cTn>
                              </p:par>
                            </p:childTnLst>
                          </p:cTn>
                        </p:par>
                        <p:par>
                          <p:cTn id="72" fill="hold">
                            <p:stCondLst>
                              <p:cond delay="8450"/>
                            </p:stCondLst>
                            <p:childTnLst>
                              <p:par>
                                <p:cTn id="73" presetID="53" presetClass="entr" presetSubtype="16" fill="hold" grpId="0" nodeType="afterEffect">
                                  <p:stCondLst>
                                    <p:cond delay="0"/>
                                  </p:stCondLst>
                                  <p:childTnLst>
                                    <p:set>
                                      <p:cBhvr>
                                        <p:cTn id="74" dur="1" fill="hold">
                                          <p:stCondLst>
                                            <p:cond delay="0"/>
                                          </p:stCondLst>
                                        </p:cTn>
                                        <p:tgtEl>
                                          <p:spTgt spid="26"/>
                                        </p:tgtEl>
                                        <p:attrNameLst>
                                          <p:attrName>style.visibility</p:attrName>
                                        </p:attrNameLst>
                                      </p:cBhvr>
                                      <p:to>
                                        <p:strVal val="visible"/>
                                      </p:to>
                                    </p:set>
                                    <p:anim calcmode="lin" valueType="num">
                                      <p:cBhvr>
                                        <p:cTn id="75" dur="500" fill="hold"/>
                                        <p:tgtEl>
                                          <p:spTgt spid="26"/>
                                        </p:tgtEl>
                                        <p:attrNameLst>
                                          <p:attrName>ppt_w</p:attrName>
                                        </p:attrNameLst>
                                      </p:cBhvr>
                                      <p:tavLst>
                                        <p:tav tm="0">
                                          <p:val>
                                            <p:fltVal val="0"/>
                                          </p:val>
                                        </p:tav>
                                        <p:tav tm="100000">
                                          <p:val>
                                            <p:strVal val="#ppt_w"/>
                                          </p:val>
                                        </p:tav>
                                      </p:tavLst>
                                    </p:anim>
                                    <p:anim calcmode="lin" valueType="num">
                                      <p:cBhvr>
                                        <p:cTn id="76" dur="500" fill="hold"/>
                                        <p:tgtEl>
                                          <p:spTgt spid="26"/>
                                        </p:tgtEl>
                                        <p:attrNameLst>
                                          <p:attrName>ppt_h</p:attrName>
                                        </p:attrNameLst>
                                      </p:cBhvr>
                                      <p:tavLst>
                                        <p:tav tm="0">
                                          <p:val>
                                            <p:fltVal val="0"/>
                                          </p:val>
                                        </p:tav>
                                        <p:tav tm="100000">
                                          <p:val>
                                            <p:strVal val="#ppt_h"/>
                                          </p:val>
                                        </p:tav>
                                      </p:tavLst>
                                    </p:anim>
                                    <p:animEffect transition="in" filter="fade">
                                      <p:cBhvr>
                                        <p:cTn id="77" dur="500"/>
                                        <p:tgtEl>
                                          <p:spTgt spid="26"/>
                                        </p:tgtEl>
                                      </p:cBhvr>
                                    </p:animEffect>
                                  </p:childTnLst>
                                </p:cTn>
                              </p:par>
                              <p:par>
                                <p:cTn id="78" presetID="53" presetClass="entr" presetSubtype="16" fill="hold" grpId="0" nodeType="withEffect">
                                  <p:stCondLst>
                                    <p:cond delay="250"/>
                                  </p:stCondLst>
                                  <p:childTnLst>
                                    <p:set>
                                      <p:cBhvr>
                                        <p:cTn id="79" dur="1" fill="hold">
                                          <p:stCondLst>
                                            <p:cond delay="0"/>
                                          </p:stCondLst>
                                        </p:cTn>
                                        <p:tgtEl>
                                          <p:spTgt spid="25"/>
                                        </p:tgtEl>
                                        <p:attrNameLst>
                                          <p:attrName>style.visibility</p:attrName>
                                        </p:attrNameLst>
                                      </p:cBhvr>
                                      <p:to>
                                        <p:strVal val="visible"/>
                                      </p:to>
                                    </p:set>
                                    <p:anim calcmode="lin" valueType="num">
                                      <p:cBhvr>
                                        <p:cTn id="80" dur="500" fill="hold"/>
                                        <p:tgtEl>
                                          <p:spTgt spid="25"/>
                                        </p:tgtEl>
                                        <p:attrNameLst>
                                          <p:attrName>ppt_w</p:attrName>
                                        </p:attrNameLst>
                                      </p:cBhvr>
                                      <p:tavLst>
                                        <p:tav tm="0">
                                          <p:val>
                                            <p:fltVal val="0"/>
                                          </p:val>
                                        </p:tav>
                                        <p:tav tm="100000">
                                          <p:val>
                                            <p:strVal val="#ppt_w"/>
                                          </p:val>
                                        </p:tav>
                                      </p:tavLst>
                                    </p:anim>
                                    <p:anim calcmode="lin" valueType="num">
                                      <p:cBhvr>
                                        <p:cTn id="81" dur="500" fill="hold"/>
                                        <p:tgtEl>
                                          <p:spTgt spid="25"/>
                                        </p:tgtEl>
                                        <p:attrNameLst>
                                          <p:attrName>ppt_h</p:attrName>
                                        </p:attrNameLst>
                                      </p:cBhvr>
                                      <p:tavLst>
                                        <p:tav tm="0">
                                          <p:val>
                                            <p:fltVal val="0"/>
                                          </p:val>
                                        </p:tav>
                                        <p:tav tm="100000">
                                          <p:val>
                                            <p:strVal val="#ppt_h"/>
                                          </p:val>
                                        </p:tav>
                                      </p:tavLst>
                                    </p:anim>
                                    <p:animEffect transition="in" filter="fade">
                                      <p:cBhvr>
                                        <p:cTn id="82" dur="500"/>
                                        <p:tgtEl>
                                          <p:spTgt spid="25"/>
                                        </p:tgtEl>
                                      </p:cBhvr>
                                    </p:animEffect>
                                  </p:childTnLst>
                                </p:cTn>
                              </p:par>
                            </p:childTnLst>
                          </p:cTn>
                        </p:par>
                        <p:par>
                          <p:cTn id="83" fill="hold">
                            <p:stCondLst>
                              <p:cond delay="9200"/>
                            </p:stCondLst>
                            <p:childTnLst>
                              <p:par>
                                <p:cTn id="84" presetID="56" presetClass="entr" presetSubtype="0" fill="hold" grpId="0" nodeType="afterEffect">
                                  <p:stCondLst>
                                    <p:cond delay="0"/>
                                  </p:stCondLst>
                                  <p:iterate type="lt">
                                    <p:tmPct val="5000"/>
                                  </p:iterate>
                                  <p:childTnLst>
                                    <p:set>
                                      <p:cBhvr>
                                        <p:cTn id="85" dur="1" fill="hold">
                                          <p:stCondLst>
                                            <p:cond delay="0"/>
                                          </p:stCondLst>
                                        </p:cTn>
                                        <p:tgtEl>
                                          <p:spTgt spid="59">
                                            <p:txEl>
                                              <p:pRg st="0" end="0"/>
                                            </p:txEl>
                                          </p:spTgt>
                                        </p:tgtEl>
                                        <p:attrNameLst>
                                          <p:attrName>style.visibility</p:attrName>
                                        </p:attrNameLst>
                                      </p:cBhvr>
                                      <p:to>
                                        <p:strVal val="visible"/>
                                      </p:to>
                                    </p:set>
                                    <p:anim by="(-#ppt_w*2)" calcmode="lin" valueType="num">
                                      <p:cBhvr rctx="PPT">
                                        <p:cTn id="86" dur="375" autoRev="1" fill="hold">
                                          <p:stCondLst>
                                            <p:cond delay="0"/>
                                          </p:stCondLst>
                                        </p:cTn>
                                        <p:tgtEl>
                                          <p:spTgt spid="59">
                                            <p:txEl>
                                              <p:pRg st="0" end="0"/>
                                            </p:txEl>
                                          </p:spTgt>
                                        </p:tgtEl>
                                        <p:attrNameLst>
                                          <p:attrName>ppt_w</p:attrName>
                                        </p:attrNameLst>
                                      </p:cBhvr>
                                    </p:anim>
                                    <p:anim by="(#ppt_w*0.50)" calcmode="lin" valueType="num">
                                      <p:cBhvr>
                                        <p:cTn id="87" dur="375" decel="50000" autoRev="1" fill="hold">
                                          <p:stCondLst>
                                            <p:cond delay="0"/>
                                          </p:stCondLst>
                                        </p:cTn>
                                        <p:tgtEl>
                                          <p:spTgt spid="59">
                                            <p:txEl>
                                              <p:pRg st="0" end="0"/>
                                            </p:txEl>
                                          </p:spTgt>
                                        </p:tgtEl>
                                        <p:attrNameLst>
                                          <p:attrName>ppt_x</p:attrName>
                                        </p:attrNameLst>
                                      </p:cBhvr>
                                    </p:anim>
                                    <p:anim from="(-#ppt_h/2)" to="(#ppt_y)" calcmode="lin" valueType="num">
                                      <p:cBhvr>
                                        <p:cTn id="88" dur="750" fill="hold">
                                          <p:stCondLst>
                                            <p:cond delay="0"/>
                                          </p:stCondLst>
                                        </p:cTn>
                                        <p:tgtEl>
                                          <p:spTgt spid="59">
                                            <p:txEl>
                                              <p:pRg st="0" end="0"/>
                                            </p:txEl>
                                          </p:spTgt>
                                        </p:tgtEl>
                                        <p:attrNameLst>
                                          <p:attrName>ppt_y</p:attrName>
                                        </p:attrNameLst>
                                      </p:cBhvr>
                                    </p:anim>
                                    <p:animRot by="21600000">
                                      <p:cBhvr>
                                        <p:cTn id="89" dur="750" fill="hold">
                                          <p:stCondLst>
                                            <p:cond delay="0"/>
                                          </p:stCondLst>
                                        </p:cTn>
                                        <p:tgtEl>
                                          <p:spTgt spid="59">
                                            <p:txEl>
                                              <p:pRg st="0" end="0"/>
                                            </p:txEl>
                                          </p:spTgt>
                                        </p:tgtEl>
                                        <p:attrNameLst>
                                          <p:attrName>r</p:attrName>
                                        </p:attrNameLst>
                                      </p:cBhvr>
                                    </p:animRot>
                                  </p:childTnLst>
                                </p:cTn>
                              </p:par>
                            </p:childTnLst>
                          </p:cTn>
                        </p:par>
                        <p:par>
                          <p:cTn id="90" fill="hold">
                            <p:stCondLst>
                              <p:cond delay="10063"/>
                            </p:stCondLst>
                            <p:childTnLst>
                              <p:par>
                                <p:cTn id="91" presetID="14" presetClass="entr" presetSubtype="10" fill="hold" grpId="0" nodeType="afterEffect">
                                  <p:stCondLst>
                                    <p:cond delay="0"/>
                                  </p:stCondLst>
                                  <p:iterate type="lt">
                                    <p:tmPct val="5000"/>
                                  </p:iterate>
                                  <p:childTnLst>
                                    <p:set>
                                      <p:cBhvr>
                                        <p:cTn id="92" dur="1" fill="hold">
                                          <p:stCondLst>
                                            <p:cond delay="0"/>
                                          </p:stCondLst>
                                        </p:cTn>
                                        <p:tgtEl>
                                          <p:spTgt spid="65">
                                            <p:txEl>
                                              <p:pRg st="0" end="0"/>
                                            </p:txEl>
                                          </p:spTgt>
                                        </p:tgtEl>
                                        <p:attrNameLst>
                                          <p:attrName>style.visibility</p:attrName>
                                        </p:attrNameLst>
                                      </p:cBhvr>
                                      <p:to>
                                        <p:strVal val="visible"/>
                                      </p:to>
                                    </p:set>
                                    <p:animEffect transition="in" filter="randombar(horizontal)">
                                      <p:cBhvr>
                                        <p:cTn id="93" dur="500"/>
                                        <p:tgtEl>
                                          <p:spTgt spid="65">
                                            <p:txEl>
                                              <p:pRg st="0" end="0"/>
                                            </p:txEl>
                                          </p:spTgt>
                                        </p:tgtEl>
                                      </p:cBhvr>
                                    </p:animEffect>
                                  </p:childTnLst>
                                </p:cTn>
                              </p:par>
                            </p:childTnLst>
                          </p:cTn>
                        </p:par>
                        <p:par>
                          <p:cTn id="94" fill="hold">
                            <p:stCondLst>
                              <p:cond delay="10738"/>
                            </p:stCondLst>
                            <p:childTnLst>
                              <p:par>
                                <p:cTn id="95" presetID="10" presetClass="entr" presetSubtype="0" fill="hold" grpId="0" nodeType="afterEffect">
                                  <p:stCondLst>
                                    <p:cond delay="0"/>
                                  </p:stCondLst>
                                  <p:childTnLst>
                                    <p:set>
                                      <p:cBhvr>
                                        <p:cTn id="96" dur="1" fill="hold">
                                          <p:stCondLst>
                                            <p:cond delay="0"/>
                                          </p:stCondLst>
                                        </p:cTn>
                                        <p:tgtEl>
                                          <p:spTgt spid="66">
                                            <p:txEl>
                                              <p:pRg st="0" end="0"/>
                                            </p:txEl>
                                          </p:spTgt>
                                        </p:tgtEl>
                                        <p:attrNameLst>
                                          <p:attrName>style.visibility</p:attrName>
                                        </p:attrNameLst>
                                      </p:cBhvr>
                                      <p:to>
                                        <p:strVal val="visible"/>
                                      </p:to>
                                    </p:set>
                                    <p:animEffect transition="in" filter="fade">
                                      <p:cBhvr>
                                        <p:cTn id="97" dur="750"/>
                                        <p:tgtEl>
                                          <p:spTgt spid="66">
                                            <p:txEl>
                                              <p:pRg st="0" end="0"/>
                                            </p:txEl>
                                          </p:spTgt>
                                        </p:tgtEl>
                                      </p:cBhvr>
                                    </p:animEffect>
                                  </p:childTnLst>
                                </p:cTn>
                              </p:par>
                            </p:childTnLst>
                          </p:cTn>
                        </p:par>
                        <p:par>
                          <p:cTn id="98" fill="hold">
                            <p:stCondLst>
                              <p:cond delay="11488"/>
                            </p:stCondLst>
                            <p:childTnLst>
                              <p:par>
                                <p:cTn id="99" presetID="22" presetClass="entr" presetSubtype="8" fill="hold" nodeType="afterEffect">
                                  <p:stCondLst>
                                    <p:cond delay="0"/>
                                  </p:stCondLst>
                                  <p:childTnLst>
                                    <p:set>
                                      <p:cBhvr>
                                        <p:cTn id="100" dur="1" fill="hold">
                                          <p:stCondLst>
                                            <p:cond delay="0"/>
                                          </p:stCondLst>
                                        </p:cTn>
                                        <p:tgtEl>
                                          <p:spTgt spid="31"/>
                                        </p:tgtEl>
                                        <p:attrNameLst>
                                          <p:attrName>style.visibility</p:attrName>
                                        </p:attrNameLst>
                                      </p:cBhvr>
                                      <p:to>
                                        <p:strVal val="visible"/>
                                      </p:to>
                                    </p:set>
                                    <p:animEffect transition="in" filter="wipe(left)">
                                      <p:cBhvr>
                                        <p:cTn id="101" dur="500"/>
                                        <p:tgtEl>
                                          <p:spTgt spid="31"/>
                                        </p:tgtEl>
                                      </p:cBhvr>
                                    </p:animEffect>
                                  </p:childTnLst>
                                </p:cTn>
                              </p:par>
                            </p:childTnLst>
                          </p:cTn>
                        </p:par>
                        <p:par>
                          <p:cTn id="102" fill="hold">
                            <p:stCondLst>
                              <p:cond delay="11988"/>
                            </p:stCondLst>
                            <p:childTnLst>
                              <p:par>
                                <p:cTn id="103" presetID="53" presetClass="entr" presetSubtype="16" fill="hold" grpId="0" nodeType="afterEffect">
                                  <p:stCondLst>
                                    <p:cond delay="0"/>
                                  </p:stCondLst>
                                  <p:childTnLst>
                                    <p:set>
                                      <p:cBhvr>
                                        <p:cTn id="104" dur="1" fill="hold">
                                          <p:stCondLst>
                                            <p:cond delay="0"/>
                                          </p:stCondLst>
                                        </p:cTn>
                                        <p:tgtEl>
                                          <p:spTgt spid="30"/>
                                        </p:tgtEl>
                                        <p:attrNameLst>
                                          <p:attrName>style.visibility</p:attrName>
                                        </p:attrNameLst>
                                      </p:cBhvr>
                                      <p:to>
                                        <p:strVal val="visible"/>
                                      </p:to>
                                    </p:set>
                                    <p:anim calcmode="lin" valueType="num">
                                      <p:cBhvr>
                                        <p:cTn id="105" dur="500" fill="hold"/>
                                        <p:tgtEl>
                                          <p:spTgt spid="30"/>
                                        </p:tgtEl>
                                        <p:attrNameLst>
                                          <p:attrName>ppt_w</p:attrName>
                                        </p:attrNameLst>
                                      </p:cBhvr>
                                      <p:tavLst>
                                        <p:tav tm="0">
                                          <p:val>
                                            <p:fltVal val="0"/>
                                          </p:val>
                                        </p:tav>
                                        <p:tav tm="100000">
                                          <p:val>
                                            <p:strVal val="#ppt_w"/>
                                          </p:val>
                                        </p:tav>
                                      </p:tavLst>
                                    </p:anim>
                                    <p:anim calcmode="lin" valueType="num">
                                      <p:cBhvr>
                                        <p:cTn id="106" dur="500" fill="hold"/>
                                        <p:tgtEl>
                                          <p:spTgt spid="30"/>
                                        </p:tgtEl>
                                        <p:attrNameLst>
                                          <p:attrName>ppt_h</p:attrName>
                                        </p:attrNameLst>
                                      </p:cBhvr>
                                      <p:tavLst>
                                        <p:tav tm="0">
                                          <p:val>
                                            <p:fltVal val="0"/>
                                          </p:val>
                                        </p:tav>
                                        <p:tav tm="100000">
                                          <p:val>
                                            <p:strVal val="#ppt_h"/>
                                          </p:val>
                                        </p:tav>
                                      </p:tavLst>
                                    </p:anim>
                                    <p:animEffect transition="in" filter="fade">
                                      <p:cBhvr>
                                        <p:cTn id="107" dur="500"/>
                                        <p:tgtEl>
                                          <p:spTgt spid="30"/>
                                        </p:tgtEl>
                                      </p:cBhvr>
                                    </p:animEffect>
                                  </p:childTnLst>
                                </p:cTn>
                              </p:par>
                              <p:par>
                                <p:cTn id="108" presetID="53" presetClass="entr" presetSubtype="16" fill="hold" grpId="0" nodeType="withEffect">
                                  <p:stCondLst>
                                    <p:cond delay="250"/>
                                  </p:stCondLst>
                                  <p:childTnLst>
                                    <p:set>
                                      <p:cBhvr>
                                        <p:cTn id="109" dur="1" fill="hold">
                                          <p:stCondLst>
                                            <p:cond delay="0"/>
                                          </p:stCondLst>
                                        </p:cTn>
                                        <p:tgtEl>
                                          <p:spTgt spid="29"/>
                                        </p:tgtEl>
                                        <p:attrNameLst>
                                          <p:attrName>style.visibility</p:attrName>
                                        </p:attrNameLst>
                                      </p:cBhvr>
                                      <p:to>
                                        <p:strVal val="visible"/>
                                      </p:to>
                                    </p:set>
                                    <p:anim calcmode="lin" valueType="num">
                                      <p:cBhvr>
                                        <p:cTn id="110" dur="500" fill="hold"/>
                                        <p:tgtEl>
                                          <p:spTgt spid="29"/>
                                        </p:tgtEl>
                                        <p:attrNameLst>
                                          <p:attrName>ppt_w</p:attrName>
                                        </p:attrNameLst>
                                      </p:cBhvr>
                                      <p:tavLst>
                                        <p:tav tm="0">
                                          <p:val>
                                            <p:fltVal val="0"/>
                                          </p:val>
                                        </p:tav>
                                        <p:tav tm="100000">
                                          <p:val>
                                            <p:strVal val="#ppt_w"/>
                                          </p:val>
                                        </p:tav>
                                      </p:tavLst>
                                    </p:anim>
                                    <p:anim calcmode="lin" valueType="num">
                                      <p:cBhvr>
                                        <p:cTn id="111" dur="500" fill="hold"/>
                                        <p:tgtEl>
                                          <p:spTgt spid="29"/>
                                        </p:tgtEl>
                                        <p:attrNameLst>
                                          <p:attrName>ppt_h</p:attrName>
                                        </p:attrNameLst>
                                      </p:cBhvr>
                                      <p:tavLst>
                                        <p:tav tm="0">
                                          <p:val>
                                            <p:fltVal val="0"/>
                                          </p:val>
                                        </p:tav>
                                        <p:tav tm="100000">
                                          <p:val>
                                            <p:strVal val="#ppt_h"/>
                                          </p:val>
                                        </p:tav>
                                      </p:tavLst>
                                    </p:anim>
                                    <p:animEffect transition="in" filter="fade">
                                      <p:cBhvr>
                                        <p:cTn id="112" dur="500"/>
                                        <p:tgtEl>
                                          <p:spTgt spid="29"/>
                                        </p:tgtEl>
                                      </p:cBhvr>
                                    </p:animEffect>
                                  </p:childTnLst>
                                </p:cTn>
                              </p:par>
                            </p:childTnLst>
                          </p:cTn>
                        </p:par>
                        <p:par>
                          <p:cTn id="113" fill="hold">
                            <p:stCondLst>
                              <p:cond delay="12738"/>
                            </p:stCondLst>
                            <p:childTnLst>
                              <p:par>
                                <p:cTn id="114" presetID="56" presetClass="entr" presetSubtype="0" fill="hold" grpId="0" nodeType="afterEffect">
                                  <p:stCondLst>
                                    <p:cond delay="0"/>
                                  </p:stCondLst>
                                  <p:iterate type="lt">
                                    <p:tmPct val="5000"/>
                                  </p:iterate>
                                  <p:childTnLst>
                                    <p:set>
                                      <p:cBhvr>
                                        <p:cTn id="115" dur="1" fill="hold">
                                          <p:stCondLst>
                                            <p:cond delay="0"/>
                                          </p:stCondLst>
                                        </p:cTn>
                                        <p:tgtEl>
                                          <p:spTgt spid="60">
                                            <p:txEl>
                                              <p:pRg st="0" end="0"/>
                                            </p:txEl>
                                          </p:spTgt>
                                        </p:tgtEl>
                                        <p:attrNameLst>
                                          <p:attrName>style.visibility</p:attrName>
                                        </p:attrNameLst>
                                      </p:cBhvr>
                                      <p:to>
                                        <p:strVal val="visible"/>
                                      </p:to>
                                    </p:set>
                                    <p:anim by="(-#ppt_w*2)" calcmode="lin" valueType="num">
                                      <p:cBhvr rctx="PPT">
                                        <p:cTn id="116" dur="375" autoRev="1" fill="hold">
                                          <p:stCondLst>
                                            <p:cond delay="0"/>
                                          </p:stCondLst>
                                        </p:cTn>
                                        <p:tgtEl>
                                          <p:spTgt spid="60">
                                            <p:txEl>
                                              <p:pRg st="0" end="0"/>
                                            </p:txEl>
                                          </p:spTgt>
                                        </p:tgtEl>
                                        <p:attrNameLst>
                                          <p:attrName>ppt_w</p:attrName>
                                        </p:attrNameLst>
                                      </p:cBhvr>
                                    </p:anim>
                                    <p:anim by="(#ppt_w*0.50)" calcmode="lin" valueType="num">
                                      <p:cBhvr>
                                        <p:cTn id="117" dur="375" decel="50000" autoRev="1" fill="hold">
                                          <p:stCondLst>
                                            <p:cond delay="0"/>
                                          </p:stCondLst>
                                        </p:cTn>
                                        <p:tgtEl>
                                          <p:spTgt spid="60">
                                            <p:txEl>
                                              <p:pRg st="0" end="0"/>
                                            </p:txEl>
                                          </p:spTgt>
                                        </p:tgtEl>
                                        <p:attrNameLst>
                                          <p:attrName>ppt_x</p:attrName>
                                        </p:attrNameLst>
                                      </p:cBhvr>
                                    </p:anim>
                                    <p:anim from="(-#ppt_h/2)" to="(#ppt_y)" calcmode="lin" valueType="num">
                                      <p:cBhvr>
                                        <p:cTn id="118" dur="750" fill="hold">
                                          <p:stCondLst>
                                            <p:cond delay="0"/>
                                          </p:stCondLst>
                                        </p:cTn>
                                        <p:tgtEl>
                                          <p:spTgt spid="60">
                                            <p:txEl>
                                              <p:pRg st="0" end="0"/>
                                            </p:txEl>
                                          </p:spTgt>
                                        </p:tgtEl>
                                        <p:attrNameLst>
                                          <p:attrName>ppt_y</p:attrName>
                                        </p:attrNameLst>
                                      </p:cBhvr>
                                    </p:anim>
                                    <p:animRot by="21600000">
                                      <p:cBhvr>
                                        <p:cTn id="119" dur="750" fill="hold">
                                          <p:stCondLst>
                                            <p:cond delay="0"/>
                                          </p:stCondLst>
                                        </p:cTn>
                                        <p:tgtEl>
                                          <p:spTgt spid="60">
                                            <p:txEl>
                                              <p:pRg st="0" end="0"/>
                                            </p:txEl>
                                          </p:spTgt>
                                        </p:tgtEl>
                                        <p:attrNameLst>
                                          <p:attrName>r</p:attrName>
                                        </p:attrNameLst>
                                      </p:cBhvr>
                                    </p:animRot>
                                  </p:childTnLst>
                                </p:cTn>
                              </p:par>
                            </p:childTnLst>
                          </p:cTn>
                        </p:par>
                        <p:par>
                          <p:cTn id="120" fill="hold">
                            <p:stCondLst>
                              <p:cond delay="13600"/>
                            </p:stCondLst>
                            <p:childTnLst>
                              <p:par>
                                <p:cTn id="121" presetID="14" presetClass="entr" presetSubtype="10" fill="hold" grpId="0" nodeType="afterEffect">
                                  <p:stCondLst>
                                    <p:cond delay="0"/>
                                  </p:stCondLst>
                                  <p:iterate type="lt">
                                    <p:tmPct val="5000"/>
                                  </p:iterate>
                                  <p:childTnLst>
                                    <p:set>
                                      <p:cBhvr>
                                        <p:cTn id="122" dur="1" fill="hold">
                                          <p:stCondLst>
                                            <p:cond delay="0"/>
                                          </p:stCondLst>
                                        </p:cTn>
                                        <p:tgtEl>
                                          <p:spTgt spid="67">
                                            <p:txEl>
                                              <p:pRg st="0" end="0"/>
                                            </p:txEl>
                                          </p:spTgt>
                                        </p:tgtEl>
                                        <p:attrNameLst>
                                          <p:attrName>style.visibility</p:attrName>
                                        </p:attrNameLst>
                                      </p:cBhvr>
                                      <p:to>
                                        <p:strVal val="visible"/>
                                      </p:to>
                                    </p:set>
                                    <p:animEffect transition="in" filter="randombar(horizontal)">
                                      <p:cBhvr>
                                        <p:cTn id="123" dur="500"/>
                                        <p:tgtEl>
                                          <p:spTgt spid="67">
                                            <p:txEl>
                                              <p:pRg st="0" end="0"/>
                                            </p:txEl>
                                          </p:spTgt>
                                        </p:tgtEl>
                                      </p:cBhvr>
                                    </p:animEffect>
                                  </p:childTnLst>
                                </p:cTn>
                              </p:par>
                            </p:childTnLst>
                          </p:cTn>
                        </p:par>
                        <p:par>
                          <p:cTn id="124" fill="hold">
                            <p:stCondLst>
                              <p:cond delay="14275"/>
                            </p:stCondLst>
                            <p:childTnLst>
                              <p:par>
                                <p:cTn id="125" presetID="10" presetClass="entr" presetSubtype="0" fill="hold" grpId="0" nodeType="afterEffect">
                                  <p:stCondLst>
                                    <p:cond delay="0"/>
                                  </p:stCondLst>
                                  <p:childTnLst>
                                    <p:set>
                                      <p:cBhvr>
                                        <p:cTn id="126" dur="1" fill="hold">
                                          <p:stCondLst>
                                            <p:cond delay="0"/>
                                          </p:stCondLst>
                                        </p:cTn>
                                        <p:tgtEl>
                                          <p:spTgt spid="68">
                                            <p:txEl>
                                              <p:pRg st="0" end="0"/>
                                            </p:txEl>
                                          </p:spTgt>
                                        </p:tgtEl>
                                        <p:attrNameLst>
                                          <p:attrName>style.visibility</p:attrName>
                                        </p:attrNameLst>
                                      </p:cBhvr>
                                      <p:to>
                                        <p:strVal val="visible"/>
                                      </p:to>
                                    </p:set>
                                    <p:animEffect transition="in" filter="fade">
                                      <p:cBhvr>
                                        <p:cTn id="127" dur="750"/>
                                        <p:tgtEl>
                                          <p:spTgt spid="68">
                                            <p:txEl>
                                              <p:pRg st="0" end="0"/>
                                            </p:txEl>
                                          </p:spTgt>
                                        </p:tgtEl>
                                      </p:cBhvr>
                                    </p:animEffect>
                                  </p:childTnLst>
                                </p:cTn>
                              </p:par>
                            </p:childTnLst>
                          </p:cTn>
                        </p:par>
                        <p:par>
                          <p:cTn id="128" fill="hold">
                            <p:stCondLst>
                              <p:cond delay="15025"/>
                            </p:stCondLst>
                            <p:childTnLst>
                              <p:par>
                                <p:cTn id="129" presetID="22" presetClass="entr" presetSubtype="8" fill="hold" nodeType="afterEffect">
                                  <p:stCondLst>
                                    <p:cond delay="0"/>
                                  </p:stCondLst>
                                  <p:childTnLst>
                                    <p:set>
                                      <p:cBhvr>
                                        <p:cTn id="130" dur="1" fill="hold">
                                          <p:stCondLst>
                                            <p:cond delay="0"/>
                                          </p:stCondLst>
                                        </p:cTn>
                                        <p:tgtEl>
                                          <p:spTgt spid="40"/>
                                        </p:tgtEl>
                                        <p:attrNameLst>
                                          <p:attrName>style.visibility</p:attrName>
                                        </p:attrNameLst>
                                      </p:cBhvr>
                                      <p:to>
                                        <p:strVal val="visible"/>
                                      </p:to>
                                    </p:set>
                                    <p:animEffect transition="in" filter="wipe(left)">
                                      <p:cBhvr>
                                        <p:cTn id="131"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tmplLst>
          <p:tmpl lvl="1">
            <p:tnLst>
              <p:par>
                <p:cTn presetID="14" presetClass="entr" presetSubtype="10" fill="hold" nodeType="afterEffect">
                  <p:stCondLst>
                    <p:cond delay="0"/>
                  </p:stCondLst>
                  <p:iterate type="lt">
                    <p:tmPct val="5000"/>
                  </p:iterate>
                  <p:childTnLst>
                    <p:set>
                      <p:cBhvr>
                        <p:cTn dur="1" fill="hold">
                          <p:stCondLst>
                            <p:cond delay="0"/>
                          </p:stCondLst>
                        </p:cTn>
                        <p:tgtEl>
                          <p:spTgt spid="6"/>
                        </p:tgtEl>
                        <p:attrNameLst>
                          <p:attrName>style.visibility</p:attrName>
                        </p:attrNameLst>
                      </p:cBhvr>
                      <p:to>
                        <p:strVal val="visible"/>
                      </p:to>
                    </p:set>
                    <p:animEffect transition="in" filter="randombar(horizontal)">
                      <p:cBhvr>
                        <p:cTn dur="500"/>
                        <p:tgtEl>
                          <p:spTgt spid="6"/>
                        </p:tgtEl>
                      </p:cBhvr>
                    </p:animEffect>
                  </p:childTnLst>
                </p:cTn>
              </p:par>
            </p:tnLst>
          </p:tmpl>
        </p:tmplLst>
      </p:bldP>
      <p:bldP spid="18" grpId="0" animBg="1"/>
      <p:bldP spid="19" grpId="0" animBg="1"/>
      <p:bldP spid="20" grpId="0" animBg="1"/>
      <p:bldP spid="21" grpId="0" animBg="1"/>
      <p:bldP spid="25" grpId="0" animBg="1"/>
      <p:bldP spid="26" grpId="0" animBg="1"/>
      <p:bldP spid="29" grpId="0" animBg="1"/>
      <p:bldP spid="30" grpId="0" animBg="1"/>
      <p:bldP spid="57" grpId="0" build="p">
        <p:tmplLst>
          <p:tmpl lvl="1">
            <p:tnLst>
              <p:par>
                <p:cTn presetID="56" presetClass="entr" presetSubtype="0" fill="hold" nodeType="afterEffect">
                  <p:stCondLst>
                    <p:cond delay="0"/>
                  </p:stCondLst>
                  <p:iterate type="lt">
                    <p:tmPct val="5000"/>
                  </p:iterate>
                  <p:childTnLst>
                    <p:set>
                      <p:cBhvr>
                        <p:cTn dur="1" fill="hold">
                          <p:stCondLst>
                            <p:cond delay="0"/>
                          </p:stCondLst>
                        </p:cTn>
                        <p:tgtEl>
                          <p:spTgt spid="57"/>
                        </p:tgtEl>
                        <p:attrNameLst>
                          <p:attrName>style.visibility</p:attrName>
                        </p:attrNameLst>
                      </p:cBhvr>
                      <p:to>
                        <p:strVal val="visible"/>
                      </p:to>
                    </p:set>
                    <p:anim by="(-#ppt_w*2)" calcmode="lin" valueType="num">
                      <p:cBhvr rctx="PPT">
                        <p:cTn dur="375" autoRev="1" fill="hold">
                          <p:stCondLst>
                            <p:cond delay="0"/>
                          </p:stCondLst>
                        </p:cTn>
                        <p:tgtEl>
                          <p:spTgt spid="57"/>
                        </p:tgtEl>
                        <p:attrNameLst>
                          <p:attrName>ppt_w</p:attrName>
                        </p:attrNameLst>
                      </p:cBhvr>
                    </p:anim>
                    <p:anim by="(#ppt_w*0.50)" calcmode="lin" valueType="num">
                      <p:cBhvr>
                        <p:cTn dur="375" decel="50000" autoRev="1" fill="hold">
                          <p:stCondLst>
                            <p:cond delay="0"/>
                          </p:stCondLst>
                        </p:cTn>
                        <p:tgtEl>
                          <p:spTgt spid="57"/>
                        </p:tgtEl>
                        <p:attrNameLst>
                          <p:attrName>ppt_x</p:attrName>
                        </p:attrNameLst>
                      </p:cBhvr>
                    </p:anim>
                    <p:anim from="(-#ppt_h/2)" to="(#ppt_y)" calcmode="lin" valueType="num">
                      <p:cBhvr>
                        <p:cTn dur="750" fill="hold">
                          <p:stCondLst>
                            <p:cond delay="0"/>
                          </p:stCondLst>
                        </p:cTn>
                        <p:tgtEl>
                          <p:spTgt spid="57"/>
                        </p:tgtEl>
                        <p:attrNameLst>
                          <p:attrName>ppt_y</p:attrName>
                        </p:attrNameLst>
                      </p:cBhvr>
                    </p:anim>
                    <p:animRot by="21600000">
                      <p:cBhvr>
                        <p:cTn dur="750" fill="hold">
                          <p:stCondLst>
                            <p:cond delay="0"/>
                          </p:stCondLst>
                        </p:cTn>
                        <p:tgtEl>
                          <p:spTgt spid="57"/>
                        </p:tgtEl>
                        <p:attrNameLst>
                          <p:attrName>r</p:attrName>
                        </p:attrNameLst>
                      </p:cBhvr>
                    </p:animRot>
                  </p:childTnLst>
                </p:cTn>
              </p:par>
            </p:tnLst>
          </p:tmpl>
        </p:tmplLst>
      </p:bldP>
      <p:bldP spid="58" grpId="0" build="p">
        <p:tmplLst>
          <p:tmpl lvl="1">
            <p:tnLst>
              <p:par>
                <p:cTn presetID="56" presetClass="entr" presetSubtype="0" fill="hold" nodeType="afterEffect">
                  <p:stCondLst>
                    <p:cond delay="0"/>
                  </p:stCondLst>
                  <p:iterate type="lt">
                    <p:tmPct val="5000"/>
                  </p:iterate>
                  <p:childTnLst>
                    <p:set>
                      <p:cBhvr>
                        <p:cTn dur="1" fill="hold">
                          <p:stCondLst>
                            <p:cond delay="0"/>
                          </p:stCondLst>
                        </p:cTn>
                        <p:tgtEl>
                          <p:spTgt spid="58"/>
                        </p:tgtEl>
                        <p:attrNameLst>
                          <p:attrName>style.visibility</p:attrName>
                        </p:attrNameLst>
                      </p:cBhvr>
                      <p:to>
                        <p:strVal val="visible"/>
                      </p:to>
                    </p:set>
                    <p:anim by="(-#ppt_w*2)" calcmode="lin" valueType="num">
                      <p:cBhvr rctx="PPT">
                        <p:cTn dur="375" autoRev="1" fill="hold">
                          <p:stCondLst>
                            <p:cond delay="0"/>
                          </p:stCondLst>
                        </p:cTn>
                        <p:tgtEl>
                          <p:spTgt spid="58"/>
                        </p:tgtEl>
                        <p:attrNameLst>
                          <p:attrName>ppt_w</p:attrName>
                        </p:attrNameLst>
                      </p:cBhvr>
                    </p:anim>
                    <p:anim by="(#ppt_w*0.50)" calcmode="lin" valueType="num">
                      <p:cBhvr>
                        <p:cTn dur="375" decel="50000" autoRev="1" fill="hold">
                          <p:stCondLst>
                            <p:cond delay="0"/>
                          </p:stCondLst>
                        </p:cTn>
                        <p:tgtEl>
                          <p:spTgt spid="58"/>
                        </p:tgtEl>
                        <p:attrNameLst>
                          <p:attrName>ppt_x</p:attrName>
                        </p:attrNameLst>
                      </p:cBhvr>
                    </p:anim>
                    <p:anim from="(-#ppt_h/2)" to="(#ppt_y)" calcmode="lin" valueType="num">
                      <p:cBhvr>
                        <p:cTn dur="750" fill="hold">
                          <p:stCondLst>
                            <p:cond delay="0"/>
                          </p:stCondLst>
                        </p:cTn>
                        <p:tgtEl>
                          <p:spTgt spid="58"/>
                        </p:tgtEl>
                        <p:attrNameLst>
                          <p:attrName>ppt_y</p:attrName>
                        </p:attrNameLst>
                      </p:cBhvr>
                    </p:anim>
                    <p:animRot by="21600000">
                      <p:cBhvr>
                        <p:cTn dur="750" fill="hold">
                          <p:stCondLst>
                            <p:cond delay="0"/>
                          </p:stCondLst>
                        </p:cTn>
                        <p:tgtEl>
                          <p:spTgt spid="58"/>
                        </p:tgtEl>
                        <p:attrNameLst>
                          <p:attrName>r</p:attrName>
                        </p:attrNameLst>
                      </p:cBhvr>
                    </p:animRot>
                  </p:childTnLst>
                </p:cTn>
              </p:par>
            </p:tnLst>
          </p:tmpl>
        </p:tmplLst>
      </p:bldP>
      <p:bldP spid="59" grpId="0" build="p">
        <p:tmplLst>
          <p:tmpl lvl="1">
            <p:tnLst>
              <p:par>
                <p:cTn presetID="56" presetClass="entr" presetSubtype="0" fill="hold" nodeType="afterEffect">
                  <p:stCondLst>
                    <p:cond delay="0"/>
                  </p:stCondLst>
                  <p:iterate type="lt">
                    <p:tmPct val="5000"/>
                  </p:iterate>
                  <p:childTnLst>
                    <p:set>
                      <p:cBhvr>
                        <p:cTn dur="1" fill="hold">
                          <p:stCondLst>
                            <p:cond delay="0"/>
                          </p:stCondLst>
                        </p:cTn>
                        <p:tgtEl>
                          <p:spTgt spid="59"/>
                        </p:tgtEl>
                        <p:attrNameLst>
                          <p:attrName>style.visibility</p:attrName>
                        </p:attrNameLst>
                      </p:cBhvr>
                      <p:to>
                        <p:strVal val="visible"/>
                      </p:to>
                    </p:set>
                    <p:anim by="(-#ppt_w*2)" calcmode="lin" valueType="num">
                      <p:cBhvr rctx="PPT">
                        <p:cTn dur="375" autoRev="1" fill="hold">
                          <p:stCondLst>
                            <p:cond delay="0"/>
                          </p:stCondLst>
                        </p:cTn>
                        <p:tgtEl>
                          <p:spTgt spid="59"/>
                        </p:tgtEl>
                        <p:attrNameLst>
                          <p:attrName>ppt_w</p:attrName>
                        </p:attrNameLst>
                      </p:cBhvr>
                    </p:anim>
                    <p:anim by="(#ppt_w*0.50)" calcmode="lin" valueType="num">
                      <p:cBhvr>
                        <p:cTn dur="375" decel="50000" autoRev="1" fill="hold">
                          <p:stCondLst>
                            <p:cond delay="0"/>
                          </p:stCondLst>
                        </p:cTn>
                        <p:tgtEl>
                          <p:spTgt spid="59"/>
                        </p:tgtEl>
                        <p:attrNameLst>
                          <p:attrName>ppt_x</p:attrName>
                        </p:attrNameLst>
                      </p:cBhvr>
                    </p:anim>
                    <p:anim from="(-#ppt_h/2)" to="(#ppt_y)" calcmode="lin" valueType="num">
                      <p:cBhvr>
                        <p:cTn dur="750" fill="hold">
                          <p:stCondLst>
                            <p:cond delay="0"/>
                          </p:stCondLst>
                        </p:cTn>
                        <p:tgtEl>
                          <p:spTgt spid="59"/>
                        </p:tgtEl>
                        <p:attrNameLst>
                          <p:attrName>ppt_y</p:attrName>
                        </p:attrNameLst>
                      </p:cBhvr>
                    </p:anim>
                    <p:animRot by="21600000">
                      <p:cBhvr>
                        <p:cTn dur="750" fill="hold">
                          <p:stCondLst>
                            <p:cond delay="0"/>
                          </p:stCondLst>
                        </p:cTn>
                        <p:tgtEl>
                          <p:spTgt spid="59"/>
                        </p:tgtEl>
                        <p:attrNameLst>
                          <p:attrName>r</p:attrName>
                        </p:attrNameLst>
                      </p:cBhvr>
                    </p:animRot>
                  </p:childTnLst>
                </p:cTn>
              </p:par>
            </p:tnLst>
          </p:tmpl>
        </p:tmplLst>
      </p:bldP>
      <p:bldP spid="60" grpId="0" build="p">
        <p:tmplLst>
          <p:tmpl lvl="1">
            <p:tnLst>
              <p:par>
                <p:cTn presetID="56" presetClass="entr" presetSubtype="0" fill="hold" nodeType="afterEffect">
                  <p:stCondLst>
                    <p:cond delay="0"/>
                  </p:stCondLst>
                  <p:iterate type="lt">
                    <p:tmPct val="5000"/>
                  </p:iterate>
                  <p:childTnLst>
                    <p:set>
                      <p:cBhvr>
                        <p:cTn dur="1" fill="hold">
                          <p:stCondLst>
                            <p:cond delay="0"/>
                          </p:stCondLst>
                        </p:cTn>
                        <p:tgtEl>
                          <p:spTgt spid="60"/>
                        </p:tgtEl>
                        <p:attrNameLst>
                          <p:attrName>style.visibility</p:attrName>
                        </p:attrNameLst>
                      </p:cBhvr>
                      <p:to>
                        <p:strVal val="visible"/>
                      </p:to>
                    </p:set>
                    <p:anim by="(-#ppt_w*2)" calcmode="lin" valueType="num">
                      <p:cBhvr rctx="PPT">
                        <p:cTn dur="375" autoRev="1" fill="hold">
                          <p:stCondLst>
                            <p:cond delay="0"/>
                          </p:stCondLst>
                        </p:cTn>
                        <p:tgtEl>
                          <p:spTgt spid="60"/>
                        </p:tgtEl>
                        <p:attrNameLst>
                          <p:attrName>ppt_w</p:attrName>
                        </p:attrNameLst>
                      </p:cBhvr>
                    </p:anim>
                    <p:anim by="(#ppt_w*0.50)" calcmode="lin" valueType="num">
                      <p:cBhvr>
                        <p:cTn dur="375" decel="50000" autoRev="1" fill="hold">
                          <p:stCondLst>
                            <p:cond delay="0"/>
                          </p:stCondLst>
                        </p:cTn>
                        <p:tgtEl>
                          <p:spTgt spid="60"/>
                        </p:tgtEl>
                        <p:attrNameLst>
                          <p:attrName>ppt_x</p:attrName>
                        </p:attrNameLst>
                      </p:cBhvr>
                    </p:anim>
                    <p:anim from="(-#ppt_h/2)" to="(#ppt_y)" calcmode="lin" valueType="num">
                      <p:cBhvr>
                        <p:cTn dur="750" fill="hold">
                          <p:stCondLst>
                            <p:cond delay="0"/>
                          </p:stCondLst>
                        </p:cTn>
                        <p:tgtEl>
                          <p:spTgt spid="60"/>
                        </p:tgtEl>
                        <p:attrNameLst>
                          <p:attrName>ppt_y</p:attrName>
                        </p:attrNameLst>
                      </p:cBhvr>
                    </p:anim>
                    <p:animRot by="21600000">
                      <p:cBhvr>
                        <p:cTn dur="750" fill="hold">
                          <p:stCondLst>
                            <p:cond delay="0"/>
                          </p:stCondLst>
                        </p:cTn>
                        <p:tgtEl>
                          <p:spTgt spid="60"/>
                        </p:tgtEl>
                        <p:attrNameLst>
                          <p:attrName>r</p:attrName>
                        </p:attrNameLst>
                      </p:cBhvr>
                    </p:animRot>
                  </p:childTnLst>
                </p:cTn>
              </p:par>
            </p:tnLst>
          </p:tmpl>
        </p:tmplLst>
      </p:bldP>
      <p:bldP spid="61" grpId="0" build="p">
        <p:tmplLst>
          <p:tmpl lvl="1">
            <p:tnLst>
              <p:par>
                <p:cTn presetID="14" presetClass="entr" presetSubtype="10" fill="hold" nodeType="afterEffect">
                  <p:stCondLst>
                    <p:cond delay="0"/>
                  </p:stCondLst>
                  <p:iterate type="lt">
                    <p:tmPct val="5000"/>
                  </p:iterate>
                  <p:childTnLst>
                    <p:set>
                      <p:cBhvr>
                        <p:cTn dur="1" fill="hold">
                          <p:stCondLst>
                            <p:cond delay="0"/>
                          </p:stCondLst>
                        </p:cTn>
                        <p:tgtEl>
                          <p:spTgt spid="61"/>
                        </p:tgtEl>
                        <p:attrNameLst>
                          <p:attrName>style.visibility</p:attrName>
                        </p:attrNameLst>
                      </p:cBhvr>
                      <p:to>
                        <p:strVal val="visible"/>
                      </p:to>
                    </p:set>
                    <p:animEffect transition="in" filter="randombar(horizontal)">
                      <p:cBhvr>
                        <p:cTn dur="500"/>
                        <p:tgtEl>
                          <p:spTgt spid="61"/>
                        </p:tgtEl>
                      </p:cBhvr>
                    </p:animEffect>
                  </p:childTnLst>
                </p:cTn>
              </p:par>
            </p:tnLst>
          </p:tmpl>
        </p:tmplLst>
      </p:bldP>
      <p:bldP spid="62" grpId="0" build="p">
        <p:tmplLst>
          <p:tmpl lvl="1">
            <p:tnLst>
              <p:par>
                <p:cTn presetID="10" presetClass="entr" presetSubtype="0" fill="hold" nodeType="afterEffect">
                  <p:stCondLst>
                    <p:cond delay="0"/>
                  </p:stCondLst>
                  <p:childTnLst>
                    <p:set>
                      <p:cBhvr>
                        <p:cTn dur="1" fill="hold">
                          <p:stCondLst>
                            <p:cond delay="0"/>
                          </p:stCondLst>
                        </p:cTn>
                        <p:tgtEl>
                          <p:spTgt spid="62"/>
                        </p:tgtEl>
                        <p:attrNameLst>
                          <p:attrName>style.visibility</p:attrName>
                        </p:attrNameLst>
                      </p:cBhvr>
                      <p:to>
                        <p:strVal val="visible"/>
                      </p:to>
                    </p:set>
                    <p:animEffect transition="in" filter="fade">
                      <p:cBhvr>
                        <p:cTn dur="750"/>
                        <p:tgtEl>
                          <p:spTgt spid="62"/>
                        </p:tgtEl>
                      </p:cBhvr>
                    </p:animEffect>
                  </p:childTnLst>
                </p:cTn>
              </p:par>
            </p:tnLst>
          </p:tmpl>
        </p:tmplLst>
      </p:bldP>
      <p:bldP spid="63" grpId="0" build="p">
        <p:tmplLst>
          <p:tmpl lvl="1">
            <p:tnLst>
              <p:par>
                <p:cTn presetID="14" presetClass="entr" presetSubtype="10" fill="hold" nodeType="afterEffect">
                  <p:stCondLst>
                    <p:cond delay="0"/>
                  </p:stCondLst>
                  <p:iterate type="lt">
                    <p:tmPct val="5000"/>
                  </p:iterate>
                  <p:childTnLst>
                    <p:set>
                      <p:cBhvr>
                        <p:cTn dur="1" fill="hold">
                          <p:stCondLst>
                            <p:cond delay="0"/>
                          </p:stCondLst>
                        </p:cTn>
                        <p:tgtEl>
                          <p:spTgt spid="63"/>
                        </p:tgtEl>
                        <p:attrNameLst>
                          <p:attrName>style.visibility</p:attrName>
                        </p:attrNameLst>
                      </p:cBhvr>
                      <p:to>
                        <p:strVal val="visible"/>
                      </p:to>
                    </p:set>
                    <p:animEffect transition="in" filter="randombar(horizontal)">
                      <p:cBhvr>
                        <p:cTn dur="500"/>
                        <p:tgtEl>
                          <p:spTgt spid="63"/>
                        </p:tgtEl>
                      </p:cBhvr>
                    </p:animEffect>
                  </p:childTnLst>
                </p:cTn>
              </p:par>
            </p:tnLst>
          </p:tmpl>
        </p:tmplLst>
      </p:bldP>
      <p:bldP spid="64" grpId="0" build="p">
        <p:tmplLst>
          <p:tmpl lvl="1">
            <p:tnLst>
              <p:par>
                <p:cTn presetID="10" presetClass="entr" presetSubtype="0" fill="hold" nodeType="afterEffect">
                  <p:stCondLst>
                    <p:cond delay="0"/>
                  </p:stCondLst>
                  <p:childTnLst>
                    <p:set>
                      <p:cBhvr>
                        <p:cTn dur="1" fill="hold">
                          <p:stCondLst>
                            <p:cond delay="0"/>
                          </p:stCondLst>
                        </p:cTn>
                        <p:tgtEl>
                          <p:spTgt spid="64"/>
                        </p:tgtEl>
                        <p:attrNameLst>
                          <p:attrName>style.visibility</p:attrName>
                        </p:attrNameLst>
                      </p:cBhvr>
                      <p:to>
                        <p:strVal val="visible"/>
                      </p:to>
                    </p:set>
                    <p:animEffect transition="in" filter="fade">
                      <p:cBhvr>
                        <p:cTn dur="750"/>
                        <p:tgtEl>
                          <p:spTgt spid="64"/>
                        </p:tgtEl>
                      </p:cBhvr>
                    </p:animEffect>
                  </p:childTnLst>
                </p:cTn>
              </p:par>
            </p:tnLst>
          </p:tmpl>
        </p:tmplLst>
      </p:bldP>
      <p:bldP spid="65" grpId="0" build="p">
        <p:tmplLst>
          <p:tmpl lvl="1">
            <p:tnLst>
              <p:par>
                <p:cTn presetID="14" presetClass="entr" presetSubtype="10" fill="hold" nodeType="afterEffect">
                  <p:stCondLst>
                    <p:cond delay="0"/>
                  </p:stCondLst>
                  <p:iterate type="lt">
                    <p:tmPct val="5000"/>
                  </p:iterate>
                  <p:childTnLst>
                    <p:set>
                      <p:cBhvr>
                        <p:cTn dur="1" fill="hold">
                          <p:stCondLst>
                            <p:cond delay="0"/>
                          </p:stCondLst>
                        </p:cTn>
                        <p:tgtEl>
                          <p:spTgt spid="65"/>
                        </p:tgtEl>
                        <p:attrNameLst>
                          <p:attrName>style.visibility</p:attrName>
                        </p:attrNameLst>
                      </p:cBhvr>
                      <p:to>
                        <p:strVal val="visible"/>
                      </p:to>
                    </p:set>
                    <p:animEffect transition="in" filter="randombar(horizontal)">
                      <p:cBhvr>
                        <p:cTn dur="500"/>
                        <p:tgtEl>
                          <p:spTgt spid="65"/>
                        </p:tgtEl>
                      </p:cBhvr>
                    </p:animEffect>
                  </p:childTnLst>
                </p:cTn>
              </p:par>
            </p:tnLst>
          </p:tmpl>
        </p:tmplLst>
      </p:bldP>
      <p:bldP spid="66" grpId="0" build="p">
        <p:tmplLst>
          <p:tmpl lvl="1">
            <p:tnLst>
              <p:par>
                <p:cTn presetID="10" presetClass="entr" presetSubtype="0" fill="hold" nodeType="afterEffect">
                  <p:stCondLst>
                    <p:cond delay="0"/>
                  </p:stCondLst>
                  <p:childTnLst>
                    <p:set>
                      <p:cBhvr>
                        <p:cTn dur="1" fill="hold">
                          <p:stCondLst>
                            <p:cond delay="0"/>
                          </p:stCondLst>
                        </p:cTn>
                        <p:tgtEl>
                          <p:spTgt spid="66"/>
                        </p:tgtEl>
                        <p:attrNameLst>
                          <p:attrName>style.visibility</p:attrName>
                        </p:attrNameLst>
                      </p:cBhvr>
                      <p:to>
                        <p:strVal val="visible"/>
                      </p:to>
                    </p:set>
                    <p:animEffect transition="in" filter="fade">
                      <p:cBhvr>
                        <p:cTn dur="750"/>
                        <p:tgtEl>
                          <p:spTgt spid="66"/>
                        </p:tgtEl>
                      </p:cBhvr>
                    </p:animEffect>
                  </p:childTnLst>
                </p:cTn>
              </p:par>
            </p:tnLst>
          </p:tmpl>
        </p:tmplLst>
      </p:bldP>
      <p:bldP spid="67" grpId="0" build="p">
        <p:tmplLst>
          <p:tmpl lvl="1">
            <p:tnLst>
              <p:par>
                <p:cTn presetID="14" presetClass="entr" presetSubtype="10" fill="hold" nodeType="afterEffect">
                  <p:stCondLst>
                    <p:cond delay="0"/>
                  </p:stCondLst>
                  <p:iterate type="lt">
                    <p:tmPct val="5000"/>
                  </p:iterate>
                  <p:childTnLst>
                    <p:set>
                      <p:cBhvr>
                        <p:cTn dur="1" fill="hold">
                          <p:stCondLst>
                            <p:cond delay="0"/>
                          </p:stCondLst>
                        </p:cTn>
                        <p:tgtEl>
                          <p:spTgt spid="67"/>
                        </p:tgtEl>
                        <p:attrNameLst>
                          <p:attrName>style.visibility</p:attrName>
                        </p:attrNameLst>
                      </p:cBhvr>
                      <p:to>
                        <p:strVal val="visible"/>
                      </p:to>
                    </p:set>
                    <p:animEffect transition="in" filter="randombar(horizontal)">
                      <p:cBhvr>
                        <p:cTn dur="500"/>
                        <p:tgtEl>
                          <p:spTgt spid="67"/>
                        </p:tgtEl>
                      </p:cBhvr>
                    </p:animEffect>
                  </p:childTnLst>
                </p:cTn>
              </p:par>
            </p:tnLst>
          </p:tmpl>
        </p:tmplLst>
      </p:bldP>
      <p:bldP spid="68" grpId="0" build="p">
        <p:tmplLst>
          <p:tmpl lvl="1">
            <p:tnLst>
              <p:par>
                <p:cTn presetID="10" presetClass="entr" presetSubtype="0" fill="hold" nodeType="afterEffect">
                  <p:stCondLst>
                    <p:cond delay="0"/>
                  </p:stCondLst>
                  <p:childTnLst>
                    <p:set>
                      <p:cBhvr>
                        <p:cTn dur="1" fill="hold">
                          <p:stCondLst>
                            <p:cond delay="0"/>
                          </p:stCondLst>
                        </p:cTn>
                        <p:tgtEl>
                          <p:spTgt spid="68"/>
                        </p:tgtEl>
                        <p:attrNameLst>
                          <p:attrName>style.visibility</p:attrName>
                        </p:attrNameLst>
                      </p:cBhvr>
                      <p:to>
                        <p:strVal val="visible"/>
                      </p:to>
                    </p:set>
                    <p:animEffect transition="in" filter="fade">
                      <p:cBhvr>
                        <p:cTn dur="750"/>
                        <p:tgtEl>
                          <p:spTgt spid="68"/>
                        </p:tgtEl>
                      </p:cBhvr>
                    </p:animEffect>
                  </p:childTnLst>
                </p:cTn>
              </p:par>
            </p:tnLst>
          </p:tmpl>
        </p:tmplLst>
      </p:bldP>
    </p:bldLst>
  </p:timing>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History 2">
    <p:spTree>
      <p:nvGrpSpPr>
        <p:cNvPr id="1" name=""/>
        <p:cNvGrpSpPr/>
        <p:nvPr/>
      </p:nvGrpSpPr>
      <p:grpSpPr>
        <a:xfrm>
          <a:off x="0" y="0"/>
          <a:ext cx="0" cy="0"/>
          <a:chOff x="0" y="0"/>
          <a:chExt cx="0" cy="0"/>
        </a:xfrm>
      </p:grpSpPr>
      <p:sp>
        <p:nvSpPr>
          <p:cNvPr id="32" name="円/楕円 31"/>
          <p:cNvSpPr/>
          <p:nvPr userDrawn="1"/>
        </p:nvSpPr>
        <p:spPr>
          <a:xfrm>
            <a:off x="2073459" y="3588755"/>
            <a:ext cx="1985303" cy="1985303"/>
          </a:xfrm>
          <a:prstGeom prst="ellipse">
            <a:avLst/>
          </a:prstGeom>
          <a:gradFill flip="none" rotWithShape="1">
            <a:gsLst>
              <a:gs pos="0">
                <a:schemeClr val="tx2"/>
              </a:gs>
              <a:gs pos="21000">
                <a:srgbClr val="FFFFFF">
                  <a:alpha val="75000"/>
                </a:srgbClr>
              </a:gs>
              <a:gs pos="88000">
                <a:srgbClr val="FFFFFF">
                  <a:alpha val="40000"/>
                </a:srgbClr>
              </a:gs>
              <a:gs pos="67000">
                <a:schemeClr val="tx2">
                  <a:alpha val="2000"/>
                </a:schemeClr>
              </a:gs>
              <a:gs pos="100000">
                <a:schemeClr val="tx2"/>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タイトル 1"/>
          <p:cNvSpPr>
            <a:spLocks noGrp="1"/>
          </p:cNvSpPr>
          <p:nvPr>
            <p:ph type="title" hasCustomPrompt="1"/>
          </p:nvPr>
        </p:nvSpPr>
        <p:spPr/>
        <p:txBody>
          <a:bodyPr/>
          <a:lstStyle/>
          <a:p>
            <a:r>
              <a:rPr kumimoji="1" lang="en-US" altLang="ja-JP" dirty="0" smtClean="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F95F845C-B07D-424A-A6EA-96D8F4A7E4C5}" type="slidenum">
              <a:rPr lang="ja-JP" altLang="en-US" smtClean="0"/>
              <a:pPr/>
              <a:t>‹#›</a:t>
            </a:fld>
            <a:endParaRPr lang="ja-JP" altLang="en-US"/>
          </a:p>
        </p:txBody>
      </p:sp>
      <p:sp>
        <p:nvSpPr>
          <p:cNvPr id="6" name="テキスト プレースホルダー 5"/>
          <p:cNvSpPr>
            <a:spLocks noGrp="1"/>
          </p:cNvSpPr>
          <p:nvPr>
            <p:ph type="body" sz="quarter" idx="12" hasCustomPrompt="1"/>
          </p:nvPr>
        </p:nvSpPr>
        <p:spPr>
          <a:xfrm>
            <a:off x="1237456" y="1803400"/>
            <a:ext cx="15811500" cy="617976"/>
          </a:xfrm>
        </p:spPr>
        <p:txBody>
          <a:bodyPr anchor="ctr">
            <a:noAutofit/>
          </a:bodyPr>
          <a:lstStyle>
            <a:lvl1pPr algn="ctr">
              <a:spcBef>
                <a:spcPts val="0"/>
              </a:spcBef>
              <a:defRPr sz="3200" i="1" spc="0" baseline="0">
                <a:solidFill>
                  <a:schemeClr val="bg1"/>
                </a:solidFill>
                <a:effectLst/>
              </a:defRPr>
            </a:lvl1pPr>
          </a:lstStyle>
          <a:p>
            <a:pPr lvl="0"/>
            <a:r>
              <a:rPr kumimoji="1" lang="en-US" altLang="ja-JP" dirty="0" smtClean="0"/>
              <a:t>Subtitle Goes Here</a:t>
            </a:r>
            <a:endParaRPr kumimoji="1" lang="ja-JP" altLang="en-US" dirty="0" smtClean="0"/>
          </a:p>
        </p:txBody>
      </p:sp>
      <p:sp>
        <p:nvSpPr>
          <p:cNvPr id="33" name="テキスト プレースホルダー 5"/>
          <p:cNvSpPr>
            <a:spLocks noGrp="1"/>
          </p:cNvSpPr>
          <p:nvPr>
            <p:ph type="body" sz="quarter" idx="17" hasCustomPrompt="1"/>
          </p:nvPr>
        </p:nvSpPr>
        <p:spPr>
          <a:xfrm>
            <a:off x="1954711" y="4167654"/>
            <a:ext cx="2222798" cy="964895"/>
          </a:xfrm>
        </p:spPr>
        <p:txBody>
          <a:bodyPr anchor="ctr">
            <a:noAutofit/>
          </a:bodyPr>
          <a:lstStyle>
            <a:lvl1pPr algn="ctr">
              <a:spcBef>
                <a:spcPts val="0"/>
              </a:spcBef>
              <a:defRPr sz="7200" i="1" spc="0" baseline="0">
                <a:solidFill>
                  <a:schemeClr val="tx1">
                    <a:alpha val="70000"/>
                  </a:schemeClr>
                </a:solidFill>
                <a:effectLst/>
                <a:latin typeface="+mn-lt"/>
              </a:defRPr>
            </a:lvl1pPr>
          </a:lstStyle>
          <a:p>
            <a:pPr lvl="0"/>
            <a:r>
              <a:rPr kumimoji="1" lang="en-US" altLang="ja-JP" dirty="0" smtClean="0"/>
              <a:t>0000</a:t>
            </a:r>
            <a:endParaRPr kumimoji="1" lang="ja-JP" altLang="en-US" dirty="0" smtClean="0"/>
          </a:p>
        </p:txBody>
      </p:sp>
      <p:sp>
        <p:nvSpPr>
          <p:cNvPr id="34" name="テキスト プレースホルダー 5"/>
          <p:cNvSpPr>
            <a:spLocks noGrp="1"/>
          </p:cNvSpPr>
          <p:nvPr>
            <p:ph type="body" sz="quarter" idx="21" hasCustomPrompt="1"/>
          </p:nvPr>
        </p:nvSpPr>
        <p:spPr>
          <a:xfrm>
            <a:off x="1191020" y="5720100"/>
            <a:ext cx="3750180" cy="964895"/>
          </a:xfrm>
        </p:spPr>
        <p:txBody>
          <a:bodyPr anchor="ctr">
            <a:noAutofit/>
          </a:bodyPr>
          <a:lstStyle>
            <a:lvl1pPr algn="ctr">
              <a:spcBef>
                <a:spcPts val="0"/>
              </a:spcBef>
              <a:defRPr sz="4400" i="0" spc="0" baseline="0">
                <a:solidFill>
                  <a:schemeClr val="accent2"/>
                </a:solidFill>
                <a:effectLst>
                  <a:innerShdw blurRad="63500" dist="50800">
                    <a:prstClr val="black">
                      <a:alpha val="50000"/>
                    </a:prstClr>
                  </a:innerShdw>
                </a:effectLst>
                <a:latin typeface="+mj-lt"/>
              </a:defRPr>
            </a:lvl1pPr>
          </a:lstStyle>
          <a:p>
            <a:pPr lvl="0"/>
            <a:r>
              <a:rPr kumimoji="1" lang="en-US" altLang="ja-JP" dirty="0" smtClean="0"/>
              <a:t>TEXT HERE</a:t>
            </a:r>
            <a:endParaRPr kumimoji="1" lang="ja-JP" altLang="en-US" dirty="0" smtClean="0"/>
          </a:p>
        </p:txBody>
      </p:sp>
      <p:sp>
        <p:nvSpPr>
          <p:cNvPr id="35" name="テキスト プレースホルダー 5"/>
          <p:cNvSpPr>
            <a:spLocks noGrp="1"/>
          </p:cNvSpPr>
          <p:nvPr>
            <p:ph type="body" sz="quarter" idx="22" hasCustomPrompt="1"/>
          </p:nvPr>
        </p:nvSpPr>
        <p:spPr>
          <a:xfrm>
            <a:off x="1191020" y="6557685"/>
            <a:ext cx="3750180" cy="2130248"/>
          </a:xfrm>
        </p:spPr>
        <p:txBody>
          <a:bodyPr anchor="t">
            <a:noAutofit/>
          </a:bodyPr>
          <a:lstStyle>
            <a:lvl1pPr algn="ctr">
              <a:lnSpc>
                <a:spcPct val="100000"/>
              </a:lnSpc>
              <a:spcBef>
                <a:spcPts val="0"/>
              </a:spcBef>
              <a:defRPr sz="2400" i="0" spc="0" baseline="0">
                <a:solidFill>
                  <a:schemeClr val="bg1"/>
                </a:solidFill>
                <a:effectLst/>
                <a:latin typeface="+mn-lt"/>
              </a:defRPr>
            </a:lvl1pPr>
          </a:lstStyle>
          <a:p>
            <a:pPr lvl="0"/>
            <a:r>
              <a:rPr kumimoji="1" lang="en-US" altLang="ja-JP" dirty="0" smtClean="0"/>
              <a:t>Text Here</a:t>
            </a:r>
          </a:p>
        </p:txBody>
      </p:sp>
      <p:cxnSp>
        <p:nvCxnSpPr>
          <p:cNvPr id="36" name="直線コネクタ 35"/>
          <p:cNvCxnSpPr>
            <a:endCxn id="32" idx="2"/>
          </p:cNvCxnSpPr>
          <p:nvPr userDrawn="1"/>
        </p:nvCxnSpPr>
        <p:spPr>
          <a:xfrm>
            <a:off x="0" y="4581407"/>
            <a:ext cx="2073459" cy="0"/>
          </a:xfrm>
          <a:prstGeom prst="line">
            <a:avLst/>
          </a:prstGeom>
          <a:ln w="38100">
            <a:solidFill>
              <a:srgbClr val="FFFFFF">
                <a:alpha val="60000"/>
              </a:srgbClr>
            </a:solidFill>
          </a:ln>
        </p:spPr>
        <p:style>
          <a:lnRef idx="1">
            <a:schemeClr val="accent1"/>
          </a:lnRef>
          <a:fillRef idx="0">
            <a:schemeClr val="accent1"/>
          </a:fillRef>
          <a:effectRef idx="0">
            <a:schemeClr val="accent1"/>
          </a:effectRef>
          <a:fontRef idx="minor">
            <a:schemeClr val="tx1"/>
          </a:fontRef>
        </p:style>
      </p:cxnSp>
      <p:sp>
        <p:nvSpPr>
          <p:cNvPr id="39" name="円/楕円 38"/>
          <p:cNvSpPr/>
          <p:nvPr userDrawn="1"/>
        </p:nvSpPr>
        <p:spPr>
          <a:xfrm>
            <a:off x="6109378" y="3588755"/>
            <a:ext cx="1985303" cy="1985303"/>
          </a:xfrm>
          <a:prstGeom prst="ellipse">
            <a:avLst/>
          </a:prstGeom>
          <a:gradFill flip="none" rotWithShape="1">
            <a:gsLst>
              <a:gs pos="0">
                <a:schemeClr val="tx2"/>
              </a:gs>
              <a:gs pos="21000">
                <a:srgbClr val="FFFFFF">
                  <a:alpha val="75000"/>
                </a:srgbClr>
              </a:gs>
              <a:gs pos="88000">
                <a:srgbClr val="FFFFFF">
                  <a:alpha val="40000"/>
                </a:srgbClr>
              </a:gs>
              <a:gs pos="67000">
                <a:schemeClr val="tx2">
                  <a:alpha val="2000"/>
                </a:schemeClr>
              </a:gs>
              <a:gs pos="100000">
                <a:schemeClr val="tx2"/>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1" name="テキスト プレースホルダー 5"/>
          <p:cNvSpPr>
            <a:spLocks noGrp="1"/>
          </p:cNvSpPr>
          <p:nvPr>
            <p:ph type="body" sz="quarter" idx="23" hasCustomPrompt="1"/>
          </p:nvPr>
        </p:nvSpPr>
        <p:spPr>
          <a:xfrm>
            <a:off x="5990630" y="4167654"/>
            <a:ext cx="2222798" cy="964895"/>
          </a:xfrm>
        </p:spPr>
        <p:txBody>
          <a:bodyPr anchor="ctr">
            <a:noAutofit/>
          </a:bodyPr>
          <a:lstStyle>
            <a:lvl1pPr algn="ctr">
              <a:spcBef>
                <a:spcPts val="0"/>
              </a:spcBef>
              <a:defRPr sz="7200" i="1" spc="0" baseline="0">
                <a:solidFill>
                  <a:schemeClr val="tx1">
                    <a:alpha val="70000"/>
                  </a:schemeClr>
                </a:solidFill>
                <a:effectLst/>
                <a:latin typeface="+mn-lt"/>
              </a:defRPr>
            </a:lvl1pPr>
          </a:lstStyle>
          <a:p>
            <a:pPr lvl="0"/>
            <a:r>
              <a:rPr kumimoji="1" lang="en-US" altLang="ja-JP" dirty="0" smtClean="0"/>
              <a:t>0000</a:t>
            </a:r>
            <a:endParaRPr kumimoji="1" lang="ja-JP" altLang="en-US" dirty="0" smtClean="0"/>
          </a:p>
        </p:txBody>
      </p:sp>
      <p:sp>
        <p:nvSpPr>
          <p:cNvPr id="42" name="テキスト プレースホルダー 5"/>
          <p:cNvSpPr>
            <a:spLocks noGrp="1"/>
          </p:cNvSpPr>
          <p:nvPr>
            <p:ph type="body" sz="quarter" idx="24" hasCustomPrompt="1"/>
          </p:nvPr>
        </p:nvSpPr>
        <p:spPr>
          <a:xfrm>
            <a:off x="5153268" y="5720100"/>
            <a:ext cx="3750180" cy="964895"/>
          </a:xfrm>
        </p:spPr>
        <p:txBody>
          <a:bodyPr anchor="ctr">
            <a:noAutofit/>
          </a:bodyPr>
          <a:lstStyle>
            <a:lvl1pPr algn="ctr">
              <a:spcBef>
                <a:spcPts val="0"/>
              </a:spcBef>
              <a:defRPr sz="4400" i="0" spc="0" baseline="0">
                <a:solidFill>
                  <a:schemeClr val="accent2"/>
                </a:solidFill>
                <a:effectLst>
                  <a:innerShdw blurRad="63500" dist="50800">
                    <a:prstClr val="black">
                      <a:alpha val="50000"/>
                    </a:prstClr>
                  </a:innerShdw>
                </a:effectLst>
                <a:latin typeface="+mj-lt"/>
              </a:defRPr>
            </a:lvl1pPr>
          </a:lstStyle>
          <a:p>
            <a:pPr lvl="0"/>
            <a:r>
              <a:rPr kumimoji="1" lang="en-US" altLang="ja-JP" dirty="0" smtClean="0"/>
              <a:t>TEXT HERE</a:t>
            </a:r>
            <a:endParaRPr kumimoji="1" lang="ja-JP" altLang="en-US" dirty="0" smtClean="0"/>
          </a:p>
        </p:txBody>
      </p:sp>
      <p:sp>
        <p:nvSpPr>
          <p:cNvPr id="43" name="テキスト プレースホルダー 5"/>
          <p:cNvSpPr>
            <a:spLocks noGrp="1"/>
          </p:cNvSpPr>
          <p:nvPr>
            <p:ph type="body" sz="quarter" idx="25" hasCustomPrompt="1"/>
          </p:nvPr>
        </p:nvSpPr>
        <p:spPr>
          <a:xfrm>
            <a:off x="5153268" y="6557685"/>
            <a:ext cx="3750180" cy="2130248"/>
          </a:xfrm>
        </p:spPr>
        <p:txBody>
          <a:bodyPr anchor="t">
            <a:noAutofit/>
          </a:bodyPr>
          <a:lstStyle>
            <a:lvl1pPr algn="ctr">
              <a:lnSpc>
                <a:spcPct val="100000"/>
              </a:lnSpc>
              <a:spcBef>
                <a:spcPts val="0"/>
              </a:spcBef>
              <a:defRPr sz="2400" i="0" spc="0" baseline="0">
                <a:solidFill>
                  <a:schemeClr val="bg1"/>
                </a:solidFill>
                <a:effectLst/>
                <a:latin typeface="+mn-lt"/>
              </a:defRPr>
            </a:lvl1pPr>
          </a:lstStyle>
          <a:p>
            <a:pPr lvl="0"/>
            <a:r>
              <a:rPr kumimoji="1" lang="en-US" altLang="ja-JP" dirty="0" smtClean="0"/>
              <a:t>Text Here</a:t>
            </a:r>
          </a:p>
        </p:txBody>
      </p:sp>
      <p:cxnSp>
        <p:nvCxnSpPr>
          <p:cNvPr id="44" name="直線コネクタ 43"/>
          <p:cNvCxnSpPr>
            <a:stCxn id="32" idx="6"/>
            <a:endCxn id="39" idx="2"/>
          </p:cNvCxnSpPr>
          <p:nvPr userDrawn="1"/>
        </p:nvCxnSpPr>
        <p:spPr>
          <a:xfrm>
            <a:off x="4058762" y="4581407"/>
            <a:ext cx="2050616" cy="0"/>
          </a:xfrm>
          <a:prstGeom prst="line">
            <a:avLst/>
          </a:prstGeom>
          <a:ln w="38100">
            <a:solidFill>
              <a:srgbClr val="FFFFFF">
                <a:alpha val="60000"/>
              </a:srgbClr>
            </a:solidFill>
          </a:ln>
        </p:spPr>
        <p:style>
          <a:lnRef idx="1">
            <a:schemeClr val="accent1"/>
          </a:lnRef>
          <a:fillRef idx="0">
            <a:schemeClr val="accent1"/>
          </a:fillRef>
          <a:effectRef idx="0">
            <a:schemeClr val="accent1"/>
          </a:effectRef>
          <a:fontRef idx="minor">
            <a:schemeClr val="tx1"/>
          </a:fontRef>
        </p:style>
      </p:cxnSp>
      <p:sp>
        <p:nvSpPr>
          <p:cNvPr id="46" name="円/楕円 45"/>
          <p:cNvSpPr/>
          <p:nvPr userDrawn="1"/>
        </p:nvSpPr>
        <p:spPr>
          <a:xfrm>
            <a:off x="10145297" y="3588755"/>
            <a:ext cx="1985303" cy="1985303"/>
          </a:xfrm>
          <a:prstGeom prst="ellipse">
            <a:avLst/>
          </a:prstGeom>
          <a:gradFill flip="none" rotWithShape="1">
            <a:gsLst>
              <a:gs pos="0">
                <a:schemeClr val="tx2"/>
              </a:gs>
              <a:gs pos="21000">
                <a:srgbClr val="FFFFFF">
                  <a:alpha val="75000"/>
                </a:srgbClr>
              </a:gs>
              <a:gs pos="88000">
                <a:srgbClr val="FFFFFF">
                  <a:alpha val="40000"/>
                </a:srgbClr>
              </a:gs>
              <a:gs pos="67000">
                <a:schemeClr val="tx2">
                  <a:alpha val="2000"/>
                </a:schemeClr>
              </a:gs>
              <a:gs pos="100000">
                <a:schemeClr val="tx2"/>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7" name="テキスト プレースホルダー 5"/>
          <p:cNvSpPr>
            <a:spLocks noGrp="1"/>
          </p:cNvSpPr>
          <p:nvPr>
            <p:ph type="body" sz="quarter" idx="26" hasCustomPrompt="1"/>
          </p:nvPr>
        </p:nvSpPr>
        <p:spPr>
          <a:xfrm>
            <a:off x="10026549" y="4167654"/>
            <a:ext cx="2222798" cy="964895"/>
          </a:xfrm>
        </p:spPr>
        <p:txBody>
          <a:bodyPr anchor="ctr">
            <a:noAutofit/>
          </a:bodyPr>
          <a:lstStyle>
            <a:lvl1pPr algn="ctr">
              <a:spcBef>
                <a:spcPts val="0"/>
              </a:spcBef>
              <a:defRPr sz="7200" i="1" spc="0" baseline="0">
                <a:solidFill>
                  <a:schemeClr val="tx1">
                    <a:alpha val="70000"/>
                  </a:schemeClr>
                </a:solidFill>
                <a:effectLst/>
                <a:latin typeface="+mn-lt"/>
              </a:defRPr>
            </a:lvl1pPr>
          </a:lstStyle>
          <a:p>
            <a:pPr lvl="0"/>
            <a:r>
              <a:rPr kumimoji="1" lang="en-US" altLang="ja-JP" dirty="0" smtClean="0"/>
              <a:t>0000</a:t>
            </a:r>
            <a:endParaRPr kumimoji="1" lang="ja-JP" altLang="en-US" dirty="0" smtClean="0"/>
          </a:p>
        </p:txBody>
      </p:sp>
      <p:sp>
        <p:nvSpPr>
          <p:cNvPr id="48" name="テキスト プレースホルダー 5"/>
          <p:cNvSpPr>
            <a:spLocks noGrp="1"/>
          </p:cNvSpPr>
          <p:nvPr>
            <p:ph type="body" sz="quarter" idx="27" hasCustomPrompt="1"/>
          </p:nvPr>
        </p:nvSpPr>
        <p:spPr>
          <a:xfrm>
            <a:off x="9384182" y="5720100"/>
            <a:ext cx="3750180" cy="964895"/>
          </a:xfrm>
        </p:spPr>
        <p:txBody>
          <a:bodyPr anchor="ctr">
            <a:noAutofit/>
          </a:bodyPr>
          <a:lstStyle>
            <a:lvl1pPr algn="ctr">
              <a:spcBef>
                <a:spcPts val="0"/>
              </a:spcBef>
              <a:defRPr sz="4400" i="0" spc="0" baseline="0">
                <a:solidFill>
                  <a:schemeClr val="accent2"/>
                </a:solidFill>
                <a:effectLst>
                  <a:innerShdw blurRad="63500" dist="50800">
                    <a:prstClr val="black">
                      <a:alpha val="50000"/>
                    </a:prstClr>
                  </a:innerShdw>
                </a:effectLst>
                <a:latin typeface="+mj-lt"/>
              </a:defRPr>
            </a:lvl1pPr>
          </a:lstStyle>
          <a:p>
            <a:pPr lvl="0"/>
            <a:r>
              <a:rPr kumimoji="1" lang="en-US" altLang="ja-JP" dirty="0" smtClean="0"/>
              <a:t>TEXT HERE</a:t>
            </a:r>
            <a:endParaRPr kumimoji="1" lang="ja-JP" altLang="en-US" dirty="0" smtClean="0"/>
          </a:p>
        </p:txBody>
      </p:sp>
      <p:sp>
        <p:nvSpPr>
          <p:cNvPr id="49" name="テキスト プレースホルダー 5"/>
          <p:cNvSpPr>
            <a:spLocks noGrp="1"/>
          </p:cNvSpPr>
          <p:nvPr>
            <p:ph type="body" sz="quarter" idx="28" hasCustomPrompt="1"/>
          </p:nvPr>
        </p:nvSpPr>
        <p:spPr>
          <a:xfrm>
            <a:off x="9384182" y="6557685"/>
            <a:ext cx="3750180" cy="2130248"/>
          </a:xfrm>
        </p:spPr>
        <p:txBody>
          <a:bodyPr anchor="t">
            <a:noAutofit/>
          </a:bodyPr>
          <a:lstStyle>
            <a:lvl1pPr algn="ctr">
              <a:lnSpc>
                <a:spcPct val="100000"/>
              </a:lnSpc>
              <a:spcBef>
                <a:spcPts val="0"/>
              </a:spcBef>
              <a:defRPr sz="2400" i="0" spc="0" baseline="0">
                <a:solidFill>
                  <a:schemeClr val="bg1"/>
                </a:solidFill>
                <a:effectLst/>
                <a:latin typeface="+mn-lt"/>
              </a:defRPr>
            </a:lvl1pPr>
          </a:lstStyle>
          <a:p>
            <a:pPr lvl="0"/>
            <a:r>
              <a:rPr kumimoji="1" lang="en-US" altLang="ja-JP" dirty="0" smtClean="0"/>
              <a:t>Text Here</a:t>
            </a:r>
          </a:p>
        </p:txBody>
      </p:sp>
      <p:cxnSp>
        <p:nvCxnSpPr>
          <p:cNvPr id="50" name="直線コネクタ 49"/>
          <p:cNvCxnSpPr>
            <a:stCxn id="39" idx="6"/>
            <a:endCxn id="46" idx="2"/>
          </p:cNvCxnSpPr>
          <p:nvPr userDrawn="1"/>
        </p:nvCxnSpPr>
        <p:spPr>
          <a:xfrm>
            <a:off x="8094681" y="4581407"/>
            <a:ext cx="2050616" cy="0"/>
          </a:xfrm>
          <a:prstGeom prst="line">
            <a:avLst/>
          </a:prstGeom>
          <a:ln w="38100">
            <a:solidFill>
              <a:srgbClr val="FFFFFF">
                <a:alpha val="60000"/>
              </a:srgbClr>
            </a:solidFill>
          </a:ln>
        </p:spPr>
        <p:style>
          <a:lnRef idx="1">
            <a:schemeClr val="accent1"/>
          </a:lnRef>
          <a:fillRef idx="0">
            <a:schemeClr val="accent1"/>
          </a:fillRef>
          <a:effectRef idx="0">
            <a:schemeClr val="accent1"/>
          </a:effectRef>
          <a:fontRef idx="minor">
            <a:schemeClr val="tx1"/>
          </a:fontRef>
        </p:style>
      </p:cxnSp>
      <p:sp>
        <p:nvSpPr>
          <p:cNvPr id="51" name="円/楕円 50"/>
          <p:cNvSpPr/>
          <p:nvPr userDrawn="1"/>
        </p:nvSpPr>
        <p:spPr>
          <a:xfrm>
            <a:off x="14181215" y="3588755"/>
            <a:ext cx="1985303" cy="1985303"/>
          </a:xfrm>
          <a:prstGeom prst="ellipse">
            <a:avLst/>
          </a:prstGeom>
          <a:gradFill flip="none" rotWithShape="1">
            <a:gsLst>
              <a:gs pos="0">
                <a:schemeClr val="tx2"/>
              </a:gs>
              <a:gs pos="21000">
                <a:srgbClr val="FFFFFF">
                  <a:alpha val="75000"/>
                </a:srgbClr>
              </a:gs>
              <a:gs pos="88000">
                <a:srgbClr val="FFFFFF">
                  <a:alpha val="40000"/>
                </a:srgbClr>
              </a:gs>
              <a:gs pos="67000">
                <a:schemeClr val="tx2">
                  <a:alpha val="2000"/>
                </a:schemeClr>
              </a:gs>
              <a:gs pos="100000">
                <a:schemeClr val="tx2"/>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2" name="テキスト プレースホルダー 5"/>
          <p:cNvSpPr>
            <a:spLocks noGrp="1"/>
          </p:cNvSpPr>
          <p:nvPr>
            <p:ph type="body" sz="quarter" idx="29" hasCustomPrompt="1"/>
          </p:nvPr>
        </p:nvSpPr>
        <p:spPr>
          <a:xfrm>
            <a:off x="14062467" y="4167654"/>
            <a:ext cx="2222798" cy="964895"/>
          </a:xfrm>
        </p:spPr>
        <p:txBody>
          <a:bodyPr anchor="ctr">
            <a:noAutofit/>
          </a:bodyPr>
          <a:lstStyle>
            <a:lvl1pPr algn="ctr">
              <a:spcBef>
                <a:spcPts val="0"/>
              </a:spcBef>
              <a:defRPr sz="7200" i="1" spc="0" baseline="0">
                <a:solidFill>
                  <a:schemeClr val="tx1">
                    <a:alpha val="70000"/>
                  </a:schemeClr>
                </a:solidFill>
                <a:effectLst/>
                <a:latin typeface="+mn-lt"/>
              </a:defRPr>
            </a:lvl1pPr>
          </a:lstStyle>
          <a:p>
            <a:pPr lvl="0"/>
            <a:r>
              <a:rPr kumimoji="1" lang="en-US" altLang="ja-JP" dirty="0" smtClean="0"/>
              <a:t>0000</a:t>
            </a:r>
            <a:endParaRPr kumimoji="1" lang="ja-JP" altLang="en-US" dirty="0" smtClean="0"/>
          </a:p>
        </p:txBody>
      </p:sp>
      <p:sp>
        <p:nvSpPr>
          <p:cNvPr id="53" name="テキスト プレースホルダー 5"/>
          <p:cNvSpPr>
            <a:spLocks noGrp="1"/>
          </p:cNvSpPr>
          <p:nvPr>
            <p:ph type="body" sz="quarter" idx="30" hasCustomPrompt="1"/>
          </p:nvPr>
        </p:nvSpPr>
        <p:spPr>
          <a:xfrm>
            <a:off x="13298776" y="5720100"/>
            <a:ext cx="3750180" cy="964895"/>
          </a:xfrm>
        </p:spPr>
        <p:txBody>
          <a:bodyPr anchor="ctr">
            <a:noAutofit/>
          </a:bodyPr>
          <a:lstStyle>
            <a:lvl1pPr algn="ctr">
              <a:spcBef>
                <a:spcPts val="0"/>
              </a:spcBef>
              <a:defRPr sz="4400" i="0" spc="0" baseline="0">
                <a:solidFill>
                  <a:schemeClr val="accent2"/>
                </a:solidFill>
                <a:effectLst>
                  <a:innerShdw blurRad="63500" dist="50800">
                    <a:prstClr val="black">
                      <a:alpha val="50000"/>
                    </a:prstClr>
                  </a:innerShdw>
                </a:effectLst>
                <a:latin typeface="+mj-lt"/>
              </a:defRPr>
            </a:lvl1pPr>
          </a:lstStyle>
          <a:p>
            <a:pPr lvl="0"/>
            <a:r>
              <a:rPr kumimoji="1" lang="en-US" altLang="ja-JP" dirty="0" smtClean="0"/>
              <a:t>TEXT HERE</a:t>
            </a:r>
            <a:endParaRPr kumimoji="1" lang="ja-JP" altLang="en-US" dirty="0" smtClean="0"/>
          </a:p>
        </p:txBody>
      </p:sp>
      <p:sp>
        <p:nvSpPr>
          <p:cNvPr id="54" name="テキスト プレースホルダー 5"/>
          <p:cNvSpPr>
            <a:spLocks noGrp="1"/>
          </p:cNvSpPr>
          <p:nvPr>
            <p:ph type="body" sz="quarter" idx="31" hasCustomPrompt="1"/>
          </p:nvPr>
        </p:nvSpPr>
        <p:spPr>
          <a:xfrm>
            <a:off x="13298776" y="6557685"/>
            <a:ext cx="3750180" cy="2130248"/>
          </a:xfrm>
        </p:spPr>
        <p:txBody>
          <a:bodyPr anchor="t">
            <a:noAutofit/>
          </a:bodyPr>
          <a:lstStyle>
            <a:lvl1pPr algn="ctr">
              <a:lnSpc>
                <a:spcPct val="100000"/>
              </a:lnSpc>
              <a:spcBef>
                <a:spcPts val="0"/>
              </a:spcBef>
              <a:defRPr sz="2400" i="0" spc="0" baseline="0">
                <a:solidFill>
                  <a:schemeClr val="bg1"/>
                </a:solidFill>
                <a:effectLst/>
                <a:latin typeface="+mn-lt"/>
              </a:defRPr>
            </a:lvl1pPr>
          </a:lstStyle>
          <a:p>
            <a:pPr lvl="0"/>
            <a:r>
              <a:rPr kumimoji="1" lang="en-US" altLang="ja-JP" dirty="0" smtClean="0"/>
              <a:t>Text Here</a:t>
            </a:r>
          </a:p>
        </p:txBody>
      </p:sp>
      <p:cxnSp>
        <p:nvCxnSpPr>
          <p:cNvPr id="55" name="直線コネクタ 54"/>
          <p:cNvCxnSpPr>
            <a:stCxn id="46" idx="6"/>
            <a:endCxn id="51" idx="2"/>
          </p:cNvCxnSpPr>
          <p:nvPr userDrawn="1"/>
        </p:nvCxnSpPr>
        <p:spPr>
          <a:xfrm>
            <a:off x="12130600" y="4581407"/>
            <a:ext cx="2050615" cy="0"/>
          </a:xfrm>
          <a:prstGeom prst="line">
            <a:avLst/>
          </a:prstGeom>
          <a:ln w="38100">
            <a:solidFill>
              <a:srgbClr val="FFFFFF">
                <a:alpha val="60000"/>
              </a:srgbClr>
            </a:solidFill>
          </a:ln>
        </p:spPr>
        <p:style>
          <a:lnRef idx="1">
            <a:schemeClr val="accent1"/>
          </a:lnRef>
          <a:fillRef idx="0">
            <a:schemeClr val="accent1"/>
          </a:fillRef>
          <a:effectRef idx="0">
            <a:schemeClr val="accent1"/>
          </a:effectRef>
          <a:fontRef idx="minor">
            <a:schemeClr val="tx1"/>
          </a:fontRef>
        </p:style>
      </p:cxnSp>
      <p:cxnSp>
        <p:nvCxnSpPr>
          <p:cNvPr id="69" name="直線コネクタ 68"/>
          <p:cNvCxnSpPr>
            <a:stCxn id="51" idx="6"/>
          </p:cNvCxnSpPr>
          <p:nvPr userDrawn="1"/>
        </p:nvCxnSpPr>
        <p:spPr>
          <a:xfrm>
            <a:off x="16166518" y="4581407"/>
            <a:ext cx="2119895" cy="0"/>
          </a:xfrm>
          <a:prstGeom prst="line">
            <a:avLst/>
          </a:prstGeom>
          <a:ln w="38100">
            <a:solidFill>
              <a:srgbClr val="FFFFFF">
                <a:alpha val="60000"/>
              </a:srgb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355292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iterate type="lt">
                                    <p:tmPct val="5000"/>
                                  </p:iterate>
                                  <p:childTnLst>
                                    <p:set>
                                      <p:cBhvr>
                                        <p:cTn id="6" dur="1" fill="hold">
                                          <p:stCondLst>
                                            <p:cond delay="0"/>
                                          </p:stCondLst>
                                        </p:cTn>
                                        <p:tgtEl>
                                          <p:spTgt spid="6">
                                            <p:txEl>
                                              <p:pRg st="0" end="0"/>
                                            </p:txEl>
                                          </p:spTgt>
                                        </p:tgtEl>
                                        <p:attrNameLst>
                                          <p:attrName>style.visibility</p:attrName>
                                        </p:attrNameLst>
                                      </p:cBhvr>
                                      <p:to>
                                        <p:strVal val="visible"/>
                                      </p:to>
                                    </p:set>
                                    <p:animEffect transition="in" filter="randombar(horizontal)">
                                      <p:cBhvr>
                                        <p:cTn id="7" dur="500"/>
                                        <p:tgtEl>
                                          <p:spTgt spid="6">
                                            <p:txEl>
                                              <p:pRg st="0" end="0"/>
                                            </p:txEl>
                                          </p:spTgt>
                                        </p:tgtEl>
                                      </p:cBhvr>
                                    </p:animEffect>
                                  </p:childTnLst>
                                </p:cTn>
                              </p:par>
                            </p:childTnLst>
                          </p:cTn>
                        </p:par>
                        <p:par>
                          <p:cTn id="8" fill="hold">
                            <p:stCondLst>
                              <p:cond delay="875"/>
                            </p:stCondLst>
                            <p:childTnLst>
                              <p:par>
                                <p:cTn id="9" presetID="22" presetClass="entr" presetSubtype="8" fill="hold" nodeType="afterEffect">
                                  <p:stCondLst>
                                    <p:cond delay="0"/>
                                  </p:stCondLst>
                                  <p:childTnLst>
                                    <p:set>
                                      <p:cBhvr>
                                        <p:cTn id="10" dur="1" fill="hold">
                                          <p:stCondLst>
                                            <p:cond delay="0"/>
                                          </p:stCondLst>
                                        </p:cTn>
                                        <p:tgtEl>
                                          <p:spTgt spid="36"/>
                                        </p:tgtEl>
                                        <p:attrNameLst>
                                          <p:attrName>style.visibility</p:attrName>
                                        </p:attrNameLst>
                                      </p:cBhvr>
                                      <p:to>
                                        <p:strVal val="visible"/>
                                      </p:to>
                                    </p:set>
                                    <p:animEffect transition="in" filter="wipe(left)">
                                      <p:cBhvr>
                                        <p:cTn id="11" dur="500"/>
                                        <p:tgtEl>
                                          <p:spTgt spid="36"/>
                                        </p:tgtEl>
                                      </p:cBhvr>
                                    </p:animEffect>
                                  </p:childTnLst>
                                </p:cTn>
                              </p:par>
                            </p:childTnLst>
                          </p:cTn>
                        </p:par>
                        <p:par>
                          <p:cTn id="12" fill="hold">
                            <p:stCondLst>
                              <p:cond delay="1375"/>
                            </p:stCondLst>
                            <p:childTnLst>
                              <p:par>
                                <p:cTn id="13" presetID="53" presetClass="entr" presetSubtype="16" fill="hold" grpId="0" nodeType="afterEffect">
                                  <p:stCondLst>
                                    <p:cond delay="0"/>
                                  </p:stCondLst>
                                  <p:childTnLst>
                                    <p:set>
                                      <p:cBhvr>
                                        <p:cTn id="14" dur="1" fill="hold">
                                          <p:stCondLst>
                                            <p:cond delay="0"/>
                                          </p:stCondLst>
                                        </p:cTn>
                                        <p:tgtEl>
                                          <p:spTgt spid="32"/>
                                        </p:tgtEl>
                                        <p:attrNameLst>
                                          <p:attrName>style.visibility</p:attrName>
                                        </p:attrNameLst>
                                      </p:cBhvr>
                                      <p:to>
                                        <p:strVal val="visible"/>
                                      </p:to>
                                    </p:set>
                                    <p:anim calcmode="lin" valueType="num">
                                      <p:cBhvr>
                                        <p:cTn id="15" dur="500" fill="hold"/>
                                        <p:tgtEl>
                                          <p:spTgt spid="32"/>
                                        </p:tgtEl>
                                        <p:attrNameLst>
                                          <p:attrName>ppt_w</p:attrName>
                                        </p:attrNameLst>
                                      </p:cBhvr>
                                      <p:tavLst>
                                        <p:tav tm="0">
                                          <p:val>
                                            <p:fltVal val="0"/>
                                          </p:val>
                                        </p:tav>
                                        <p:tav tm="100000">
                                          <p:val>
                                            <p:strVal val="#ppt_w"/>
                                          </p:val>
                                        </p:tav>
                                      </p:tavLst>
                                    </p:anim>
                                    <p:anim calcmode="lin" valueType="num">
                                      <p:cBhvr>
                                        <p:cTn id="16" dur="500" fill="hold"/>
                                        <p:tgtEl>
                                          <p:spTgt spid="32"/>
                                        </p:tgtEl>
                                        <p:attrNameLst>
                                          <p:attrName>ppt_h</p:attrName>
                                        </p:attrNameLst>
                                      </p:cBhvr>
                                      <p:tavLst>
                                        <p:tav tm="0">
                                          <p:val>
                                            <p:fltVal val="0"/>
                                          </p:val>
                                        </p:tav>
                                        <p:tav tm="100000">
                                          <p:val>
                                            <p:strVal val="#ppt_h"/>
                                          </p:val>
                                        </p:tav>
                                      </p:tavLst>
                                    </p:anim>
                                    <p:animEffect transition="in" filter="fade">
                                      <p:cBhvr>
                                        <p:cTn id="17" dur="500"/>
                                        <p:tgtEl>
                                          <p:spTgt spid="32"/>
                                        </p:tgtEl>
                                      </p:cBhvr>
                                    </p:animEffect>
                                  </p:childTnLst>
                                </p:cTn>
                              </p:par>
                              <p:par>
                                <p:cTn id="18" presetID="53" presetClass="entr" presetSubtype="16" fill="hold" grpId="0" nodeType="withEffect">
                                  <p:stCondLst>
                                    <p:cond delay="250"/>
                                  </p:stCondLst>
                                  <p:iterate type="lt">
                                    <p:tmPct val="10000"/>
                                  </p:iterate>
                                  <p:childTnLst>
                                    <p:set>
                                      <p:cBhvr>
                                        <p:cTn id="19" dur="1" fill="hold">
                                          <p:stCondLst>
                                            <p:cond delay="0"/>
                                          </p:stCondLst>
                                        </p:cTn>
                                        <p:tgtEl>
                                          <p:spTgt spid="33">
                                            <p:txEl>
                                              <p:pRg st="0" end="0"/>
                                            </p:txEl>
                                          </p:spTgt>
                                        </p:tgtEl>
                                        <p:attrNameLst>
                                          <p:attrName>style.visibility</p:attrName>
                                        </p:attrNameLst>
                                      </p:cBhvr>
                                      <p:to>
                                        <p:strVal val="visible"/>
                                      </p:to>
                                    </p:set>
                                    <p:anim calcmode="lin" valueType="num">
                                      <p:cBhvr>
                                        <p:cTn id="20" dur="500" fill="hold"/>
                                        <p:tgtEl>
                                          <p:spTgt spid="33">
                                            <p:txEl>
                                              <p:pRg st="0" end="0"/>
                                            </p:txEl>
                                          </p:spTgt>
                                        </p:tgtEl>
                                        <p:attrNameLst>
                                          <p:attrName>ppt_w</p:attrName>
                                        </p:attrNameLst>
                                      </p:cBhvr>
                                      <p:tavLst>
                                        <p:tav tm="0">
                                          <p:val>
                                            <p:fltVal val="0"/>
                                          </p:val>
                                        </p:tav>
                                        <p:tav tm="100000">
                                          <p:val>
                                            <p:strVal val="#ppt_w"/>
                                          </p:val>
                                        </p:tav>
                                      </p:tavLst>
                                    </p:anim>
                                    <p:anim calcmode="lin" valueType="num">
                                      <p:cBhvr>
                                        <p:cTn id="21" dur="500" fill="hold"/>
                                        <p:tgtEl>
                                          <p:spTgt spid="33">
                                            <p:txEl>
                                              <p:pRg st="0" end="0"/>
                                            </p:txEl>
                                          </p:spTgt>
                                        </p:tgtEl>
                                        <p:attrNameLst>
                                          <p:attrName>ppt_h</p:attrName>
                                        </p:attrNameLst>
                                      </p:cBhvr>
                                      <p:tavLst>
                                        <p:tav tm="0">
                                          <p:val>
                                            <p:fltVal val="0"/>
                                          </p:val>
                                        </p:tav>
                                        <p:tav tm="100000">
                                          <p:val>
                                            <p:strVal val="#ppt_h"/>
                                          </p:val>
                                        </p:tav>
                                      </p:tavLst>
                                    </p:anim>
                                    <p:animEffect transition="in" filter="fade">
                                      <p:cBhvr>
                                        <p:cTn id="22" dur="500"/>
                                        <p:tgtEl>
                                          <p:spTgt spid="33">
                                            <p:txEl>
                                              <p:pRg st="0" end="0"/>
                                            </p:txEl>
                                          </p:spTgt>
                                        </p:tgtEl>
                                      </p:cBhvr>
                                    </p:animEffect>
                                  </p:childTnLst>
                                </p:cTn>
                              </p:par>
                            </p:childTnLst>
                          </p:cTn>
                        </p:par>
                        <p:par>
                          <p:cTn id="23" fill="hold">
                            <p:stCondLst>
                              <p:cond delay="2275"/>
                            </p:stCondLst>
                            <p:childTnLst>
                              <p:par>
                                <p:cTn id="24" presetID="14" presetClass="entr" presetSubtype="10" fill="hold" grpId="0" nodeType="afterEffect">
                                  <p:stCondLst>
                                    <p:cond delay="0"/>
                                  </p:stCondLst>
                                  <p:iterate type="lt">
                                    <p:tmPct val="5000"/>
                                  </p:iterate>
                                  <p:childTnLst>
                                    <p:set>
                                      <p:cBhvr>
                                        <p:cTn id="25" dur="1" fill="hold">
                                          <p:stCondLst>
                                            <p:cond delay="0"/>
                                          </p:stCondLst>
                                        </p:cTn>
                                        <p:tgtEl>
                                          <p:spTgt spid="34">
                                            <p:txEl>
                                              <p:pRg st="0" end="0"/>
                                            </p:txEl>
                                          </p:spTgt>
                                        </p:tgtEl>
                                        <p:attrNameLst>
                                          <p:attrName>style.visibility</p:attrName>
                                        </p:attrNameLst>
                                      </p:cBhvr>
                                      <p:to>
                                        <p:strVal val="visible"/>
                                      </p:to>
                                    </p:set>
                                    <p:animEffect transition="in" filter="randombar(horizontal)">
                                      <p:cBhvr>
                                        <p:cTn id="26" dur="500"/>
                                        <p:tgtEl>
                                          <p:spTgt spid="34">
                                            <p:txEl>
                                              <p:pRg st="0" end="0"/>
                                            </p:txEl>
                                          </p:spTgt>
                                        </p:tgtEl>
                                      </p:cBhvr>
                                    </p:animEffect>
                                  </p:childTnLst>
                                </p:cTn>
                              </p:par>
                            </p:childTnLst>
                          </p:cTn>
                        </p:par>
                        <p:par>
                          <p:cTn id="27" fill="hold">
                            <p:stCondLst>
                              <p:cond delay="2950"/>
                            </p:stCondLst>
                            <p:childTnLst>
                              <p:par>
                                <p:cTn id="28" presetID="10" presetClass="entr" presetSubtype="0" fill="hold" grpId="0" nodeType="afterEffect">
                                  <p:stCondLst>
                                    <p:cond delay="0"/>
                                  </p:stCondLst>
                                  <p:childTnLst>
                                    <p:set>
                                      <p:cBhvr>
                                        <p:cTn id="29" dur="1" fill="hold">
                                          <p:stCondLst>
                                            <p:cond delay="0"/>
                                          </p:stCondLst>
                                        </p:cTn>
                                        <p:tgtEl>
                                          <p:spTgt spid="35">
                                            <p:txEl>
                                              <p:pRg st="0" end="0"/>
                                            </p:txEl>
                                          </p:spTgt>
                                        </p:tgtEl>
                                        <p:attrNameLst>
                                          <p:attrName>style.visibility</p:attrName>
                                        </p:attrNameLst>
                                      </p:cBhvr>
                                      <p:to>
                                        <p:strVal val="visible"/>
                                      </p:to>
                                    </p:set>
                                    <p:animEffect transition="in" filter="fade">
                                      <p:cBhvr>
                                        <p:cTn id="30" dur="750"/>
                                        <p:tgtEl>
                                          <p:spTgt spid="35">
                                            <p:txEl>
                                              <p:pRg st="0" end="0"/>
                                            </p:txEl>
                                          </p:spTgt>
                                        </p:tgtEl>
                                      </p:cBhvr>
                                    </p:animEffect>
                                  </p:childTnLst>
                                </p:cTn>
                              </p:par>
                            </p:childTnLst>
                          </p:cTn>
                        </p:par>
                        <p:par>
                          <p:cTn id="31" fill="hold">
                            <p:stCondLst>
                              <p:cond delay="3700"/>
                            </p:stCondLst>
                            <p:childTnLst>
                              <p:par>
                                <p:cTn id="32" presetID="22" presetClass="entr" presetSubtype="8" fill="hold" nodeType="afterEffect">
                                  <p:stCondLst>
                                    <p:cond delay="0"/>
                                  </p:stCondLst>
                                  <p:childTnLst>
                                    <p:set>
                                      <p:cBhvr>
                                        <p:cTn id="33" dur="1" fill="hold">
                                          <p:stCondLst>
                                            <p:cond delay="0"/>
                                          </p:stCondLst>
                                        </p:cTn>
                                        <p:tgtEl>
                                          <p:spTgt spid="44"/>
                                        </p:tgtEl>
                                        <p:attrNameLst>
                                          <p:attrName>style.visibility</p:attrName>
                                        </p:attrNameLst>
                                      </p:cBhvr>
                                      <p:to>
                                        <p:strVal val="visible"/>
                                      </p:to>
                                    </p:set>
                                    <p:animEffect transition="in" filter="wipe(left)">
                                      <p:cBhvr>
                                        <p:cTn id="34" dur="500"/>
                                        <p:tgtEl>
                                          <p:spTgt spid="44"/>
                                        </p:tgtEl>
                                      </p:cBhvr>
                                    </p:animEffect>
                                  </p:childTnLst>
                                </p:cTn>
                              </p:par>
                            </p:childTnLst>
                          </p:cTn>
                        </p:par>
                        <p:par>
                          <p:cTn id="35" fill="hold">
                            <p:stCondLst>
                              <p:cond delay="4200"/>
                            </p:stCondLst>
                            <p:childTnLst>
                              <p:par>
                                <p:cTn id="36" presetID="53" presetClass="entr" presetSubtype="16" fill="hold" grpId="0" nodeType="afterEffect">
                                  <p:stCondLst>
                                    <p:cond delay="0"/>
                                  </p:stCondLst>
                                  <p:childTnLst>
                                    <p:set>
                                      <p:cBhvr>
                                        <p:cTn id="37" dur="1" fill="hold">
                                          <p:stCondLst>
                                            <p:cond delay="0"/>
                                          </p:stCondLst>
                                        </p:cTn>
                                        <p:tgtEl>
                                          <p:spTgt spid="39"/>
                                        </p:tgtEl>
                                        <p:attrNameLst>
                                          <p:attrName>style.visibility</p:attrName>
                                        </p:attrNameLst>
                                      </p:cBhvr>
                                      <p:to>
                                        <p:strVal val="visible"/>
                                      </p:to>
                                    </p:set>
                                    <p:anim calcmode="lin" valueType="num">
                                      <p:cBhvr>
                                        <p:cTn id="38" dur="500" fill="hold"/>
                                        <p:tgtEl>
                                          <p:spTgt spid="39"/>
                                        </p:tgtEl>
                                        <p:attrNameLst>
                                          <p:attrName>ppt_w</p:attrName>
                                        </p:attrNameLst>
                                      </p:cBhvr>
                                      <p:tavLst>
                                        <p:tav tm="0">
                                          <p:val>
                                            <p:fltVal val="0"/>
                                          </p:val>
                                        </p:tav>
                                        <p:tav tm="100000">
                                          <p:val>
                                            <p:strVal val="#ppt_w"/>
                                          </p:val>
                                        </p:tav>
                                      </p:tavLst>
                                    </p:anim>
                                    <p:anim calcmode="lin" valueType="num">
                                      <p:cBhvr>
                                        <p:cTn id="39" dur="500" fill="hold"/>
                                        <p:tgtEl>
                                          <p:spTgt spid="39"/>
                                        </p:tgtEl>
                                        <p:attrNameLst>
                                          <p:attrName>ppt_h</p:attrName>
                                        </p:attrNameLst>
                                      </p:cBhvr>
                                      <p:tavLst>
                                        <p:tav tm="0">
                                          <p:val>
                                            <p:fltVal val="0"/>
                                          </p:val>
                                        </p:tav>
                                        <p:tav tm="100000">
                                          <p:val>
                                            <p:strVal val="#ppt_h"/>
                                          </p:val>
                                        </p:tav>
                                      </p:tavLst>
                                    </p:anim>
                                    <p:animEffect transition="in" filter="fade">
                                      <p:cBhvr>
                                        <p:cTn id="40" dur="500"/>
                                        <p:tgtEl>
                                          <p:spTgt spid="39"/>
                                        </p:tgtEl>
                                      </p:cBhvr>
                                    </p:animEffect>
                                  </p:childTnLst>
                                </p:cTn>
                              </p:par>
                              <p:par>
                                <p:cTn id="41" presetID="53" presetClass="entr" presetSubtype="16" fill="hold" grpId="0" nodeType="withEffect">
                                  <p:stCondLst>
                                    <p:cond delay="250"/>
                                  </p:stCondLst>
                                  <p:iterate type="lt">
                                    <p:tmPct val="10000"/>
                                  </p:iterate>
                                  <p:childTnLst>
                                    <p:set>
                                      <p:cBhvr>
                                        <p:cTn id="42" dur="1" fill="hold">
                                          <p:stCondLst>
                                            <p:cond delay="0"/>
                                          </p:stCondLst>
                                        </p:cTn>
                                        <p:tgtEl>
                                          <p:spTgt spid="41">
                                            <p:txEl>
                                              <p:pRg st="0" end="0"/>
                                            </p:txEl>
                                          </p:spTgt>
                                        </p:tgtEl>
                                        <p:attrNameLst>
                                          <p:attrName>style.visibility</p:attrName>
                                        </p:attrNameLst>
                                      </p:cBhvr>
                                      <p:to>
                                        <p:strVal val="visible"/>
                                      </p:to>
                                    </p:set>
                                    <p:anim calcmode="lin" valueType="num">
                                      <p:cBhvr>
                                        <p:cTn id="43" dur="500" fill="hold"/>
                                        <p:tgtEl>
                                          <p:spTgt spid="41">
                                            <p:txEl>
                                              <p:pRg st="0" end="0"/>
                                            </p:txEl>
                                          </p:spTgt>
                                        </p:tgtEl>
                                        <p:attrNameLst>
                                          <p:attrName>ppt_w</p:attrName>
                                        </p:attrNameLst>
                                      </p:cBhvr>
                                      <p:tavLst>
                                        <p:tav tm="0">
                                          <p:val>
                                            <p:fltVal val="0"/>
                                          </p:val>
                                        </p:tav>
                                        <p:tav tm="100000">
                                          <p:val>
                                            <p:strVal val="#ppt_w"/>
                                          </p:val>
                                        </p:tav>
                                      </p:tavLst>
                                    </p:anim>
                                    <p:anim calcmode="lin" valueType="num">
                                      <p:cBhvr>
                                        <p:cTn id="44" dur="500" fill="hold"/>
                                        <p:tgtEl>
                                          <p:spTgt spid="41">
                                            <p:txEl>
                                              <p:pRg st="0" end="0"/>
                                            </p:txEl>
                                          </p:spTgt>
                                        </p:tgtEl>
                                        <p:attrNameLst>
                                          <p:attrName>ppt_h</p:attrName>
                                        </p:attrNameLst>
                                      </p:cBhvr>
                                      <p:tavLst>
                                        <p:tav tm="0">
                                          <p:val>
                                            <p:fltVal val="0"/>
                                          </p:val>
                                        </p:tav>
                                        <p:tav tm="100000">
                                          <p:val>
                                            <p:strVal val="#ppt_h"/>
                                          </p:val>
                                        </p:tav>
                                      </p:tavLst>
                                    </p:anim>
                                    <p:animEffect transition="in" filter="fade">
                                      <p:cBhvr>
                                        <p:cTn id="45" dur="500"/>
                                        <p:tgtEl>
                                          <p:spTgt spid="41">
                                            <p:txEl>
                                              <p:pRg st="0" end="0"/>
                                            </p:txEl>
                                          </p:spTgt>
                                        </p:tgtEl>
                                      </p:cBhvr>
                                    </p:animEffect>
                                  </p:childTnLst>
                                </p:cTn>
                              </p:par>
                            </p:childTnLst>
                          </p:cTn>
                        </p:par>
                        <p:par>
                          <p:cTn id="46" fill="hold">
                            <p:stCondLst>
                              <p:cond delay="5100"/>
                            </p:stCondLst>
                            <p:childTnLst>
                              <p:par>
                                <p:cTn id="47" presetID="14" presetClass="entr" presetSubtype="10" fill="hold" grpId="0" nodeType="afterEffect">
                                  <p:stCondLst>
                                    <p:cond delay="0"/>
                                  </p:stCondLst>
                                  <p:iterate type="lt">
                                    <p:tmPct val="5000"/>
                                  </p:iterate>
                                  <p:childTnLst>
                                    <p:set>
                                      <p:cBhvr>
                                        <p:cTn id="48" dur="1" fill="hold">
                                          <p:stCondLst>
                                            <p:cond delay="0"/>
                                          </p:stCondLst>
                                        </p:cTn>
                                        <p:tgtEl>
                                          <p:spTgt spid="42">
                                            <p:txEl>
                                              <p:pRg st="0" end="0"/>
                                            </p:txEl>
                                          </p:spTgt>
                                        </p:tgtEl>
                                        <p:attrNameLst>
                                          <p:attrName>style.visibility</p:attrName>
                                        </p:attrNameLst>
                                      </p:cBhvr>
                                      <p:to>
                                        <p:strVal val="visible"/>
                                      </p:to>
                                    </p:set>
                                    <p:animEffect transition="in" filter="randombar(horizontal)">
                                      <p:cBhvr>
                                        <p:cTn id="49" dur="500"/>
                                        <p:tgtEl>
                                          <p:spTgt spid="42">
                                            <p:txEl>
                                              <p:pRg st="0" end="0"/>
                                            </p:txEl>
                                          </p:spTgt>
                                        </p:tgtEl>
                                      </p:cBhvr>
                                    </p:animEffect>
                                  </p:childTnLst>
                                </p:cTn>
                              </p:par>
                            </p:childTnLst>
                          </p:cTn>
                        </p:par>
                        <p:par>
                          <p:cTn id="50" fill="hold">
                            <p:stCondLst>
                              <p:cond delay="5775"/>
                            </p:stCondLst>
                            <p:childTnLst>
                              <p:par>
                                <p:cTn id="51" presetID="10" presetClass="entr" presetSubtype="0" fill="hold" grpId="0" nodeType="afterEffect">
                                  <p:stCondLst>
                                    <p:cond delay="0"/>
                                  </p:stCondLst>
                                  <p:childTnLst>
                                    <p:set>
                                      <p:cBhvr>
                                        <p:cTn id="52" dur="1" fill="hold">
                                          <p:stCondLst>
                                            <p:cond delay="0"/>
                                          </p:stCondLst>
                                        </p:cTn>
                                        <p:tgtEl>
                                          <p:spTgt spid="43">
                                            <p:txEl>
                                              <p:pRg st="0" end="0"/>
                                            </p:txEl>
                                          </p:spTgt>
                                        </p:tgtEl>
                                        <p:attrNameLst>
                                          <p:attrName>style.visibility</p:attrName>
                                        </p:attrNameLst>
                                      </p:cBhvr>
                                      <p:to>
                                        <p:strVal val="visible"/>
                                      </p:to>
                                    </p:set>
                                    <p:animEffect transition="in" filter="fade">
                                      <p:cBhvr>
                                        <p:cTn id="53" dur="750"/>
                                        <p:tgtEl>
                                          <p:spTgt spid="43">
                                            <p:txEl>
                                              <p:pRg st="0" end="0"/>
                                            </p:txEl>
                                          </p:spTgt>
                                        </p:tgtEl>
                                      </p:cBhvr>
                                    </p:animEffect>
                                  </p:childTnLst>
                                </p:cTn>
                              </p:par>
                            </p:childTnLst>
                          </p:cTn>
                        </p:par>
                        <p:par>
                          <p:cTn id="54" fill="hold">
                            <p:stCondLst>
                              <p:cond delay="6525"/>
                            </p:stCondLst>
                            <p:childTnLst>
                              <p:par>
                                <p:cTn id="55" presetID="22" presetClass="entr" presetSubtype="8" fill="hold" nodeType="afterEffect">
                                  <p:stCondLst>
                                    <p:cond delay="0"/>
                                  </p:stCondLst>
                                  <p:childTnLst>
                                    <p:set>
                                      <p:cBhvr>
                                        <p:cTn id="56" dur="1" fill="hold">
                                          <p:stCondLst>
                                            <p:cond delay="0"/>
                                          </p:stCondLst>
                                        </p:cTn>
                                        <p:tgtEl>
                                          <p:spTgt spid="50"/>
                                        </p:tgtEl>
                                        <p:attrNameLst>
                                          <p:attrName>style.visibility</p:attrName>
                                        </p:attrNameLst>
                                      </p:cBhvr>
                                      <p:to>
                                        <p:strVal val="visible"/>
                                      </p:to>
                                    </p:set>
                                    <p:animEffect transition="in" filter="wipe(left)">
                                      <p:cBhvr>
                                        <p:cTn id="57" dur="500"/>
                                        <p:tgtEl>
                                          <p:spTgt spid="50"/>
                                        </p:tgtEl>
                                      </p:cBhvr>
                                    </p:animEffect>
                                  </p:childTnLst>
                                </p:cTn>
                              </p:par>
                            </p:childTnLst>
                          </p:cTn>
                        </p:par>
                        <p:par>
                          <p:cTn id="58" fill="hold">
                            <p:stCondLst>
                              <p:cond delay="7025"/>
                            </p:stCondLst>
                            <p:childTnLst>
                              <p:par>
                                <p:cTn id="59" presetID="53" presetClass="entr" presetSubtype="16" fill="hold" grpId="0" nodeType="afterEffect">
                                  <p:stCondLst>
                                    <p:cond delay="0"/>
                                  </p:stCondLst>
                                  <p:childTnLst>
                                    <p:set>
                                      <p:cBhvr>
                                        <p:cTn id="60" dur="1" fill="hold">
                                          <p:stCondLst>
                                            <p:cond delay="0"/>
                                          </p:stCondLst>
                                        </p:cTn>
                                        <p:tgtEl>
                                          <p:spTgt spid="46"/>
                                        </p:tgtEl>
                                        <p:attrNameLst>
                                          <p:attrName>style.visibility</p:attrName>
                                        </p:attrNameLst>
                                      </p:cBhvr>
                                      <p:to>
                                        <p:strVal val="visible"/>
                                      </p:to>
                                    </p:set>
                                    <p:anim calcmode="lin" valueType="num">
                                      <p:cBhvr>
                                        <p:cTn id="61" dur="500" fill="hold"/>
                                        <p:tgtEl>
                                          <p:spTgt spid="46"/>
                                        </p:tgtEl>
                                        <p:attrNameLst>
                                          <p:attrName>ppt_w</p:attrName>
                                        </p:attrNameLst>
                                      </p:cBhvr>
                                      <p:tavLst>
                                        <p:tav tm="0">
                                          <p:val>
                                            <p:fltVal val="0"/>
                                          </p:val>
                                        </p:tav>
                                        <p:tav tm="100000">
                                          <p:val>
                                            <p:strVal val="#ppt_w"/>
                                          </p:val>
                                        </p:tav>
                                      </p:tavLst>
                                    </p:anim>
                                    <p:anim calcmode="lin" valueType="num">
                                      <p:cBhvr>
                                        <p:cTn id="62" dur="500" fill="hold"/>
                                        <p:tgtEl>
                                          <p:spTgt spid="46"/>
                                        </p:tgtEl>
                                        <p:attrNameLst>
                                          <p:attrName>ppt_h</p:attrName>
                                        </p:attrNameLst>
                                      </p:cBhvr>
                                      <p:tavLst>
                                        <p:tav tm="0">
                                          <p:val>
                                            <p:fltVal val="0"/>
                                          </p:val>
                                        </p:tav>
                                        <p:tav tm="100000">
                                          <p:val>
                                            <p:strVal val="#ppt_h"/>
                                          </p:val>
                                        </p:tav>
                                      </p:tavLst>
                                    </p:anim>
                                    <p:animEffect transition="in" filter="fade">
                                      <p:cBhvr>
                                        <p:cTn id="63" dur="500"/>
                                        <p:tgtEl>
                                          <p:spTgt spid="46"/>
                                        </p:tgtEl>
                                      </p:cBhvr>
                                    </p:animEffect>
                                  </p:childTnLst>
                                </p:cTn>
                              </p:par>
                              <p:par>
                                <p:cTn id="64" presetID="53" presetClass="entr" presetSubtype="16" fill="hold" grpId="0" nodeType="withEffect">
                                  <p:stCondLst>
                                    <p:cond delay="250"/>
                                  </p:stCondLst>
                                  <p:iterate type="lt">
                                    <p:tmPct val="10000"/>
                                  </p:iterate>
                                  <p:childTnLst>
                                    <p:set>
                                      <p:cBhvr>
                                        <p:cTn id="65" dur="1" fill="hold">
                                          <p:stCondLst>
                                            <p:cond delay="0"/>
                                          </p:stCondLst>
                                        </p:cTn>
                                        <p:tgtEl>
                                          <p:spTgt spid="47">
                                            <p:txEl>
                                              <p:pRg st="0" end="0"/>
                                            </p:txEl>
                                          </p:spTgt>
                                        </p:tgtEl>
                                        <p:attrNameLst>
                                          <p:attrName>style.visibility</p:attrName>
                                        </p:attrNameLst>
                                      </p:cBhvr>
                                      <p:to>
                                        <p:strVal val="visible"/>
                                      </p:to>
                                    </p:set>
                                    <p:anim calcmode="lin" valueType="num">
                                      <p:cBhvr>
                                        <p:cTn id="66" dur="500" fill="hold"/>
                                        <p:tgtEl>
                                          <p:spTgt spid="47">
                                            <p:txEl>
                                              <p:pRg st="0" end="0"/>
                                            </p:txEl>
                                          </p:spTgt>
                                        </p:tgtEl>
                                        <p:attrNameLst>
                                          <p:attrName>ppt_w</p:attrName>
                                        </p:attrNameLst>
                                      </p:cBhvr>
                                      <p:tavLst>
                                        <p:tav tm="0">
                                          <p:val>
                                            <p:fltVal val="0"/>
                                          </p:val>
                                        </p:tav>
                                        <p:tav tm="100000">
                                          <p:val>
                                            <p:strVal val="#ppt_w"/>
                                          </p:val>
                                        </p:tav>
                                      </p:tavLst>
                                    </p:anim>
                                    <p:anim calcmode="lin" valueType="num">
                                      <p:cBhvr>
                                        <p:cTn id="67" dur="500" fill="hold"/>
                                        <p:tgtEl>
                                          <p:spTgt spid="47">
                                            <p:txEl>
                                              <p:pRg st="0" end="0"/>
                                            </p:txEl>
                                          </p:spTgt>
                                        </p:tgtEl>
                                        <p:attrNameLst>
                                          <p:attrName>ppt_h</p:attrName>
                                        </p:attrNameLst>
                                      </p:cBhvr>
                                      <p:tavLst>
                                        <p:tav tm="0">
                                          <p:val>
                                            <p:fltVal val="0"/>
                                          </p:val>
                                        </p:tav>
                                        <p:tav tm="100000">
                                          <p:val>
                                            <p:strVal val="#ppt_h"/>
                                          </p:val>
                                        </p:tav>
                                      </p:tavLst>
                                    </p:anim>
                                    <p:animEffect transition="in" filter="fade">
                                      <p:cBhvr>
                                        <p:cTn id="68" dur="500"/>
                                        <p:tgtEl>
                                          <p:spTgt spid="47">
                                            <p:txEl>
                                              <p:pRg st="0" end="0"/>
                                            </p:txEl>
                                          </p:spTgt>
                                        </p:tgtEl>
                                      </p:cBhvr>
                                    </p:animEffect>
                                  </p:childTnLst>
                                </p:cTn>
                              </p:par>
                            </p:childTnLst>
                          </p:cTn>
                        </p:par>
                        <p:par>
                          <p:cTn id="69" fill="hold">
                            <p:stCondLst>
                              <p:cond delay="7925"/>
                            </p:stCondLst>
                            <p:childTnLst>
                              <p:par>
                                <p:cTn id="70" presetID="14" presetClass="entr" presetSubtype="10" fill="hold" grpId="0" nodeType="afterEffect">
                                  <p:stCondLst>
                                    <p:cond delay="0"/>
                                  </p:stCondLst>
                                  <p:iterate type="lt">
                                    <p:tmPct val="5000"/>
                                  </p:iterate>
                                  <p:childTnLst>
                                    <p:set>
                                      <p:cBhvr>
                                        <p:cTn id="71" dur="1" fill="hold">
                                          <p:stCondLst>
                                            <p:cond delay="0"/>
                                          </p:stCondLst>
                                        </p:cTn>
                                        <p:tgtEl>
                                          <p:spTgt spid="48">
                                            <p:txEl>
                                              <p:pRg st="0" end="0"/>
                                            </p:txEl>
                                          </p:spTgt>
                                        </p:tgtEl>
                                        <p:attrNameLst>
                                          <p:attrName>style.visibility</p:attrName>
                                        </p:attrNameLst>
                                      </p:cBhvr>
                                      <p:to>
                                        <p:strVal val="visible"/>
                                      </p:to>
                                    </p:set>
                                    <p:animEffect transition="in" filter="randombar(horizontal)">
                                      <p:cBhvr>
                                        <p:cTn id="72" dur="500"/>
                                        <p:tgtEl>
                                          <p:spTgt spid="48">
                                            <p:txEl>
                                              <p:pRg st="0" end="0"/>
                                            </p:txEl>
                                          </p:spTgt>
                                        </p:tgtEl>
                                      </p:cBhvr>
                                    </p:animEffect>
                                  </p:childTnLst>
                                </p:cTn>
                              </p:par>
                            </p:childTnLst>
                          </p:cTn>
                        </p:par>
                        <p:par>
                          <p:cTn id="73" fill="hold">
                            <p:stCondLst>
                              <p:cond delay="8600"/>
                            </p:stCondLst>
                            <p:childTnLst>
                              <p:par>
                                <p:cTn id="74" presetID="10" presetClass="entr" presetSubtype="0" fill="hold" grpId="0" nodeType="afterEffect">
                                  <p:stCondLst>
                                    <p:cond delay="0"/>
                                  </p:stCondLst>
                                  <p:childTnLst>
                                    <p:set>
                                      <p:cBhvr>
                                        <p:cTn id="75" dur="1" fill="hold">
                                          <p:stCondLst>
                                            <p:cond delay="0"/>
                                          </p:stCondLst>
                                        </p:cTn>
                                        <p:tgtEl>
                                          <p:spTgt spid="49">
                                            <p:txEl>
                                              <p:pRg st="0" end="0"/>
                                            </p:txEl>
                                          </p:spTgt>
                                        </p:tgtEl>
                                        <p:attrNameLst>
                                          <p:attrName>style.visibility</p:attrName>
                                        </p:attrNameLst>
                                      </p:cBhvr>
                                      <p:to>
                                        <p:strVal val="visible"/>
                                      </p:to>
                                    </p:set>
                                    <p:animEffect transition="in" filter="fade">
                                      <p:cBhvr>
                                        <p:cTn id="76" dur="750"/>
                                        <p:tgtEl>
                                          <p:spTgt spid="49">
                                            <p:txEl>
                                              <p:pRg st="0" end="0"/>
                                            </p:txEl>
                                          </p:spTgt>
                                        </p:tgtEl>
                                      </p:cBhvr>
                                    </p:animEffect>
                                  </p:childTnLst>
                                </p:cTn>
                              </p:par>
                            </p:childTnLst>
                          </p:cTn>
                        </p:par>
                        <p:par>
                          <p:cTn id="77" fill="hold">
                            <p:stCondLst>
                              <p:cond delay="9350"/>
                            </p:stCondLst>
                            <p:childTnLst>
                              <p:par>
                                <p:cTn id="78" presetID="22" presetClass="entr" presetSubtype="8" fill="hold" nodeType="afterEffect">
                                  <p:stCondLst>
                                    <p:cond delay="0"/>
                                  </p:stCondLst>
                                  <p:childTnLst>
                                    <p:set>
                                      <p:cBhvr>
                                        <p:cTn id="79" dur="1" fill="hold">
                                          <p:stCondLst>
                                            <p:cond delay="0"/>
                                          </p:stCondLst>
                                        </p:cTn>
                                        <p:tgtEl>
                                          <p:spTgt spid="55"/>
                                        </p:tgtEl>
                                        <p:attrNameLst>
                                          <p:attrName>style.visibility</p:attrName>
                                        </p:attrNameLst>
                                      </p:cBhvr>
                                      <p:to>
                                        <p:strVal val="visible"/>
                                      </p:to>
                                    </p:set>
                                    <p:animEffect transition="in" filter="wipe(left)">
                                      <p:cBhvr>
                                        <p:cTn id="80" dur="500"/>
                                        <p:tgtEl>
                                          <p:spTgt spid="55"/>
                                        </p:tgtEl>
                                      </p:cBhvr>
                                    </p:animEffect>
                                  </p:childTnLst>
                                </p:cTn>
                              </p:par>
                            </p:childTnLst>
                          </p:cTn>
                        </p:par>
                        <p:par>
                          <p:cTn id="81" fill="hold">
                            <p:stCondLst>
                              <p:cond delay="9850"/>
                            </p:stCondLst>
                            <p:childTnLst>
                              <p:par>
                                <p:cTn id="82" presetID="53" presetClass="entr" presetSubtype="16" fill="hold" grpId="0" nodeType="afterEffect">
                                  <p:stCondLst>
                                    <p:cond delay="0"/>
                                  </p:stCondLst>
                                  <p:childTnLst>
                                    <p:set>
                                      <p:cBhvr>
                                        <p:cTn id="83" dur="1" fill="hold">
                                          <p:stCondLst>
                                            <p:cond delay="0"/>
                                          </p:stCondLst>
                                        </p:cTn>
                                        <p:tgtEl>
                                          <p:spTgt spid="51"/>
                                        </p:tgtEl>
                                        <p:attrNameLst>
                                          <p:attrName>style.visibility</p:attrName>
                                        </p:attrNameLst>
                                      </p:cBhvr>
                                      <p:to>
                                        <p:strVal val="visible"/>
                                      </p:to>
                                    </p:set>
                                    <p:anim calcmode="lin" valueType="num">
                                      <p:cBhvr>
                                        <p:cTn id="84" dur="500" fill="hold"/>
                                        <p:tgtEl>
                                          <p:spTgt spid="51"/>
                                        </p:tgtEl>
                                        <p:attrNameLst>
                                          <p:attrName>ppt_w</p:attrName>
                                        </p:attrNameLst>
                                      </p:cBhvr>
                                      <p:tavLst>
                                        <p:tav tm="0">
                                          <p:val>
                                            <p:fltVal val="0"/>
                                          </p:val>
                                        </p:tav>
                                        <p:tav tm="100000">
                                          <p:val>
                                            <p:strVal val="#ppt_w"/>
                                          </p:val>
                                        </p:tav>
                                      </p:tavLst>
                                    </p:anim>
                                    <p:anim calcmode="lin" valueType="num">
                                      <p:cBhvr>
                                        <p:cTn id="85" dur="500" fill="hold"/>
                                        <p:tgtEl>
                                          <p:spTgt spid="51"/>
                                        </p:tgtEl>
                                        <p:attrNameLst>
                                          <p:attrName>ppt_h</p:attrName>
                                        </p:attrNameLst>
                                      </p:cBhvr>
                                      <p:tavLst>
                                        <p:tav tm="0">
                                          <p:val>
                                            <p:fltVal val="0"/>
                                          </p:val>
                                        </p:tav>
                                        <p:tav tm="100000">
                                          <p:val>
                                            <p:strVal val="#ppt_h"/>
                                          </p:val>
                                        </p:tav>
                                      </p:tavLst>
                                    </p:anim>
                                    <p:animEffect transition="in" filter="fade">
                                      <p:cBhvr>
                                        <p:cTn id="86" dur="500"/>
                                        <p:tgtEl>
                                          <p:spTgt spid="51"/>
                                        </p:tgtEl>
                                      </p:cBhvr>
                                    </p:animEffect>
                                  </p:childTnLst>
                                </p:cTn>
                              </p:par>
                              <p:par>
                                <p:cTn id="87" presetID="53" presetClass="entr" presetSubtype="16" fill="hold" grpId="0" nodeType="withEffect">
                                  <p:stCondLst>
                                    <p:cond delay="250"/>
                                  </p:stCondLst>
                                  <p:iterate type="lt">
                                    <p:tmPct val="10000"/>
                                  </p:iterate>
                                  <p:childTnLst>
                                    <p:set>
                                      <p:cBhvr>
                                        <p:cTn id="88" dur="1" fill="hold">
                                          <p:stCondLst>
                                            <p:cond delay="0"/>
                                          </p:stCondLst>
                                        </p:cTn>
                                        <p:tgtEl>
                                          <p:spTgt spid="52">
                                            <p:txEl>
                                              <p:pRg st="0" end="0"/>
                                            </p:txEl>
                                          </p:spTgt>
                                        </p:tgtEl>
                                        <p:attrNameLst>
                                          <p:attrName>style.visibility</p:attrName>
                                        </p:attrNameLst>
                                      </p:cBhvr>
                                      <p:to>
                                        <p:strVal val="visible"/>
                                      </p:to>
                                    </p:set>
                                    <p:anim calcmode="lin" valueType="num">
                                      <p:cBhvr>
                                        <p:cTn id="89" dur="500" fill="hold"/>
                                        <p:tgtEl>
                                          <p:spTgt spid="52">
                                            <p:txEl>
                                              <p:pRg st="0" end="0"/>
                                            </p:txEl>
                                          </p:spTgt>
                                        </p:tgtEl>
                                        <p:attrNameLst>
                                          <p:attrName>ppt_w</p:attrName>
                                        </p:attrNameLst>
                                      </p:cBhvr>
                                      <p:tavLst>
                                        <p:tav tm="0">
                                          <p:val>
                                            <p:fltVal val="0"/>
                                          </p:val>
                                        </p:tav>
                                        <p:tav tm="100000">
                                          <p:val>
                                            <p:strVal val="#ppt_w"/>
                                          </p:val>
                                        </p:tav>
                                      </p:tavLst>
                                    </p:anim>
                                    <p:anim calcmode="lin" valueType="num">
                                      <p:cBhvr>
                                        <p:cTn id="90" dur="500" fill="hold"/>
                                        <p:tgtEl>
                                          <p:spTgt spid="52">
                                            <p:txEl>
                                              <p:pRg st="0" end="0"/>
                                            </p:txEl>
                                          </p:spTgt>
                                        </p:tgtEl>
                                        <p:attrNameLst>
                                          <p:attrName>ppt_h</p:attrName>
                                        </p:attrNameLst>
                                      </p:cBhvr>
                                      <p:tavLst>
                                        <p:tav tm="0">
                                          <p:val>
                                            <p:fltVal val="0"/>
                                          </p:val>
                                        </p:tav>
                                        <p:tav tm="100000">
                                          <p:val>
                                            <p:strVal val="#ppt_h"/>
                                          </p:val>
                                        </p:tav>
                                      </p:tavLst>
                                    </p:anim>
                                    <p:animEffect transition="in" filter="fade">
                                      <p:cBhvr>
                                        <p:cTn id="91" dur="500"/>
                                        <p:tgtEl>
                                          <p:spTgt spid="52">
                                            <p:txEl>
                                              <p:pRg st="0" end="0"/>
                                            </p:txEl>
                                          </p:spTgt>
                                        </p:tgtEl>
                                      </p:cBhvr>
                                    </p:animEffect>
                                  </p:childTnLst>
                                </p:cTn>
                              </p:par>
                            </p:childTnLst>
                          </p:cTn>
                        </p:par>
                        <p:par>
                          <p:cTn id="92" fill="hold">
                            <p:stCondLst>
                              <p:cond delay="10750"/>
                            </p:stCondLst>
                            <p:childTnLst>
                              <p:par>
                                <p:cTn id="93" presetID="14" presetClass="entr" presetSubtype="10" fill="hold" grpId="0" nodeType="afterEffect">
                                  <p:stCondLst>
                                    <p:cond delay="0"/>
                                  </p:stCondLst>
                                  <p:iterate type="lt">
                                    <p:tmPct val="5000"/>
                                  </p:iterate>
                                  <p:childTnLst>
                                    <p:set>
                                      <p:cBhvr>
                                        <p:cTn id="94" dur="1" fill="hold">
                                          <p:stCondLst>
                                            <p:cond delay="0"/>
                                          </p:stCondLst>
                                        </p:cTn>
                                        <p:tgtEl>
                                          <p:spTgt spid="53">
                                            <p:txEl>
                                              <p:pRg st="0" end="0"/>
                                            </p:txEl>
                                          </p:spTgt>
                                        </p:tgtEl>
                                        <p:attrNameLst>
                                          <p:attrName>style.visibility</p:attrName>
                                        </p:attrNameLst>
                                      </p:cBhvr>
                                      <p:to>
                                        <p:strVal val="visible"/>
                                      </p:to>
                                    </p:set>
                                    <p:animEffect transition="in" filter="randombar(horizontal)">
                                      <p:cBhvr>
                                        <p:cTn id="95" dur="500"/>
                                        <p:tgtEl>
                                          <p:spTgt spid="53">
                                            <p:txEl>
                                              <p:pRg st="0" end="0"/>
                                            </p:txEl>
                                          </p:spTgt>
                                        </p:tgtEl>
                                      </p:cBhvr>
                                    </p:animEffect>
                                  </p:childTnLst>
                                </p:cTn>
                              </p:par>
                            </p:childTnLst>
                          </p:cTn>
                        </p:par>
                        <p:par>
                          <p:cTn id="96" fill="hold">
                            <p:stCondLst>
                              <p:cond delay="11425"/>
                            </p:stCondLst>
                            <p:childTnLst>
                              <p:par>
                                <p:cTn id="97" presetID="10" presetClass="entr" presetSubtype="0" fill="hold" grpId="0" nodeType="afterEffect">
                                  <p:stCondLst>
                                    <p:cond delay="0"/>
                                  </p:stCondLst>
                                  <p:childTnLst>
                                    <p:set>
                                      <p:cBhvr>
                                        <p:cTn id="98" dur="1" fill="hold">
                                          <p:stCondLst>
                                            <p:cond delay="0"/>
                                          </p:stCondLst>
                                        </p:cTn>
                                        <p:tgtEl>
                                          <p:spTgt spid="54">
                                            <p:txEl>
                                              <p:pRg st="0" end="0"/>
                                            </p:txEl>
                                          </p:spTgt>
                                        </p:tgtEl>
                                        <p:attrNameLst>
                                          <p:attrName>style.visibility</p:attrName>
                                        </p:attrNameLst>
                                      </p:cBhvr>
                                      <p:to>
                                        <p:strVal val="visible"/>
                                      </p:to>
                                    </p:set>
                                    <p:animEffect transition="in" filter="fade">
                                      <p:cBhvr>
                                        <p:cTn id="99" dur="750"/>
                                        <p:tgtEl>
                                          <p:spTgt spid="54">
                                            <p:txEl>
                                              <p:pRg st="0" end="0"/>
                                            </p:txEl>
                                          </p:spTgt>
                                        </p:tgtEl>
                                      </p:cBhvr>
                                    </p:animEffect>
                                  </p:childTnLst>
                                </p:cTn>
                              </p:par>
                            </p:childTnLst>
                          </p:cTn>
                        </p:par>
                        <p:par>
                          <p:cTn id="100" fill="hold">
                            <p:stCondLst>
                              <p:cond delay="12175"/>
                            </p:stCondLst>
                            <p:childTnLst>
                              <p:par>
                                <p:cTn id="101" presetID="22" presetClass="entr" presetSubtype="8" fill="hold" nodeType="afterEffect">
                                  <p:stCondLst>
                                    <p:cond delay="0"/>
                                  </p:stCondLst>
                                  <p:childTnLst>
                                    <p:set>
                                      <p:cBhvr>
                                        <p:cTn id="102" dur="1" fill="hold">
                                          <p:stCondLst>
                                            <p:cond delay="0"/>
                                          </p:stCondLst>
                                        </p:cTn>
                                        <p:tgtEl>
                                          <p:spTgt spid="69"/>
                                        </p:tgtEl>
                                        <p:attrNameLst>
                                          <p:attrName>style.visibility</p:attrName>
                                        </p:attrNameLst>
                                      </p:cBhvr>
                                      <p:to>
                                        <p:strVal val="visible"/>
                                      </p:to>
                                    </p:set>
                                    <p:animEffect transition="in" filter="wipe(left)">
                                      <p:cBhvr>
                                        <p:cTn id="103" dur="500"/>
                                        <p:tgtEl>
                                          <p:spTgt spid="6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animBg="1"/>
      <p:bldP spid="6" grpId="0" build="p">
        <p:tmplLst>
          <p:tmpl lvl="1">
            <p:tnLst>
              <p:par>
                <p:cTn presetID="14" presetClass="entr" presetSubtype="10" fill="hold" nodeType="afterEffect">
                  <p:stCondLst>
                    <p:cond delay="0"/>
                  </p:stCondLst>
                  <p:iterate type="lt">
                    <p:tmPct val="5000"/>
                  </p:iterate>
                  <p:childTnLst>
                    <p:set>
                      <p:cBhvr>
                        <p:cTn dur="1" fill="hold">
                          <p:stCondLst>
                            <p:cond delay="0"/>
                          </p:stCondLst>
                        </p:cTn>
                        <p:tgtEl>
                          <p:spTgt spid="6"/>
                        </p:tgtEl>
                        <p:attrNameLst>
                          <p:attrName>style.visibility</p:attrName>
                        </p:attrNameLst>
                      </p:cBhvr>
                      <p:to>
                        <p:strVal val="visible"/>
                      </p:to>
                    </p:set>
                    <p:animEffect transition="in" filter="randombar(horizontal)">
                      <p:cBhvr>
                        <p:cTn dur="500"/>
                        <p:tgtEl>
                          <p:spTgt spid="6"/>
                        </p:tgtEl>
                      </p:cBhvr>
                    </p:animEffect>
                  </p:childTnLst>
                </p:cTn>
              </p:par>
            </p:tnLst>
          </p:tmpl>
        </p:tmplLst>
      </p:bldP>
      <p:bldP spid="33" grpId="0" build="p">
        <p:tmplLst>
          <p:tmpl lvl="1">
            <p:tnLst>
              <p:par>
                <p:cTn presetID="53" presetClass="entr" presetSubtype="16" fill="hold" nodeType="withEffect">
                  <p:stCondLst>
                    <p:cond delay="250"/>
                  </p:stCondLst>
                  <p:iterate type="lt">
                    <p:tmPct val="10000"/>
                  </p:iterate>
                  <p:childTnLst>
                    <p:set>
                      <p:cBhvr>
                        <p:cTn dur="1" fill="hold">
                          <p:stCondLst>
                            <p:cond delay="0"/>
                          </p:stCondLst>
                        </p:cTn>
                        <p:tgtEl>
                          <p:spTgt spid="33"/>
                        </p:tgtEl>
                        <p:attrNameLst>
                          <p:attrName>style.visibility</p:attrName>
                        </p:attrNameLst>
                      </p:cBhvr>
                      <p:to>
                        <p:strVal val="visible"/>
                      </p:to>
                    </p:set>
                    <p:anim calcmode="lin" valueType="num">
                      <p:cBhvr>
                        <p:cTn dur="500" fill="hold"/>
                        <p:tgtEl>
                          <p:spTgt spid="33"/>
                        </p:tgtEl>
                        <p:attrNameLst>
                          <p:attrName>ppt_w</p:attrName>
                        </p:attrNameLst>
                      </p:cBhvr>
                      <p:tavLst>
                        <p:tav tm="0">
                          <p:val>
                            <p:fltVal val="0"/>
                          </p:val>
                        </p:tav>
                        <p:tav tm="100000">
                          <p:val>
                            <p:strVal val="#ppt_w"/>
                          </p:val>
                        </p:tav>
                      </p:tavLst>
                    </p:anim>
                    <p:anim calcmode="lin" valueType="num">
                      <p:cBhvr>
                        <p:cTn dur="500" fill="hold"/>
                        <p:tgtEl>
                          <p:spTgt spid="33"/>
                        </p:tgtEl>
                        <p:attrNameLst>
                          <p:attrName>ppt_h</p:attrName>
                        </p:attrNameLst>
                      </p:cBhvr>
                      <p:tavLst>
                        <p:tav tm="0">
                          <p:val>
                            <p:fltVal val="0"/>
                          </p:val>
                        </p:tav>
                        <p:tav tm="100000">
                          <p:val>
                            <p:strVal val="#ppt_h"/>
                          </p:val>
                        </p:tav>
                      </p:tavLst>
                    </p:anim>
                    <p:animEffect transition="in" filter="fade">
                      <p:cBhvr>
                        <p:cTn dur="500"/>
                        <p:tgtEl>
                          <p:spTgt spid="33"/>
                        </p:tgtEl>
                      </p:cBhvr>
                    </p:animEffect>
                  </p:childTnLst>
                </p:cTn>
              </p:par>
            </p:tnLst>
          </p:tmpl>
        </p:tmplLst>
      </p:bldP>
      <p:bldP spid="34" grpId="0" build="p">
        <p:tmplLst>
          <p:tmpl lvl="1">
            <p:tnLst>
              <p:par>
                <p:cTn presetID="14" presetClass="entr" presetSubtype="10" fill="hold" nodeType="afterEffect">
                  <p:stCondLst>
                    <p:cond delay="0"/>
                  </p:stCondLst>
                  <p:iterate type="lt">
                    <p:tmPct val="5000"/>
                  </p:iterate>
                  <p:childTnLst>
                    <p:set>
                      <p:cBhvr>
                        <p:cTn dur="1" fill="hold">
                          <p:stCondLst>
                            <p:cond delay="0"/>
                          </p:stCondLst>
                        </p:cTn>
                        <p:tgtEl>
                          <p:spTgt spid="34"/>
                        </p:tgtEl>
                        <p:attrNameLst>
                          <p:attrName>style.visibility</p:attrName>
                        </p:attrNameLst>
                      </p:cBhvr>
                      <p:to>
                        <p:strVal val="visible"/>
                      </p:to>
                    </p:set>
                    <p:animEffect transition="in" filter="randombar(horizontal)">
                      <p:cBhvr>
                        <p:cTn dur="500"/>
                        <p:tgtEl>
                          <p:spTgt spid="34"/>
                        </p:tgtEl>
                      </p:cBhvr>
                    </p:animEffect>
                  </p:childTnLst>
                </p:cTn>
              </p:par>
            </p:tnLst>
          </p:tmpl>
        </p:tmplLst>
      </p:bldP>
      <p:bldP spid="35" grpId="0" build="p">
        <p:tmplLst>
          <p:tmpl lvl="1">
            <p:tnLst>
              <p:par>
                <p:cTn presetID="10" presetClass="entr" presetSubtype="0" fill="hold" nodeType="afterEffect">
                  <p:stCondLst>
                    <p:cond delay="0"/>
                  </p:stCondLst>
                  <p:childTnLst>
                    <p:set>
                      <p:cBhvr>
                        <p:cTn dur="1" fill="hold">
                          <p:stCondLst>
                            <p:cond delay="0"/>
                          </p:stCondLst>
                        </p:cTn>
                        <p:tgtEl>
                          <p:spTgt spid="35"/>
                        </p:tgtEl>
                        <p:attrNameLst>
                          <p:attrName>style.visibility</p:attrName>
                        </p:attrNameLst>
                      </p:cBhvr>
                      <p:to>
                        <p:strVal val="visible"/>
                      </p:to>
                    </p:set>
                    <p:animEffect transition="in" filter="fade">
                      <p:cBhvr>
                        <p:cTn dur="750"/>
                        <p:tgtEl>
                          <p:spTgt spid="35"/>
                        </p:tgtEl>
                      </p:cBhvr>
                    </p:animEffect>
                  </p:childTnLst>
                </p:cTn>
              </p:par>
            </p:tnLst>
          </p:tmpl>
        </p:tmplLst>
      </p:bldP>
      <p:bldP spid="39" grpId="0" animBg="1"/>
      <p:bldP spid="41" grpId="0" build="p">
        <p:tmplLst>
          <p:tmpl lvl="1">
            <p:tnLst>
              <p:par>
                <p:cTn presetID="53" presetClass="entr" presetSubtype="16" fill="hold" nodeType="withEffect">
                  <p:stCondLst>
                    <p:cond delay="250"/>
                  </p:stCondLst>
                  <p:iterate type="lt">
                    <p:tmPct val="10000"/>
                  </p:iterate>
                  <p:childTnLst>
                    <p:set>
                      <p:cBhvr>
                        <p:cTn dur="1" fill="hold">
                          <p:stCondLst>
                            <p:cond delay="0"/>
                          </p:stCondLst>
                        </p:cTn>
                        <p:tgtEl>
                          <p:spTgt spid="41"/>
                        </p:tgtEl>
                        <p:attrNameLst>
                          <p:attrName>style.visibility</p:attrName>
                        </p:attrNameLst>
                      </p:cBhvr>
                      <p:to>
                        <p:strVal val="visible"/>
                      </p:to>
                    </p:set>
                    <p:anim calcmode="lin" valueType="num">
                      <p:cBhvr>
                        <p:cTn dur="500" fill="hold"/>
                        <p:tgtEl>
                          <p:spTgt spid="41"/>
                        </p:tgtEl>
                        <p:attrNameLst>
                          <p:attrName>ppt_w</p:attrName>
                        </p:attrNameLst>
                      </p:cBhvr>
                      <p:tavLst>
                        <p:tav tm="0">
                          <p:val>
                            <p:fltVal val="0"/>
                          </p:val>
                        </p:tav>
                        <p:tav tm="100000">
                          <p:val>
                            <p:strVal val="#ppt_w"/>
                          </p:val>
                        </p:tav>
                      </p:tavLst>
                    </p:anim>
                    <p:anim calcmode="lin" valueType="num">
                      <p:cBhvr>
                        <p:cTn dur="500" fill="hold"/>
                        <p:tgtEl>
                          <p:spTgt spid="41"/>
                        </p:tgtEl>
                        <p:attrNameLst>
                          <p:attrName>ppt_h</p:attrName>
                        </p:attrNameLst>
                      </p:cBhvr>
                      <p:tavLst>
                        <p:tav tm="0">
                          <p:val>
                            <p:fltVal val="0"/>
                          </p:val>
                        </p:tav>
                        <p:tav tm="100000">
                          <p:val>
                            <p:strVal val="#ppt_h"/>
                          </p:val>
                        </p:tav>
                      </p:tavLst>
                    </p:anim>
                    <p:animEffect transition="in" filter="fade">
                      <p:cBhvr>
                        <p:cTn dur="500"/>
                        <p:tgtEl>
                          <p:spTgt spid="41"/>
                        </p:tgtEl>
                      </p:cBhvr>
                    </p:animEffect>
                  </p:childTnLst>
                </p:cTn>
              </p:par>
            </p:tnLst>
          </p:tmpl>
        </p:tmplLst>
      </p:bldP>
      <p:bldP spid="42" grpId="0" build="p">
        <p:tmplLst>
          <p:tmpl lvl="1">
            <p:tnLst>
              <p:par>
                <p:cTn presetID="14" presetClass="entr" presetSubtype="10" fill="hold" nodeType="afterEffect">
                  <p:stCondLst>
                    <p:cond delay="0"/>
                  </p:stCondLst>
                  <p:iterate type="lt">
                    <p:tmPct val="5000"/>
                  </p:iterate>
                  <p:childTnLst>
                    <p:set>
                      <p:cBhvr>
                        <p:cTn dur="1" fill="hold">
                          <p:stCondLst>
                            <p:cond delay="0"/>
                          </p:stCondLst>
                        </p:cTn>
                        <p:tgtEl>
                          <p:spTgt spid="42"/>
                        </p:tgtEl>
                        <p:attrNameLst>
                          <p:attrName>style.visibility</p:attrName>
                        </p:attrNameLst>
                      </p:cBhvr>
                      <p:to>
                        <p:strVal val="visible"/>
                      </p:to>
                    </p:set>
                    <p:animEffect transition="in" filter="randombar(horizontal)">
                      <p:cBhvr>
                        <p:cTn dur="500"/>
                        <p:tgtEl>
                          <p:spTgt spid="42"/>
                        </p:tgtEl>
                      </p:cBhvr>
                    </p:animEffect>
                  </p:childTnLst>
                </p:cTn>
              </p:par>
            </p:tnLst>
          </p:tmpl>
        </p:tmplLst>
      </p:bldP>
      <p:bldP spid="43" grpId="0" build="p">
        <p:tmplLst>
          <p:tmpl lvl="1">
            <p:tnLst>
              <p:par>
                <p:cTn presetID="10" presetClass="entr" presetSubtype="0" fill="hold" nodeType="afterEffect">
                  <p:stCondLst>
                    <p:cond delay="0"/>
                  </p:stCondLst>
                  <p:childTnLst>
                    <p:set>
                      <p:cBhvr>
                        <p:cTn dur="1" fill="hold">
                          <p:stCondLst>
                            <p:cond delay="0"/>
                          </p:stCondLst>
                        </p:cTn>
                        <p:tgtEl>
                          <p:spTgt spid="43"/>
                        </p:tgtEl>
                        <p:attrNameLst>
                          <p:attrName>style.visibility</p:attrName>
                        </p:attrNameLst>
                      </p:cBhvr>
                      <p:to>
                        <p:strVal val="visible"/>
                      </p:to>
                    </p:set>
                    <p:animEffect transition="in" filter="fade">
                      <p:cBhvr>
                        <p:cTn dur="750"/>
                        <p:tgtEl>
                          <p:spTgt spid="43"/>
                        </p:tgtEl>
                      </p:cBhvr>
                    </p:animEffect>
                  </p:childTnLst>
                </p:cTn>
              </p:par>
            </p:tnLst>
          </p:tmpl>
        </p:tmplLst>
      </p:bldP>
      <p:bldP spid="46" grpId="0" animBg="1"/>
      <p:bldP spid="47" grpId="0" build="p">
        <p:tmplLst>
          <p:tmpl lvl="1">
            <p:tnLst>
              <p:par>
                <p:cTn presetID="53" presetClass="entr" presetSubtype="16" fill="hold" nodeType="withEffect">
                  <p:stCondLst>
                    <p:cond delay="250"/>
                  </p:stCondLst>
                  <p:iterate type="lt">
                    <p:tmPct val="10000"/>
                  </p:iterate>
                  <p:childTnLst>
                    <p:set>
                      <p:cBhvr>
                        <p:cTn dur="1" fill="hold">
                          <p:stCondLst>
                            <p:cond delay="0"/>
                          </p:stCondLst>
                        </p:cTn>
                        <p:tgtEl>
                          <p:spTgt spid="47"/>
                        </p:tgtEl>
                        <p:attrNameLst>
                          <p:attrName>style.visibility</p:attrName>
                        </p:attrNameLst>
                      </p:cBhvr>
                      <p:to>
                        <p:strVal val="visible"/>
                      </p:to>
                    </p:set>
                    <p:anim calcmode="lin" valueType="num">
                      <p:cBhvr>
                        <p:cTn dur="500" fill="hold"/>
                        <p:tgtEl>
                          <p:spTgt spid="47"/>
                        </p:tgtEl>
                        <p:attrNameLst>
                          <p:attrName>ppt_w</p:attrName>
                        </p:attrNameLst>
                      </p:cBhvr>
                      <p:tavLst>
                        <p:tav tm="0">
                          <p:val>
                            <p:fltVal val="0"/>
                          </p:val>
                        </p:tav>
                        <p:tav tm="100000">
                          <p:val>
                            <p:strVal val="#ppt_w"/>
                          </p:val>
                        </p:tav>
                      </p:tavLst>
                    </p:anim>
                    <p:anim calcmode="lin" valueType="num">
                      <p:cBhvr>
                        <p:cTn dur="500" fill="hold"/>
                        <p:tgtEl>
                          <p:spTgt spid="47"/>
                        </p:tgtEl>
                        <p:attrNameLst>
                          <p:attrName>ppt_h</p:attrName>
                        </p:attrNameLst>
                      </p:cBhvr>
                      <p:tavLst>
                        <p:tav tm="0">
                          <p:val>
                            <p:fltVal val="0"/>
                          </p:val>
                        </p:tav>
                        <p:tav tm="100000">
                          <p:val>
                            <p:strVal val="#ppt_h"/>
                          </p:val>
                        </p:tav>
                      </p:tavLst>
                    </p:anim>
                    <p:animEffect transition="in" filter="fade">
                      <p:cBhvr>
                        <p:cTn dur="500"/>
                        <p:tgtEl>
                          <p:spTgt spid="47"/>
                        </p:tgtEl>
                      </p:cBhvr>
                    </p:animEffect>
                  </p:childTnLst>
                </p:cTn>
              </p:par>
            </p:tnLst>
          </p:tmpl>
        </p:tmplLst>
      </p:bldP>
      <p:bldP spid="48" grpId="0" build="p">
        <p:tmplLst>
          <p:tmpl lvl="1">
            <p:tnLst>
              <p:par>
                <p:cTn presetID="14" presetClass="entr" presetSubtype="10" fill="hold" nodeType="afterEffect">
                  <p:stCondLst>
                    <p:cond delay="0"/>
                  </p:stCondLst>
                  <p:iterate type="lt">
                    <p:tmPct val="5000"/>
                  </p:iterate>
                  <p:childTnLst>
                    <p:set>
                      <p:cBhvr>
                        <p:cTn dur="1" fill="hold">
                          <p:stCondLst>
                            <p:cond delay="0"/>
                          </p:stCondLst>
                        </p:cTn>
                        <p:tgtEl>
                          <p:spTgt spid="48"/>
                        </p:tgtEl>
                        <p:attrNameLst>
                          <p:attrName>style.visibility</p:attrName>
                        </p:attrNameLst>
                      </p:cBhvr>
                      <p:to>
                        <p:strVal val="visible"/>
                      </p:to>
                    </p:set>
                    <p:animEffect transition="in" filter="randombar(horizontal)">
                      <p:cBhvr>
                        <p:cTn dur="500"/>
                        <p:tgtEl>
                          <p:spTgt spid="48"/>
                        </p:tgtEl>
                      </p:cBhvr>
                    </p:animEffect>
                  </p:childTnLst>
                </p:cTn>
              </p:par>
            </p:tnLst>
          </p:tmpl>
        </p:tmplLst>
      </p:bldP>
      <p:bldP spid="49" grpId="0" build="p">
        <p:tmplLst>
          <p:tmpl lvl="1">
            <p:tnLst>
              <p:par>
                <p:cTn presetID="10" presetClass="entr" presetSubtype="0" fill="hold" nodeType="afterEffect">
                  <p:stCondLst>
                    <p:cond delay="0"/>
                  </p:stCondLst>
                  <p:childTnLst>
                    <p:set>
                      <p:cBhvr>
                        <p:cTn dur="1" fill="hold">
                          <p:stCondLst>
                            <p:cond delay="0"/>
                          </p:stCondLst>
                        </p:cTn>
                        <p:tgtEl>
                          <p:spTgt spid="49"/>
                        </p:tgtEl>
                        <p:attrNameLst>
                          <p:attrName>style.visibility</p:attrName>
                        </p:attrNameLst>
                      </p:cBhvr>
                      <p:to>
                        <p:strVal val="visible"/>
                      </p:to>
                    </p:set>
                    <p:animEffect transition="in" filter="fade">
                      <p:cBhvr>
                        <p:cTn dur="750"/>
                        <p:tgtEl>
                          <p:spTgt spid="49"/>
                        </p:tgtEl>
                      </p:cBhvr>
                    </p:animEffect>
                  </p:childTnLst>
                </p:cTn>
              </p:par>
            </p:tnLst>
          </p:tmpl>
        </p:tmplLst>
      </p:bldP>
      <p:bldP spid="51" grpId="0" animBg="1"/>
      <p:bldP spid="52" grpId="0" build="p">
        <p:tmplLst>
          <p:tmpl lvl="1">
            <p:tnLst>
              <p:par>
                <p:cTn presetID="53" presetClass="entr" presetSubtype="16" fill="hold" nodeType="withEffect">
                  <p:stCondLst>
                    <p:cond delay="250"/>
                  </p:stCondLst>
                  <p:iterate type="lt">
                    <p:tmPct val="10000"/>
                  </p:iterate>
                  <p:childTnLst>
                    <p:set>
                      <p:cBhvr>
                        <p:cTn dur="1" fill="hold">
                          <p:stCondLst>
                            <p:cond delay="0"/>
                          </p:stCondLst>
                        </p:cTn>
                        <p:tgtEl>
                          <p:spTgt spid="52"/>
                        </p:tgtEl>
                        <p:attrNameLst>
                          <p:attrName>style.visibility</p:attrName>
                        </p:attrNameLst>
                      </p:cBhvr>
                      <p:to>
                        <p:strVal val="visible"/>
                      </p:to>
                    </p:set>
                    <p:anim calcmode="lin" valueType="num">
                      <p:cBhvr>
                        <p:cTn dur="500" fill="hold"/>
                        <p:tgtEl>
                          <p:spTgt spid="52"/>
                        </p:tgtEl>
                        <p:attrNameLst>
                          <p:attrName>ppt_w</p:attrName>
                        </p:attrNameLst>
                      </p:cBhvr>
                      <p:tavLst>
                        <p:tav tm="0">
                          <p:val>
                            <p:fltVal val="0"/>
                          </p:val>
                        </p:tav>
                        <p:tav tm="100000">
                          <p:val>
                            <p:strVal val="#ppt_w"/>
                          </p:val>
                        </p:tav>
                      </p:tavLst>
                    </p:anim>
                    <p:anim calcmode="lin" valueType="num">
                      <p:cBhvr>
                        <p:cTn dur="500" fill="hold"/>
                        <p:tgtEl>
                          <p:spTgt spid="52"/>
                        </p:tgtEl>
                        <p:attrNameLst>
                          <p:attrName>ppt_h</p:attrName>
                        </p:attrNameLst>
                      </p:cBhvr>
                      <p:tavLst>
                        <p:tav tm="0">
                          <p:val>
                            <p:fltVal val="0"/>
                          </p:val>
                        </p:tav>
                        <p:tav tm="100000">
                          <p:val>
                            <p:strVal val="#ppt_h"/>
                          </p:val>
                        </p:tav>
                      </p:tavLst>
                    </p:anim>
                    <p:animEffect transition="in" filter="fade">
                      <p:cBhvr>
                        <p:cTn dur="500"/>
                        <p:tgtEl>
                          <p:spTgt spid="52"/>
                        </p:tgtEl>
                      </p:cBhvr>
                    </p:animEffect>
                  </p:childTnLst>
                </p:cTn>
              </p:par>
            </p:tnLst>
          </p:tmpl>
        </p:tmplLst>
      </p:bldP>
      <p:bldP spid="53" grpId="0" build="p">
        <p:tmplLst>
          <p:tmpl lvl="1">
            <p:tnLst>
              <p:par>
                <p:cTn presetID="14" presetClass="entr" presetSubtype="10" fill="hold" nodeType="afterEffect">
                  <p:stCondLst>
                    <p:cond delay="0"/>
                  </p:stCondLst>
                  <p:iterate type="lt">
                    <p:tmPct val="5000"/>
                  </p:iterate>
                  <p:childTnLst>
                    <p:set>
                      <p:cBhvr>
                        <p:cTn dur="1" fill="hold">
                          <p:stCondLst>
                            <p:cond delay="0"/>
                          </p:stCondLst>
                        </p:cTn>
                        <p:tgtEl>
                          <p:spTgt spid="53"/>
                        </p:tgtEl>
                        <p:attrNameLst>
                          <p:attrName>style.visibility</p:attrName>
                        </p:attrNameLst>
                      </p:cBhvr>
                      <p:to>
                        <p:strVal val="visible"/>
                      </p:to>
                    </p:set>
                    <p:animEffect transition="in" filter="randombar(horizontal)">
                      <p:cBhvr>
                        <p:cTn dur="500"/>
                        <p:tgtEl>
                          <p:spTgt spid="53"/>
                        </p:tgtEl>
                      </p:cBhvr>
                    </p:animEffect>
                  </p:childTnLst>
                </p:cTn>
              </p:par>
            </p:tnLst>
          </p:tmpl>
        </p:tmplLst>
      </p:bldP>
      <p:bldP spid="54" grpId="0" build="p">
        <p:tmplLst>
          <p:tmpl lvl="1">
            <p:tnLst>
              <p:par>
                <p:cTn presetID="10" presetClass="entr" presetSubtype="0" fill="hold" nodeType="afterEffect">
                  <p:stCondLst>
                    <p:cond delay="0"/>
                  </p:stCondLst>
                  <p:childTnLst>
                    <p:set>
                      <p:cBhvr>
                        <p:cTn dur="1" fill="hold">
                          <p:stCondLst>
                            <p:cond delay="0"/>
                          </p:stCondLst>
                        </p:cTn>
                        <p:tgtEl>
                          <p:spTgt spid="54"/>
                        </p:tgtEl>
                        <p:attrNameLst>
                          <p:attrName>style.visibility</p:attrName>
                        </p:attrNameLst>
                      </p:cBhvr>
                      <p:to>
                        <p:strVal val="visible"/>
                      </p:to>
                    </p:set>
                    <p:animEffect transition="in" filter="fade">
                      <p:cBhvr>
                        <p:cTn dur="750"/>
                        <p:tgtEl>
                          <p:spTgt spid="54"/>
                        </p:tgtEl>
                      </p:cBhvr>
                    </p:animEffect>
                  </p:childTnLst>
                </p:cTn>
              </p:par>
            </p:tnLst>
          </p:tmpl>
        </p:tmplLst>
      </p:bldP>
    </p:bldLst>
  </p:timing>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Slogan">
    <p:spTree>
      <p:nvGrpSpPr>
        <p:cNvPr id="1" name=""/>
        <p:cNvGrpSpPr/>
        <p:nvPr/>
      </p:nvGrpSpPr>
      <p:grpSpPr>
        <a:xfrm>
          <a:off x="0" y="0"/>
          <a:ext cx="0" cy="0"/>
          <a:chOff x="0" y="0"/>
          <a:chExt cx="0" cy="0"/>
        </a:xfrm>
      </p:grpSpPr>
      <p:sp>
        <p:nvSpPr>
          <p:cNvPr id="8" name="正方形/長方形 7"/>
          <p:cNvSpPr/>
          <p:nvPr userDrawn="1"/>
        </p:nvSpPr>
        <p:spPr>
          <a:xfrm>
            <a:off x="0" y="4317586"/>
            <a:ext cx="18286413" cy="2530046"/>
          </a:xfrm>
          <a:prstGeom prst="rect">
            <a:avLst/>
          </a:prstGeom>
          <a:gradFill>
            <a:gsLst>
              <a:gs pos="0">
                <a:schemeClr val="tx2"/>
              </a:gs>
              <a:gs pos="31000">
                <a:srgbClr val="FFFFFF">
                  <a:alpha val="54000"/>
                </a:srgbClr>
              </a:gs>
              <a:gs pos="88000">
                <a:srgbClr val="FFFFFF">
                  <a:alpha val="48000"/>
                </a:srgbClr>
              </a:gs>
              <a:gs pos="67000">
                <a:schemeClr val="tx2">
                  <a:alpha val="2000"/>
                </a:schemeClr>
              </a:gs>
              <a:gs pos="100000">
                <a:schemeClr val="tx2"/>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2" name="タイトル 1"/>
          <p:cNvSpPr>
            <a:spLocks noGrp="1"/>
          </p:cNvSpPr>
          <p:nvPr>
            <p:ph type="title" hasCustomPrompt="1"/>
          </p:nvPr>
        </p:nvSpPr>
        <p:spPr/>
        <p:txBody>
          <a:bodyPr/>
          <a:lstStyle/>
          <a:p>
            <a:r>
              <a:rPr kumimoji="1" lang="en-US" altLang="ja-JP" dirty="0" smtClean="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F95F845C-B07D-424A-A6EA-96D8F4A7E4C5}" type="slidenum">
              <a:rPr lang="ja-JP" altLang="en-US" smtClean="0"/>
              <a:pPr/>
              <a:t>‹#›</a:t>
            </a:fld>
            <a:endParaRPr lang="ja-JP" altLang="en-US"/>
          </a:p>
        </p:txBody>
      </p:sp>
      <p:sp>
        <p:nvSpPr>
          <p:cNvPr id="6" name="テキスト プレースホルダー 5"/>
          <p:cNvSpPr>
            <a:spLocks noGrp="1"/>
          </p:cNvSpPr>
          <p:nvPr>
            <p:ph type="body" sz="quarter" idx="12" hasCustomPrompt="1"/>
          </p:nvPr>
        </p:nvSpPr>
        <p:spPr>
          <a:xfrm>
            <a:off x="1237456" y="1803400"/>
            <a:ext cx="15811500" cy="617976"/>
          </a:xfrm>
        </p:spPr>
        <p:txBody>
          <a:bodyPr anchor="ctr">
            <a:noAutofit/>
          </a:bodyPr>
          <a:lstStyle>
            <a:lvl1pPr algn="ctr">
              <a:spcBef>
                <a:spcPts val="0"/>
              </a:spcBef>
              <a:defRPr sz="3200" i="1" spc="0" baseline="0">
                <a:solidFill>
                  <a:schemeClr val="bg1"/>
                </a:solidFill>
                <a:effectLst/>
              </a:defRPr>
            </a:lvl1pPr>
          </a:lstStyle>
          <a:p>
            <a:pPr lvl="0"/>
            <a:r>
              <a:rPr kumimoji="1" lang="en-US" altLang="ja-JP" dirty="0" smtClean="0"/>
              <a:t>Subtitle Goes Here</a:t>
            </a:r>
            <a:endParaRPr kumimoji="1" lang="ja-JP" altLang="en-US" dirty="0" smtClean="0"/>
          </a:p>
        </p:txBody>
      </p:sp>
      <p:sp>
        <p:nvSpPr>
          <p:cNvPr id="7" name="テキスト プレースホルダー 5"/>
          <p:cNvSpPr>
            <a:spLocks noGrp="1"/>
          </p:cNvSpPr>
          <p:nvPr>
            <p:ph type="body" sz="quarter" idx="21" hasCustomPrompt="1"/>
          </p:nvPr>
        </p:nvSpPr>
        <p:spPr>
          <a:xfrm>
            <a:off x="1695269" y="4551916"/>
            <a:ext cx="14895872" cy="2061386"/>
          </a:xfrm>
        </p:spPr>
        <p:txBody>
          <a:bodyPr anchor="ctr">
            <a:noAutofit/>
          </a:bodyPr>
          <a:lstStyle>
            <a:lvl1pPr algn="ctr">
              <a:lnSpc>
                <a:spcPts val="7000"/>
              </a:lnSpc>
              <a:spcBef>
                <a:spcPts val="0"/>
              </a:spcBef>
              <a:defRPr sz="6600" i="0" spc="300" baseline="0">
                <a:solidFill>
                  <a:schemeClr val="accent2"/>
                </a:solidFill>
                <a:effectLst>
                  <a:innerShdw blurRad="63500" dist="50800">
                    <a:prstClr val="black">
                      <a:alpha val="50000"/>
                    </a:prstClr>
                  </a:innerShdw>
                </a:effectLst>
                <a:latin typeface="Bebas Neue Regular" pitchFamily="50" charset="0"/>
              </a:defRPr>
            </a:lvl1pPr>
          </a:lstStyle>
          <a:p>
            <a:pPr lvl="0"/>
            <a:r>
              <a:rPr kumimoji="1" lang="en-US" altLang="ja-JP" dirty="0" smtClean="0"/>
              <a:t>TEXT HERE</a:t>
            </a:r>
          </a:p>
        </p:txBody>
      </p:sp>
    </p:spTree>
    <p:extLst>
      <p:ext uri="{BB962C8B-B14F-4D97-AF65-F5344CB8AC3E}">
        <p14:creationId xmlns:p14="http://schemas.microsoft.com/office/powerpoint/2010/main" val="14155062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iterate type="lt">
                                    <p:tmPct val="5000"/>
                                  </p:iterate>
                                  <p:childTnLst>
                                    <p:set>
                                      <p:cBhvr>
                                        <p:cTn id="6" dur="1" fill="hold">
                                          <p:stCondLst>
                                            <p:cond delay="0"/>
                                          </p:stCondLst>
                                        </p:cTn>
                                        <p:tgtEl>
                                          <p:spTgt spid="6">
                                            <p:txEl>
                                              <p:pRg st="0" end="0"/>
                                            </p:txEl>
                                          </p:spTgt>
                                        </p:tgtEl>
                                        <p:attrNameLst>
                                          <p:attrName>style.visibility</p:attrName>
                                        </p:attrNameLst>
                                      </p:cBhvr>
                                      <p:to>
                                        <p:strVal val="visible"/>
                                      </p:to>
                                    </p:set>
                                    <p:animEffect transition="in" filter="randombar(horizontal)">
                                      <p:cBhvr>
                                        <p:cTn id="7" dur="500"/>
                                        <p:tgtEl>
                                          <p:spTgt spid="6">
                                            <p:txEl>
                                              <p:pRg st="0" end="0"/>
                                            </p:txEl>
                                          </p:spTgt>
                                        </p:tgtEl>
                                      </p:cBhvr>
                                    </p:animEffect>
                                  </p:childTnLst>
                                </p:cTn>
                              </p:par>
                            </p:childTnLst>
                          </p:cTn>
                        </p:par>
                        <p:par>
                          <p:cTn id="8" fill="hold">
                            <p:stCondLst>
                              <p:cond delay="875"/>
                            </p:stCondLst>
                            <p:childTnLst>
                              <p:par>
                                <p:cTn id="9" presetID="16" presetClass="entr" presetSubtype="37" fill="hold" grpId="0"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barn(outVertical)">
                                      <p:cBhvr>
                                        <p:cTn id="11" dur="500"/>
                                        <p:tgtEl>
                                          <p:spTgt spid="8"/>
                                        </p:tgtEl>
                                      </p:cBhvr>
                                    </p:animEffect>
                                  </p:childTnLst>
                                </p:cTn>
                              </p:par>
                            </p:childTnLst>
                          </p:cTn>
                        </p:par>
                        <p:par>
                          <p:cTn id="12" fill="hold">
                            <p:stCondLst>
                              <p:cond delay="1375"/>
                            </p:stCondLst>
                            <p:childTnLst>
                              <p:par>
                                <p:cTn id="13" presetID="14" presetClass="entr" presetSubtype="10" fill="hold" grpId="0" nodeType="afterEffect">
                                  <p:stCondLst>
                                    <p:cond delay="0"/>
                                  </p:stCondLst>
                                  <p:iterate type="lt">
                                    <p:tmPct val="10000"/>
                                  </p:iterate>
                                  <p:childTnLst>
                                    <p:set>
                                      <p:cBhvr>
                                        <p:cTn id="14" dur="1" fill="hold">
                                          <p:stCondLst>
                                            <p:cond delay="0"/>
                                          </p:stCondLst>
                                        </p:cTn>
                                        <p:tgtEl>
                                          <p:spTgt spid="7">
                                            <p:txEl>
                                              <p:pRg st="0" end="0"/>
                                            </p:txEl>
                                          </p:spTgt>
                                        </p:tgtEl>
                                        <p:attrNameLst>
                                          <p:attrName>style.visibility</p:attrName>
                                        </p:attrNameLst>
                                      </p:cBhvr>
                                      <p:to>
                                        <p:strVal val="visible"/>
                                      </p:to>
                                    </p:set>
                                    <p:animEffect transition="in" filter="randombar(horizontal)">
                                      <p:cBhvr>
                                        <p:cTn id="15"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6" grpId="0" build="p">
        <p:tmplLst>
          <p:tmpl lvl="1">
            <p:tnLst>
              <p:par>
                <p:cTn presetID="14" presetClass="entr" presetSubtype="10" fill="hold" nodeType="afterEffect">
                  <p:stCondLst>
                    <p:cond delay="0"/>
                  </p:stCondLst>
                  <p:iterate type="lt">
                    <p:tmPct val="5000"/>
                  </p:iterate>
                  <p:childTnLst>
                    <p:set>
                      <p:cBhvr>
                        <p:cTn dur="1" fill="hold">
                          <p:stCondLst>
                            <p:cond delay="0"/>
                          </p:stCondLst>
                        </p:cTn>
                        <p:tgtEl>
                          <p:spTgt spid="6"/>
                        </p:tgtEl>
                        <p:attrNameLst>
                          <p:attrName>style.visibility</p:attrName>
                        </p:attrNameLst>
                      </p:cBhvr>
                      <p:to>
                        <p:strVal val="visible"/>
                      </p:to>
                    </p:set>
                    <p:animEffect transition="in" filter="randombar(horizontal)">
                      <p:cBhvr>
                        <p:cTn dur="500"/>
                        <p:tgtEl>
                          <p:spTgt spid="6"/>
                        </p:tgtEl>
                      </p:cBhvr>
                    </p:animEffect>
                  </p:childTnLst>
                </p:cTn>
              </p:par>
            </p:tnLst>
          </p:tmpl>
        </p:tmplLst>
      </p:bldP>
      <p:bldP spid="7" grpId="0" build="p">
        <p:tmplLst>
          <p:tmpl lvl="1">
            <p:tnLst>
              <p:par>
                <p:cTn presetID="14" presetClass="entr" presetSubtype="10" fill="hold" nodeType="afterEffect">
                  <p:stCondLst>
                    <p:cond delay="0"/>
                  </p:stCondLst>
                  <p:iterate type="lt">
                    <p:tmPct val="10000"/>
                  </p:iterate>
                  <p:childTnLst>
                    <p:set>
                      <p:cBhvr>
                        <p:cTn dur="1" fill="hold">
                          <p:stCondLst>
                            <p:cond delay="0"/>
                          </p:stCondLst>
                        </p:cTn>
                        <p:tgtEl>
                          <p:spTgt spid="7"/>
                        </p:tgtEl>
                        <p:attrNameLst>
                          <p:attrName>style.visibility</p:attrName>
                        </p:attrNameLst>
                      </p:cBhvr>
                      <p:to>
                        <p:strVal val="visible"/>
                      </p:to>
                    </p:set>
                    <p:animEffect transition="in" filter="randombar(horizontal)">
                      <p:cBhvr>
                        <p:cTn dur="500"/>
                        <p:tgtEl>
                          <p:spTgt spid="7"/>
                        </p:tgtEl>
                      </p:cBhvr>
                    </p:animEffect>
                  </p:childTnLst>
                </p:cTn>
              </p:par>
            </p:tnLst>
          </p:tmpl>
        </p:tmplLst>
      </p:bldP>
    </p:bldLst>
  </p:timing>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Loop">
    <p:spTree>
      <p:nvGrpSpPr>
        <p:cNvPr id="1" name=""/>
        <p:cNvGrpSpPr/>
        <p:nvPr/>
      </p:nvGrpSpPr>
      <p:grpSpPr>
        <a:xfrm>
          <a:off x="0" y="0"/>
          <a:ext cx="0" cy="0"/>
          <a:chOff x="0" y="0"/>
          <a:chExt cx="0" cy="0"/>
        </a:xfrm>
      </p:grpSpPr>
      <p:sp>
        <p:nvSpPr>
          <p:cNvPr id="8" name="アーチ 6"/>
          <p:cNvSpPr/>
          <p:nvPr userDrawn="1"/>
        </p:nvSpPr>
        <p:spPr>
          <a:xfrm>
            <a:off x="9178776" y="3113882"/>
            <a:ext cx="2844750" cy="3158992"/>
          </a:xfrm>
          <a:custGeom>
            <a:avLst/>
            <a:gdLst/>
            <a:ahLst/>
            <a:cxnLst/>
            <a:rect l="l" t="t" r="r" b="b"/>
            <a:pathLst>
              <a:path w="2844750" h="3158992">
                <a:moveTo>
                  <a:pt x="0" y="0"/>
                </a:moveTo>
                <a:cubicBezTo>
                  <a:pt x="766552" y="20660"/>
                  <a:pt x="1499688" y="342349"/>
                  <a:pt x="2035609" y="903232"/>
                </a:cubicBezTo>
                <a:cubicBezTo>
                  <a:pt x="2555046" y="1446863"/>
                  <a:pt x="2841583" y="2165348"/>
                  <a:pt x="2844558" y="2907144"/>
                </a:cubicBezTo>
                <a:lnTo>
                  <a:pt x="2844750" y="2907144"/>
                </a:lnTo>
                <a:lnTo>
                  <a:pt x="2844567" y="2907327"/>
                </a:lnTo>
                <a:cubicBezTo>
                  <a:pt x="2844742" y="2908528"/>
                  <a:pt x="2844746" y="2909731"/>
                  <a:pt x="2844750" y="2910933"/>
                </a:cubicBezTo>
                <a:lnTo>
                  <a:pt x="2840961" y="2910933"/>
                </a:lnTo>
                <a:lnTo>
                  <a:pt x="2592902" y="3158992"/>
                </a:lnTo>
                <a:lnTo>
                  <a:pt x="2344843" y="2910933"/>
                </a:lnTo>
                <a:lnTo>
                  <a:pt x="2342765" y="2910933"/>
                </a:lnTo>
                <a:lnTo>
                  <a:pt x="2342652" y="2908742"/>
                </a:lnTo>
                <a:lnTo>
                  <a:pt x="2341054" y="2907144"/>
                </a:lnTo>
                <a:lnTo>
                  <a:pt x="2342570" y="2907144"/>
                </a:lnTo>
                <a:cubicBezTo>
                  <a:pt x="2339408" y="2293718"/>
                  <a:pt x="2102129" y="1699740"/>
                  <a:pt x="1672540" y="1250142"/>
                </a:cubicBezTo>
                <a:cubicBezTo>
                  <a:pt x="1232013" y="789097"/>
                  <a:pt x="630616" y="523165"/>
                  <a:pt x="927" y="502769"/>
                </a:cubicBezTo>
                <a:lnTo>
                  <a:pt x="251847" y="251850"/>
                </a:lnTo>
                <a:lnTo>
                  <a:pt x="0" y="2"/>
                </a:lnTo>
                <a:close/>
              </a:path>
            </a:pathLst>
          </a:custGeom>
          <a:solidFill>
            <a:schemeClr val="tx1">
              <a:alpha val="50000"/>
            </a:schemeClr>
          </a:solidFill>
          <a:ln w="381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tx1"/>
              </a:solidFill>
            </a:endParaRPr>
          </a:p>
        </p:txBody>
      </p:sp>
      <p:sp>
        <p:nvSpPr>
          <p:cNvPr id="9" name="アーチ 6"/>
          <p:cNvSpPr/>
          <p:nvPr userDrawn="1"/>
        </p:nvSpPr>
        <p:spPr>
          <a:xfrm rot="5400000">
            <a:off x="9021655" y="5910789"/>
            <a:ext cx="2844750" cy="3158992"/>
          </a:xfrm>
          <a:custGeom>
            <a:avLst/>
            <a:gdLst/>
            <a:ahLst/>
            <a:cxnLst/>
            <a:rect l="l" t="t" r="r" b="b"/>
            <a:pathLst>
              <a:path w="2844750" h="3158992">
                <a:moveTo>
                  <a:pt x="0" y="0"/>
                </a:moveTo>
                <a:cubicBezTo>
                  <a:pt x="766552" y="20660"/>
                  <a:pt x="1499688" y="342349"/>
                  <a:pt x="2035609" y="903232"/>
                </a:cubicBezTo>
                <a:cubicBezTo>
                  <a:pt x="2555046" y="1446863"/>
                  <a:pt x="2841583" y="2165348"/>
                  <a:pt x="2844558" y="2907144"/>
                </a:cubicBezTo>
                <a:lnTo>
                  <a:pt x="2844750" y="2907144"/>
                </a:lnTo>
                <a:lnTo>
                  <a:pt x="2844567" y="2907327"/>
                </a:lnTo>
                <a:cubicBezTo>
                  <a:pt x="2844742" y="2908528"/>
                  <a:pt x="2844746" y="2909731"/>
                  <a:pt x="2844750" y="2910933"/>
                </a:cubicBezTo>
                <a:lnTo>
                  <a:pt x="2840961" y="2910933"/>
                </a:lnTo>
                <a:lnTo>
                  <a:pt x="2592902" y="3158992"/>
                </a:lnTo>
                <a:lnTo>
                  <a:pt x="2344843" y="2910933"/>
                </a:lnTo>
                <a:lnTo>
                  <a:pt x="2342765" y="2910933"/>
                </a:lnTo>
                <a:lnTo>
                  <a:pt x="2342652" y="2908742"/>
                </a:lnTo>
                <a:lnTo>
                  <a:pt x="2341054" y="2907144"/>
                </a:lnTo>
                <a:lnTo>
                  <a:pt x="2342570" y="2907144"/>
                </a:lnTo>
                <a:cubicBezTo>
                  <a:pt x="2339408" y="2293718"/>
                  <a:pt x="2102129" y="1699740"/>
                  <a:pt x="1672540" y="1250142"/>
                </a:cubicBezTo>
                <a:cubicBezTo>
                  <a:pt x="1232013" y="789097"/>
                  <a:pt x="630616" y="523165"/>
                  <a:pt x="927" y="502769"/>
                </a:cubicBezTo>
                <a:lnTo>
                  <a:pt x="251847" y="251850"/>
                </a:lnTo>
                <a:lnTo>
                  <a:pt x="0" y="2"/>
                </a:lnTo>
                <a:close/>
              </a:path>
            </a:pathLst>
          </a:custGeom>
          <a:solidFill>
            <a:schemeClr val="tx1">
              <a:alpha val="50000"/>
            </a:schemeClr>
          </a:solidFill>
          <a:ln w="381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tx1"/>
              </a:solidFill>
            </a:endParaRPr>
          </a:p>
        </p:txBody>
      </p:sp>
      <p:sp>
        <p:nvSpPr>
          <p:cNvPr id="10" name="アーチ 6"/>
          <p:cNvSpPr/>
          <p:nvPr userDrawn="1"/>
        </p:nvSpPr>
        <p:spPr>
          <a:xfrm rot="10800000">
            <a:off x="6224749" y="5753667"/>
            <a:ext cx="2844750" cy="3158992"/>
          </a:xfrm>
          <a:custGeom>
            <a:avLst/>
            <a:gdLst/>
            <a:ahLst/>
            <a:cxnLst/>
            <a:rect l="l" t="t" r="r" b="b"/>
            <a:pathLst>
              <a:path w="2844750" h="3158992">
                <a:moveTo>
                  <a:pt x="0" y="0"/>
                </a:moveTo>
                <a:cubicBezTo>
                  <a:pt x="766552" y="20660"/>
                  <a:pt x="1499688" y="342349"/>
                  <a:pt x="2035609" y="903232"/>
                </a:cubicBezTo>
                <a:cubicBezTo>
                  <a:pt x="2555046" y="1446863"/>
                  <a:pt x="2841583" y="2165348"/>
                  <a:pt x="2844558" y="2907144"/>
                </a:cubicBezTo>
                <a:lnTo>
                  <a:pt x="2844750" y="2907144"/>
                </a:lnTo>
                <a:lnTo>
                  <a:pt x="2844567" y="2907327"/>
                </a:lnTo>
                <a:cubicBezTo>
                  <a:pt x="2844742" y="2908528"/>
                  <a:pt x="2844746" y="2909731"/>
                  <a:pt x="2844750" y="2910933"/>
                </a:cubicBezTo>
                <a:lnTo>
                  <a:pt x="2840961" y="2910933"/>
                </a:lnTo>
                <a:lnTo>
                  <a:pt x="2592902" y="3158992"/>
                </a:lnTo>
                <a:lnTo>
                  <a:pt x="2344843" y="2910933"/>
                </a:lnTo>
                <a:lnTo>
                  <a:pt x="2342765" y="2910933"/>
                </a:lnTo>
                <a:lnTo>
                  <a:pt x="2342652" y="2908742"/>
                </a:lnTo>
                <a:lnTo>
                  <a:pt x="2341054" y="2907144"/>
                </a:lnTo>
                <a:lnTo>
                  <a:pt x="2342570" y="2907144"/>
                </a:lnTo>
                <a:cubicBezTo>
                  <a:pt x="2339408" y="2293718"/>
                  <a:pt x="2102129" y="1699740"/>
                  <a:pt x="1672540" y="1250142"/>
                </a:cubicBezTo>
                <a:cubicBezTo>
                  <a:pt x="1232013" y="789097"/>
                  <a:pt x="630616" y="523165"/>
                  <a:pt x="927" y="502769"/>
                </a:cubicBezTo>
                <a:lnTo>
                  <a:pt x="251847" y="251850"/>
                </a:lnTo>
                <a:lnTo>
                  <a:pt x="0" y="2"/>
                </a:lnTo>
                <a:close/>
              </a:path>
            </a:pathLst>
          </a:custGeom>
          <a:solidFill>
            <a:schemeClr val="tx1">
              <a:alpha val="50000"/>
            </a:schemeClr>
          </a:solidFill>
          <a:ln w="381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tx1"/>
              </a:solidFill>
            </a:endParaRPr>
          </a:p>
        </p:txBody>
      </p:sp>
      <p:sp>
        <p:nvSpPr>
          <p:cNvPr id="11" name="アーチ 6"/>
          <p:cNvSpPr/>
          <p:nvPr userDrawn="1"/>
        </p:nvSpPr>
        <p:spPr>
          <a:xfrm rot="16200000">
            <a:off x="6381869" y="2955968"/>
            <a:ext cx="2844750" cy="3158992"/>
          </a:xfrm>
          <a:custGeom>
            <a:avLst/>
            <a:gdLst/>
            <a:ahLst/>
            <a:cxnLst/>
            <a:rect l="l" t="t" r="r" b="b"/>
            <a:pathLst>
              <a:path w="2844750" h="3158992">
                <a:moveTo>
                  <a:pt x="0" y="0"/>
                </a:moveTo>
                <a:cubicBezTo>
                  <a:pt x="766552" y="20660"/>
                  <a:pt x="1499688" y="342349"/>
                  <a:pt x="2035609" y="903232"/>
                </a:cubicBezTo>
                <a:cubicBezTo>
                  <a:pt x="2555046" y="1446863"/>
                  <a:pt x="2841583" y="2165348"/>
                  <a:pt x="2844558" y="2907144"/>
                </a:cubicBezTo>
                <a:lnTo>
                  <a:pt x="2844750" y="2907144"/>
                </a:lnTo>
                <a:lnTo>
                  <a:pt x="2844567" y="2907327"/>
                </a:lnTo>
                <a:cubicBezTo>
                  <a:pt x="2844742" y="2908528"/>
                  <a:pt x="2844746" y="2909731"/>
                  <a:pt x="2844750" y="2910933"/>
                </a:cubicBezTo>
                <a:lnTo>
                  <a:pt x="2840961" y="2910933"/>
                </a:lnTo>
                <a:lnTo>
                  <a:pt x="2592902" y="3158992"/>
                </a:lnTo>
                <a:lnTo>
                  <a:pt x="2344843" y="2910933"/>
                </a:lnTo>
                <a:lnTo>
                  <a:pt x="2342765" y="2910933"/>
                </a:lnTo>
                <a:lnTo>
                  <a:pt x="2342652" y="2908742"/>
                </a:lnTo>
                <a:lnTo>
                  <a:pt x="2341054" y="2907144"/>
                </a:lnTo>
                <a:lnTo>
                  <a:pt x="2342570" y="2907144"/>
                </a:lnTo>
                <a:cubicBezTo>
                  <a:pt x="2339408" y="2293718"/>
                  <a:pt x="2102129" y="1699740"/>
                  <a:pt x="1672540" y="1250142"/>
                </a:cubicBezTo>
                <a:cubicBezTo>
                  <a:pt x="1232013" y="789097"/>
                  <a:pt x="630616" y="523165"/>
                  <a:pt x="927" y="502769"/>
                </a:cubicBezTo>
                <a:lnTo>
                  <a:pt x="251847" y="251850"/>
                </a:lnTo>
                <a:lnTo>
                  <a:pt x="0" y="2"/>
                </a:lnTo>
                <a:close/>
              </a:path>
            </a:pathLst>
          </a:custGeom>
          <a:solidFill>
            <a:schemeClr val="tx1">
              <a:alpha val="50000"/>
            </a:schemeClr>
          </a:solidFill>
          <a:ln w="381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tx1"/>
              </a:solidFill>
            </a:endParaRPr>
          </a:p>
        </p:txBody>
      </p:sp>
      <p:sp>
        <p:nvSpPr>
          <p:cNvPr id="29" name="円/楕円 28"/>
          <p:cNvSpPr/>
          <p:nvPr userDrawn="1"/>
        </p:nvSpPr>
        <p:spPr>
          <a:xfrm>
            <a:off x="10351751" y="3366752"/>
            <a:ext cx="1470695" cy="1470695"/>
          </a:xfrm>
          <a:prstGeom prst="ellipse">
            <a:avLst/>
          </a:prstGeom>
          <a:gradFill flip="none" rotWithShape="1">
            <a:gsLst>
              <a:gs pos="0">
                <a:schemeClr val="tx2"/>
              </a:gs>
              <a:gs pos="21000">
                <a:srgbClr val="FFFFFF">
                  <a:alpha val="75000"/>
                </a:srgbClr>
              </a:gs>
              <a:gs pos="88000">
                <a:srgbClr val="FFFFFF">
                  <a:alpha val="40000"/>
                </a:srgbClr>
              </a:gs>
              <a:gs pos="67000">
                <a:schemeClr val="tx2">
                  <a:alpha val="2000"/>
                </a:schemeClr>
              </a:gs>
              <a:gs pos="100000">
                <a:schemeClr val="tx2"/>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0" name="円/楕円 29"/>
          <p:cNvSpPr/>
          <p:nvPr userDrawn="1"/>
        </p:nvSpPr>
        <p:spPr>
          <a:xfrm>
            <a:off x="10351750" y="7214852"/>
            <a:ext cx="1470695" cy="1470695"/>
          </a:xfrm>
          <a:prstGeom prst="ellipse">
            <a:avLst/>
          </a:prstGeom>
          <a:gradFill flip="none" rotWithShape="1">
            <a:gsLst>
              <a:gs pos="0">
                <a:schemeClr val="tx2"/>
              </a:gs>
              <a:gs pos="21000">
                <a:srgbClr val="FFFFFF">
                  <a:alpha val="75000"/>
                </a:srgbClr>
              </a:gs>
              <a:gs pos="88000">
                <a:srgbClr val="FFFFFF">
                  <a:alpha val="40000"/>
                </a:srgbClr>
              </a:gs>
              <a:gs pos="67000">
                <a:schemeClr val="tx2">
                  <a:alpha val="2000"/>
                </a:schemeClr>
              </a:gs>
              <a:gs pos="100000">
                <a:schemeClr val="tx2"/>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1" name="円/楕円 30"/>
          <p:cNvSpPr/>
          <p:nvPr userDrawn="1"/>
        </p:nvSpPr>
        <p:spPr>
          <a:xfrm>
            <a:off x="6503651" y="7231563"/>
            <a:ext cx="1470695" cy="1470695"/>
          </a:xfrm>
          <a:prstGeom prst="ellipse">
            <a:avLst/>
          </a:prstGeom>
          <a:gradFill flip="none" rotWithShape="1">
            <a:gsLst>
              <a:gs pos="0">
                <a:schemeClr val="tx2"/>
              </a:gs>
              <a:gs pos="21000">
                <a:srgbClr val="FFFFFF">
                  <a:alpha val="75000"/>
                </a:srgbClr>
              </a:gs>
              <a:gs pos="88000">
                <a:srgbClr val="FFFFFF">
                  <a:alpha val="40000"/>
                </a:srgbClr>
              </a:gs>
              <a:gs pos="67000">
                <a:schemeClr val="tx2">
                  <a:alpha val="2000"/>
                </a:schemeClr>
              </a:gs>
              <a:gs pos="100000">
                <a:schemeClr val="tx2"/>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2" name="円/楕円 31"/>
          <p:cNvSpPr/>
          <p:nvPr userDrawn="1"/>
        </p:nvSpPr>
        <p:spPr>
          <a:xfrm>
            <a:off x="6503652" y="3367211"/>
            <a:ext cx="1470695" cy="1470695"/>
          </a:xfrm>
          <a:prstGeom prst="ellipse">
            <a:avLst/>
          </a:prstGeom>
          <a:gradFill flip="none" rotWithShape="1">
            <a:gsLst>
              <a:gs pos="0">
                <a:schemeClr val="tx2"/>
              </a:gs>
              <a:gs pos="21000">
                <a:srgbClr val="FFFFFF">
                  <a:alpha val="75000"/>
                </a:srgbClr>
              </a:gs>
              <a:gs pos="88000">
                <a:srgbClr val="FFFFFF">
                  <a:alpha val="40000"/>
                </a:srgbClr>
              </a:gs>
              <a:gs pos="67000">
                <a:schemeClr val="tx2">
                  <a:alpha val="2000"/>
                </a:schemeClr>
              </a:gs>
              <a:gs pos="100000">
                <a:schemeClr val="tx2"/>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タイトル 1"/>
          <p:cNvSpPr>
            <a:spLocks noGrp="1"/>
          </p:cNvSpPr>
          <p:nvPr>
            <p:ph type="title" hasCustomPrompt="1"/>
          </p:nvPr>
        </p:nvSpPr>
        <p:spPr/>
        <p:txBody>
          <a:bodyPr/>
          <a:lstStyle/>
          <a:p>
            <a:r>
              <a:rPr kumimoji="1" lang="en-US" altLang="ja-JP" dirty="0" smtClean="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F95F845C-B07D-424A-A6EA-96D8F4A7E4C5}" type="slidenum">
              <a:rPr lang="ja-JP" altLang="en-US" smtClean="0"/>
              <a:pPr/>
              <a:t>‹#›</a:t>
            </a:fld>
            <a:endParaRPr lang="ja-JP" altLang="en-US"/>
          </a:p>
        </p:txBody>
      </p:sp>
      <p:sp>
        <p:nvSpPr>
          <p:cNvPr id="6" name="テキスト プレースホルダー 5"/>
          <p:cNvSpPr>
            <a:spLocks noGrp="1"/>
          </p:cNvSpPr>
          <p:nvPr>
            <p:ph type="body" sz="quarter" idx="12" hasCustomPrompt="1"/>
          </p:nvPr>
        </p:nvSpPr>
        <p:spPr>
          <a:xfrm>
            <a:off x="1237456" y="1803400"/>
            <a:ext cx="15811500" cy="617976"/>
          </a:xfrm>
        </p:spPr>
        <p:txBody>
          <a:bodyPr anchor="ctr">
            <a:noAutofit/>
          </a:bodyPr>
          <a:lstStyle>
            <a:lvl1pPr algn="ctr">
              <a:spcBef>
                <a:spcPts val="0"/>
              </a:spcBef>
              <a:defRPr sz="3200" i="1" spc="0" baseline="0">
                <a:solidFill>
                  <a:schemeClr val="bg1"/>
                </a:solidFill>
                <a:effectLst/>
              </a:defRPr>
            </a:lvl1pPr>
          </a:lstStyle>
          <a:p>
            <a:pPr lvl="0"/>
            <a:r>
              <a:rPr kumimoji="1" lang="en-US" altLang="ja-JP" dirty="0" smtClean="0"/>
              <a:t>Subtitle Goes Here</a:t>
            </a:r>
            <a:endParaRPr kumimoji="1" lang="ja-JP" altLang="en-US" dirty="0" smtClean="0"/>
          </a:p>
        </p:txBody>
      </p:sp>
      <p:sp>
        <p:nvSpPr>
          <p:cNvPr id="12" name="テキスト プレースホルダー 11"/>
          <p:cNvSpPr>
            <a:spLocks noGrp="1"/>
          </p:cNvSpPr>
          <p:nvPr>
            <p:ph type="body" sz="quarter" idx="31" hasCustomPrompt="1"/>
          </p:nvPr>
        </p:nvSpPr>
        <p:spPr>
          <a:xfrm>
            <a:off x="12143793" y="3873623"/>
            <a:ext cx="5490610" cy="1880043"/>
          </a:xfrm>
        </p:spPr>
        <p:txBody>
          <a:bodyPr anchor="t">
            <a:noAutofit/>
          </a:bodyPr>
          <a:lstStyle>
            <a:lvl1pPr algn="l">
              <a:lnSpc>
                <a:spcPct val="100000"/>
              </a:lnSpc>
              <a:spcBef>
                <a:spcPts val="0"/>
              </a:spcBef>
              <a:defRPr sz="2400">
                <a:solidFill>
                  <a:schemeClr val="accent2"/>
                </a:solidFill>
                <a:latin typeface="+mn-lt"/>
              </a:defRPr>
            </a:lvl1pPr>
          </a:lstStyle>
          <a:p>
            <a:pPr lvl="0"/>
            <a:r>
              <a:rPr lang="en-US" altLang="ja-JP" dirty="0" smtClean="0"/>
              <a:t>Text Here</a:t>
            </a:r>
            <a:endParaRPr lang="en-US" dirty="0"/>
          </a:p>
        </p:txBody>
      </p:sp>
      <p:sp>
        <p:nvSpPr>
          <p:cNvPr id="13" name="テキスト プレースホルダー 11"/>
          <p:cNvSpPr>
            <a:spLocks noGrp="1"/>
          </p:cNvSpPr>
          <p:nvPr>
            <p:ph type="body" sz="quarter" idx="32" hasCustomPrompt="1"/>
          </p:nvPr>
        </p:nvSpPr>
        <p:spPr>
          <a:xfrm>
            <a:off x="12143793" y="3113088"/>
            <a:ext cx="5490610" cy="870619"/>
          </a:xfrm>
        </p:spPr>
        <p:txBody>
          <a:bodyPr anchor="b">
            <a:noAutofit/>
          </a:bodyPr>
          <a:lstStyle>
            <a:lvl1pPr algn="l">
              <a:lnSpc>
                <a:spcPct val="100000"/>
              </a:lnSpc>
              <a:spcBef>
                <a:spcPts val="0"/>
              </a:spcBef>
              <a:defRPr sz="4400" spc="0">
                <a:solidFill>
                  <a:schemeClr val="accent2"/>
                </a:solidFill>
                <a:effectLst>
                  <a:innerShdw blurRad="63500" dist="50800">
                    <a:prstClr val="black">
                      <a:alpha val="50000"/>
                    </a:prstClr>
                  </a:innerShdw>
                </a:effectLst>
                <a:latin typeface="+mj-lt"/>
              </a:defRPr>
            </a:lvl1pPr>
          </a:lstStyle>
          <a:p>
            <a:pPr lvl="0"/>
            <a:r>
              <a:rPr lang="en-US" altLang="ja-JP" dirty="0" smtClean="0"/>
              <a:t>TEXT HERE</a:t>
            </a:r>
            <a:endParaRPr lang="en-US" dirty="0"/>
          </a:p>
        </p:txBody>
      </p:sp>
      <p:sp>
        <p:nvSpPr>
          <p:cNvPr id="14" name="テキスト プレースホルダー 11"/>
          <p:cNvSpPr>
            <a:spLocks noGrp="1"/>
          </p:cNvSpPr>
          <p:nvPr>
            <p:ph type="body" sz="quarter" idx="33" hasCustomPrompt="1"/>
          </p:nvPr>
        </p:nvSpPr>
        <p:spPr>
          <a:xfrm>
            <a:off x="12143793" y="7158988"/>
            <a:ext cx="5490610" cy="1880043"/>
          </a:xfrm>
        </p:spPr>
        <p:txBody>
          <a:bodyPr anchor="t">
            <a:noAutofit/>
          </a:bodyPr>
          <a:lstStyle>
            <a:lvl1pPr algn="l">
              <a:lnSpc>
                <a:spcPct val="100000"/>
              </a:lnSpc>
              <a:spcBef>
                <a:spcPts val="0"/>
              </a:spcBef>
              <a:defRPr sz="2400">
                <a:solidFill>
                  <a:schemeClr val="accent2"/>
                </a:solidFill>
                <a:latin typeface="+mn-lt"/>
              </a:defRPr>
            </a:lvl1pPr>
          </a:lstStyle>
          <a:p>
            <a:pPr lvl="0"/>
            <a:r>
              <a:rPr lang="en-US" altLang="ja-JP" dirty="0" smtClean="0"/>
              <a:t>Text Here</a:t>
            </a:r>
            <a:endParaRPr lang="en-US" dirty="0"/>
          </a:p>
        </p:txBody>
      </p:sp>
      <p:sp>
        <p:nvSpPr>
          <p:cNvPr id="15" name="テキスト プレースホルダー 11"/>
          <p:cNvSpPr>
            <a:spLocks noGrp="1"/>
          </p:cNvSpPr>
          <p:nvPr>
            <p:ph type="body" sz="quarter" idx="34" hasCustomPrompt="1"/>
          </p:nvPr>
        </p:nvSpPr>
        <p:spPr>
          <a:xfrm>
            <a:off x="12143793" y="6398453"/>
            <a:ext cx="5490610" cy="870619"/>
          </a:xfrm>
        </p:spPr>
        <p:txBody>
          <a:bodyPr anchor="b">
            <a:noAutofit/>
          </a:bodyPr>
          <a:lstStyle>
            <a:lvl1pPr algn="l">
              <a:lnSpc>
                <a:spcPct val="100000"/>
              </a:lnSpc>
              <a:spcBef>
                <a:spcPts val="0"/>
              </a:spcBef>
              <a:defRPr sz="4400" spc="0">
                <a:solidFill>
                  <a:schemeClr val="accent2"/>
                </a:solidFill>
                <a:effectLst>
                  <a:innerShdw blurRad="63500" dist="50800">
                    <a:prstClr val="black">
                      <a:alpha val="50000"/>
                    </a:prstClr>
                  </a:innerShdw>
                </a:effectLst>
                <a:latin typeface="+mj-lt"/>
              </a:defRPr>
            </a:lvl1pPr>
          </a:lstStyle>
          <a:p>
            <a:pPr lvl="0"/>
            <a:r>
              <a:rPr lang="en-US" altLang="ja-JP" dirty="0" smtClean="0"/>
              <a:t>TEXT HERE</a:t>
            </a:r>
            <a:endParaRPr lang="en-US" dirty="0"/>
          </a:p>
        </p:txBody>
      </p:sp>
      <p:sp>
        <p:nvSpPr>
          <p:cNvPr id="16" name="テキスト プレースホルダー 11"/>
          <p:cNvSpPr>
            <a:spLocks noGrp="1"/>
          </p:cNvSpPr>
          <p:nvPr>
            <p:ph type="body" sz="quarter" idx="35" hasCustomPrompt="1"/>
          </p:nvPr>
        </p:nvSpPr>
        <p:spPr>
          <a:xfrm>
            <a:off x="622513" y="3887674"/>
            <a:ext cx="5490610" cy="1880043"/>
          </a:xfrm>
        </p:spPr>
        <p:txBody>
          <a:bodyPr anchor="t">
            <a:noAutofit/>
          </a:bodyPr>
          <a:lstStyle>
            <a:lvl1pPr algn="r">
              <a:lnSpc>
                <a:spcPct val="100000"/>
              </a:lnSpc>
              <a:spcBef>
                <a:spcPts val="0"/>
              </a:spcBef>
              <a:defRPr sz="2400">
                <a:solidFill>
                  <a:schemeClr val="accent2"/>
                </a:solidFill>
                <a:latin typeface="+mn-lt"/>
              </a:defRPr>
            </a:lvl1pPr>
          </a:lstStyle>
          <a:p>
            <a:pPr lvl="0"/>
            <a:r>
              <a:rPr lang="en-US" altLang="ja-JP" dirty="0" smtClean="0"/>
              <a:t>Text Here</a:t>
            </a:r>
            <a:endParaRPr lang="en-US" dirty="0"/>
          </a:p>
        </p:txBody>
      </p:sp>
      <p:sp>
        <p:nvSpPr>
          <p:cNvPr id="17" name="テキスト プレースホルダー 11"/>
          <p:cNvSpPr>
            <a:spLocks noGrp="1"/>
          </p:cNvSpPr>
          <p:nvPr>
            <p:ph type="body" sz="quarter" idx="36" hasCustomPrompt="1"/>
          </p:nvPr>
        </p:nvSpPr>
        <p:spPr>
          <a:xfrm>
            <a:off x="622513" y="3127139"/>
            <a:ext cx="5490610" cy="870619"/>
          </a:xfrm>
        </p:spPr>
        <p:txBody>
          <a:bodyPr anchor="b">
            <a:noAutofit/>
          </a:bodyPr>
          <a:lstStyle>
            <a:lvl1pPr algn="r">
              <a:lnSpc>
                <a:spcPct val="100000"/>
              </a:lnSpc>
              <a:spcBef>
                <a:spcPts val="0"/>
              </a:spcBef>
              <a:defRPr sz="4400" spc="0">
                <a:solidFill>
                  <a:schemeClr val="accent2"/>
                </a:solidFill>
                <a:effectLst>
                  <a:innerShdw blurRad="63500" dist="50800">
                    <a:prstClr val="black">
                      <a:alpha val="50000"/>
                    </a:prstClr>
                  </a:innerShdw>
                </a:effectLst>
                <a:latin typeface="+mj-lt"/>
              </a:defRPr>
            </a:lvl1pPr>
          </a:lstStyle>
          <a:p>
            <a:pPr lvl="0"/>
            <a:r>
              <a:rPr lang="en-US" altLang="ja-JP" dirty="0" smtClean="0"/>
              <a:t>TEXT HERE</a:t>
            </a:r>
            <a:endParaRPr lang="en-US" dirty="0"/>
          </a:p>
        </p:txBody>
      </p:sp>
      <p:sp>
        <p:nvSpPr>
          <p:cNvPr id="18" name="テキスト プレースホルダー 11"/>
          <p:cNvSpPr>
            <a:spLocks noGrp="1"/>
          </p:cNvSpPr>
          <p:nvPr>
            <p:ph type="body" sz="quarter" idx="37" hasCustomPrompt="1"/>
          </p:nvPr>
        </p:nvSpPr>
        <p:spPr>
          <a:xfrm>
            <a:off x="622513" y="7173039"/>
            <a:ext cx="5490610" cy="1880043"/>
          </a:xfrm>
        </p:spPr>
        <p:txBody>
          <a:bodyPr anchor="t">
            <a:noAutofit/>
          </a:bodyPr>
          <a:lstStyle>
            <a:lvl1pPr algn="r">
              <a:lnSpc>
                <a:spcPct val="100000"/>
              </a:lnSpc>
              <a:spcBef>
                <a:spcPts val="0"/>
              </a:spcBef>
              <a:defRPr sz="2400">
                <a:solidFill>
                  <a:schemeClr val="accent2"/>
                </a:solidFill>
                <a:latin typeface="+mn-lt"/>
              </a:defRPr>
            </a:lvl1pPr>
          </a:lstStyle>
          <a:p>
            <a:pPr lvl="0"/>
            <a:r>
              <a:rPr lang="en-US" altLang="ja-JP" dirty="0" smtClean="0"/>
              <a:t>Text Here</a:t>
            </a:r>
            <a:endParaRPr lang="en-US" dirty="0"/>
          </a:p>
        </p:txBody>
      </p:sp>
      <p:sp>
        <p:nvSpPr>
          <p:cNvPr id="19" name="テキスト プレースホルダー 11"/>
          <p:cNvSpPr>
            <a:spLocks noGrp="1"/>
          </p:cNvSpPr>
          <p:nvPr>
            <p:ph type="body" sz="quarter" idx="38" hasCustomPrompt="1"/>
          </p:nvPr>
        </p:nvSpPr>
        <p:spPr>
          <a:xfrm>
            <a:off x="622513" y="6412504"/>
            <a:ext cx="5490610" cy="870619"/>
          </a:xfrm>
        </p:spPr>
        <p:txBody>
          <a:bodyPr anchor="b">
            <a:noAutofit/>
          </a:bodyPr>
          <a:lstStyle>
            <a:lvl1pPr algn="r">
              <a:lnSpc>
                <a:spcPct val="100000"/>
              </a:lnSpc>
              <a:spcBef>
                <a:spcPts val="0"/>
              </a:spcBef>
              <a:defRPr sz="4400" spc="0">
                <a:solidFill>
                  <a:schemeClr val="accent2"/>
                </a:solidFill>
                <a:effectLst>
                  <a:innerShdw blurRad="63500" dist="50800">
                    <a:prstClr val="black">
                      <a:alpha val="50000"/>
                    </a:prstClr>
                  </a:innerShdw>
                </a:effectLst>
                <a:latin typeface="+mj-lt"/>
              </a:defRPr>
            </a:lvl1pPr>
          </a:lstStyle>
          <a:p>
            <a:pPr lvl="0"/>
            <a:r>
              <a:rPr lang="en-US" altLang="ja-JP" dirty="0" smtClean="0"/>
              <a:t>TEXT HERE</a:t>
            </a:r>
            <a:endParaRPr lang="en-US" dirty="0"/>
          </a:p>
        </p:txBody>
      </p:sp>
      <p:sp>
        <p:nvSpPr>
          <p:cNvPr id="20" name="テキスト プレースホルダー 11"/>
          <p:cNvSpPr>
            <a:spLocks noGrp="1"/>
          </p:cNvSpPr>
          <p:nvPr>
            <p:ph type="body" sz="quarter" idx="39" hasCustomPrompt="1"/>
          </p:nvPr>
        </p:nvSpPr>
        <p:spPr>
          <a:xfrm>
            <a:off x="6968218" y="5558106"/>
            <a:ext cx="4275474" cy="773203"/>
          </a:xfrm>
        </p:spPr>
        <p:txBody>
          <a:bodyPr anchor="ctr">
            <a:noAutofit/>
          </a:bodyPr>
          <a:lstStyle>
            <a:lvl1pPr algn="ctr">
              <a:lnSpc>
                <a:spcPct val="120000"/>
              </a:lnSpc>
              <a:defRPr sz="5400" i="1" spc="0">
                <a:solidFill>
                  <a:schemeClr val="tx1"/>
                </a:solidFill>
                <a:effectLst/>
                <a:latin typeface="+mn-lt"/>
              </a:defRPr>
            </a:lvl1pPr>
          </a:lstStyle>
          <a:p>
            <a:pPr lvl="0"/>
            <a:r>
              <a:rPr lang="en-US" dirty="0" smtClean="0"/>
              <a:t>Text</a:t>
            </a:r>
            <a:endParaRPr lang="en-US" dirty="0"/>
          </a:p>
        </p:txBody>
      </p:sp>
      <p:sp>
        <p:nvSpPr>
          <p:cNvPr id="22" name="図プレースホルダー 7"/>
          <p:cNvSpPr>
            <a:spLocks noGrp="1"/>
          </p:cNvSpPr>
          <p:nvPr>
            <p:ph type="pic" sz="quarter" idx="17" hasCustomPrompt="1"/>
          </p:nvPr>
        </p:nvSpPr>
        <p:spPr>
          <a:xfrm>
            <a:off x="10800287" y="3815288"/>
            <a:ext cx="573623" cy="573623"/>
          </a:xfrm>
          <a:effectLst>
            <a:innerShdw blurRad="63500" dist="50800">
              <a:prstClr val="black">
                <a:alpha val="50000"/>
              </a:prstClr>
            </a:innerShdw>
          </a:effectLst>
        </p:spPr>
        <p:txBody>
          <a:bodyPr>
            <a:normAutofit/>
          </a:bodyPr>
          <a:lstStyle>
            <a:lvl1pPr>
              <a:defRPr sz="1400">
                <a:latin typeface="Bebas Neue Regular" pitchFamily="50" charset="0"/>
              </a:defRPr>
            </a:lvl1pPr>
          </a:lstStyle>
          <a:p>
            <a:r>
              <a:rPr kumimoji="1" lang="en-US" altLang="ja-JP" dirty="0" smtClean="0"/>
              <a:t>ICON</a:t>
            </a:r>
            <a:endParaRPr kumimoji="1" lang="ja-JP" altLang="en-US" dirty="0"/>
          </a:p>
        </p:txBody>
      </p:sp>
      <p:sp>
        <p:nvSpPr>
          <p:cNvPr id="24" name="図プレースホルダー 7"/>
          <p:cNvSpPr>
            <a:spLocks noGrp="1"/>
          </p:cNvSpPr>
          <p:nvPr>
            <p:ph type="pic" sz="quarter" idx="40" hasCustomPrompt="1"/>
          </p:nvPr>
        </p:nvSpPr>
        <p:spPr>
          <a:xfrm>
            <a:off x="10800286" y="7663388"/>
            <a:ext cx="573623" cy="573623"/>
          </a:xfrm>
          <a:effectLst>
            <a:innerShdw blurRad="63500" dist="50800">
              <a:prstClr val="black">
                <a:alpha val="50000"/>
              </a:prstClr>
            </a:innerShdw>
          </a:effectLst>
        </p:spPr>
        <p:txBody>
          <a:bodyPr>
            <a:normAutofit/>
          </a:bodyPr>
          <a:lstStyle>
            <a:lvl1pPr>
              <a:defRPr sz="1400">
                <a:latin typeface="Bebas Neue Regular" pitchFamily="50" charset="0"/>
              </a:defRPr>
            </a:lvl1pPr>
          </a:lstStyle>
          <a:p>
            <a:r>
              <a:rPr kumimoji="1" lang="en-US" altLang="ja-JP" dirty="0" smtClean="0"/>
              <a:t>ICON</a:t>
            </a:r>
            <a:endParaRPr kumimoji="1" lang="ja-JP" altLang="en-US" dirty="0"/>
          </a:p>
        </p:txBody>
      </p:sp>
      <p:sp>
        <p:nvSpPr>
          <p:cNvPr id="26" name="図プレースホルダー 7"/>
          <p:cNvSpPr>
            <a:spLocks noGrp="1"/>
          </p:cNvSpPr>
          <p:nvPr>
            <p:ph type="pic" sz="quarter" idx="41" hasCustomPrompt="1"/>
          </p:nvPr>
        </p:nvSpPr>
        <p:spPr>
          <a:xfrm>
            <a:off x="6952187" y="7680099"/>
            <a:ext cx="573623" cy="573623"/>
          </a:xfrm>
          <a:effectLst>
            <a:innerShdw blurRad="63500" dist="50800">
              <a:prstClr val="black">
                <a:alpha val="50000"/>
              </a:prstClr>
            </a:innerShdw>
          </a:effectLst>
        </p:spPr>
        <p:txBody>
          <a:bodyPr>
            <a:normAutofit/>
          </a:bodyPr>
          <a:lstStyle>
            <a:lvl1pPr>
              <a:defRPr sz="1400">
                <a:latin typeface="Bebas Neue Regular" pitchFamily="50" charset="0"/>
              </a:defRPr>
            </a:lvl1pPr>
          </a:lstStyle>
          <a:p>
            <a:r>
              <a:rPr kumimoji="1" lang="en-US" altLang="ja-JP" dirty="0" smtClean="0"/>
              <a:t>ICON</a:t>
            </a:r>
            <a:endParaRPr kumimoji="1" lang="ja-JP" altLang="en-US" dirty="0"/>
          </a:p>
        </p:txBody>
      </p:sp>
      <p:sp>
        <p:nvSpPr>
          <p:cNvPr id="28" name="図プレースホルダー 7"/>
          <p:cNvSpPr>
            <a:spLocks noGrp="1"/>
          </p:cNvSpPr>
          <p:nvPr>
            <p:ph type="pic" sz="quarter" idx="42" hasCustomPrompt="1"/>
          </p:nvPr>
        </p:nvSpPr>
        <p:spPr>
          <a:xfrm>
            <a:off x="6952188" y="3815747"/>
            <a:ext cx="573623" cy="573623"/>
          </a:xfrm>
          <a:effectLst>
            <a:innerShdw blurRad="63500" dist="50800">
              <a:prstClr val="black">
                <a:alpha val="50000"/>
              </a:prstClr>
            </a:innerShdw>
          </a:effectLst>
        </p:spPr>
        <p:txBody>
          <a:bodyPr>
            <a:normAutofit/>
          </a:bodyPr>
          <a:lstStyle>
            <a:lvl1pPr>
              <a:defRPr sz="1400">
                <a:latin typeface="Bebas Neue Regular" pitchFamily="50" charset="0"/>
              </a:defRPr>
            </a:lvl1pPr>
          </a:lstStyle>
          <a:p>
            <a:r>
              <a:rPr kumimoji="1" lang="en-US" altLang="ja-JP" dirty="0" smtClean="0"/>
              <a:t>ICON</a:t>
            </a:r>
            <a:endParaRPr kumimoji="1" lang="ja-JP" altLang="en-US" dirty="0"/>
          </a:p>
        </p:txBody>
      </p:sp>
    </p:spTree>
    <p:extLst>
      <p:ext uri="{BB962C8B-B14F-4D97-AF65-F5344CB8AC3E}">
        <p14:creationId xmlns:p14="http://schemas.microsoft.com/office/powerpoint/2010/main" val="27524543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iterate type="lt">
                                    <p:tmPct val="5000"/>
                                  </p:iterate>
                                  <p:childTnLst>
                                    <p:set>
                                      <p:cBhvr>
                                        <p:cTn id="6" dur="1" fill="hold">
                                          <p:stCondLst>
                                            <p:cond delay="0"/>
                                          </p:stCondLst>
                                        </p:cTn>
                                        <p:tgtEl>
                                          <p:spTgt spid="6">
                                            <p:txEl>
                                              <p:pRg st="0" end="0"/>
                                            </p:txEl>
                                          </p:spTgt>
                                        </p:tgtEl>
                                        <p:attrNameLst>
                                          <p:attrName>style.visibility</p:attrName>
                                        </p:attrNameLst>
                                      </p:cBhvr>
                                      <p:to>
                                        <p:strVal val="visible"/>
                                      </p:to>
                                    </p:set>
                                    <p:animEffect transition="in" filter="randombar(horizontal)">
                                      <p:cBhvr>
                                        <p:cTn id="7" dur="500"/>
                                        <p:tgtEl>
                                          <p:spTgt spid="6">
                                            <p:txEl>
                                              <p:pRg st="0" end="0"/>
                                            </p:txEl>
                                          </p:spTgt>
                                        </p:tgtEl>
                                      </p:cBhvr>
                                    </p:animEffect>
                                  </p:childTnLst>
                                </p:cTn>
                              </p:par>
                            </p:childTnLst>
                          </p:cTn>
                        </p:par>
                        <p:par>
                          <p:cTn id="8" fill="hold">
                            <p:stCondLst>
                              <p:cond delay="875"/>
                            </p:stCondLst>
                            <p:childTnLst>
                              <p:par>
                                <p:cTn id="9" presetID="56" presetClass="entr" presetSubtype="0" fill="hold" grpId="0" nodeType="afterEffect">
                                  <p:stCondLst>
                                    <p:cond delay="0"/>
                                  </p:stCondLst>
                                  <p:iterate type="lt">
                                    <p:tmPct val="10000"/>
                                  </p:iterate>
                                  <p:childTnLst>
                                    <p:set>
                                      <p:cBhvr>
                                        <p:cTn id="10" dur="1" fill="hold">
                                          <p:stCondLst>
                                            <p:cond delay="0"/>
                                          </p:stCondLst>
                                        </p:cTn>
                                        <p:tgtEl>
                                          <p:spTgt spid="20">
                                            <p:txEl>
                                              <p:pRg st="0" end="0"/>
                                            </p:txEl>
                                          </p:spTgt>
                                        </p:tgtEl>
                                        <p:attrNameLst>
                                          <p:attrName>style.visibility</p:attrName>
                                        </p:attrNameLst>
                                      </p:cBhvr>
                                      <p:to>
                                        <p:strVal val="visible"/>
                                      </p:to>
                                    </p:set>
                                    <p:anim by="(-#ppt_w*2)" calcmode="lin" valueType="num">
                                      <p:cBhvr rctx="PPT">
                                        <p:cTn id="11" dur="500" autoRev="1" fill="hold">
                                          <p:stCondLst>
                                            <p:cond delay="0"/>
                                          </p:stCondLst>
                                        </p:cTn>
                                        <p:tgtEl>
                                          <p:spTgt spid="20">
                                            <p:txEl>
                                              <p:pRg st="0" end="0"/>
                                            </p:txEl>
                                          </p:spTgt>
                                        </p:tgtEl>
                                        <p:attrNameLst>
                                          <p:attrName>ppt_w</p:attrName>
                                        </p:attrNameLst>
                                      </p:cBhvr>
                                    </p:anim>
                                    <p:anim by="(#ppt_w*0.50)" calcmode="lin" valueType="num">
                                      <p:cBhvr>
                                        <p:cTn id="12" dur="500" decel="50000" autoRev="1" fill="hold">
                                          <p:stCondLst>
                                            <p:cond delay="0"/>
                                          </p:stCondLst>
                                        </p:cTn>
                                        <p:tgtEl>
                                          <p:spTgt spid="20">
                                            <p:txEl>
                                              <p:pRg st="0" end="0"/>
                                            </p:txEl>
                                          </p:spTgt>
                                        </p:tgtEl>
                                        <p:attrNameLst>
                                          <p:attrName>ppt_x</p:attrName>
                                        </p:attrNameLst>
                                      </p:cBhvr>
                                    </p:anim>
                                    <p:anim from="(-#ppt_h/2)" to="(#ppt_y)" calcmode="lin" valueType="num">
                                      <p:cBhvr>
                                        <p:cTn id="13" dur="1000" fill="hold">
                                          <p:stCondLst>
                                            <p:cond delay="0"/>
                                          </p:stCondLst>
                                        </p:cTn>
                                        <p:tgtEl>
                                          <p:spTgt spid="20">
                                            <p:txEl>
                                              <p:pRg st="0" end="0"/>
                                            </p:txEl>
                                          </p:spTgt>
                                        </p:tgtEl>
                                        <p:attrNameLst>
                                          <p:attrName>ppt_y</p:attrName>
                                        </p:attrNameLst>
                                      </p:cBhvr>
                                    </p:anim>
                                    <p:animRot by="21600000">
                                      <p:cBhvr>
                                        <p:cTn id="14" dur="1000" fill="hold">
                                          <p:stCondLst>
                                            <p:cond delay="0"/>
                                          </p:stCondLst>
                                        </p:cTn>
                                        <p:tgtEl>
                                          <p:spTgt spid="20">
                                            <p:txEl>
                                              <p:pRg st="0" end="0"/>
                                            </p:txEl>
                                          </p:spTgt>
                                        </p:tgtEl>
                                        <p:attrNameLst>
                                          <p:attrName>r</p:attrName>
                                        </p:attrNameLst>
                                      </p:cBhvr>
                                    </p:animRot>
                                  </p:childTnLst>
                                </p:cTn>
                              </p:par>
                            </p:childTnLst>
                          </p:cTn>
                        </p:par>
                        <p:par>
                          <p:cTn id="15" fill="hold">
                            <p:stCondLst>
                              <p:cond delay="2175"/>
                            </p:stCondLst>
                            <p:childTnLst>
                              <p:par>
                                <p:cTn id="16" presetID="22" presetClass="entr" presetSubtype="1" fill="hold" grpId="0" nodeType="afterEffect">
                                  <p:stCondLst>
                                    <p:cond delay="500"/>
                                  </p:stCondLst>
                                  <p:childTnLst>
                                    <p:set>
                                      <p:cBhvr>
                                        <p:cTn id="17" dur="1" fill="hold">
                                          <p:stCondLst>
                                            <p:cond delay="0"/>
                                          </p:stCondLst>
                                        </p:cTn>
                                        <p:tgtEl>
                                          <p:spTgt spid="8"/>
                                        </p:tgtEl>
                                        <p:attrNameLst>
                                          <p:attrName>style.visibility</p:attrName>
                                        </p:attrNameLst>
                                      </p:cBhvr>
                                      <p:to>
                                        <p:strVal val="visible"/>
                                      </p:to>
                                    </p:set>
                                    <p:animEffect transition="in" filter="wipe(up)">
                                      <p:cBhvr>
                                        <p:cTn id="18" dur="500"/>
                                        <p:tgtEl>
                                          <p:spTgt spid="8"/>
                                        </p:tgtEl>
                                      </p:cBhvr>
                                    </p:animEffect>
                                  </p:childTnLst>
                                </p:cTn>
                              </p:par>
                            </p:childTnLst>
                          </p:cTn>
                        </p:par>
                        <p:par>
                          <p:cTn id="19" fill="hold">
                            <p:stCondLst>
                              <p:cond delay="3175"/>
                            </p:stCondLst>
                            <p:childTnLst>
                              <p:par>
                                <p:cTn id="20" presetID="53" presetClass="entr" presetSubtype="16" fill="hold" grpId="0" nodeType="afterEffect">
                                  <p:stCondLst>
                                    <p:cond delay="0"/>
                                  </p:stCondLst>
                                  <p:childTnLst>
                                    <p:set>
                                      <p:cBhvr>
                                        <p:cTn id="21" dur="1" fill="hold">
                                          <p:stCondLst>
                                            <p:cond delay="0"/>
                                          </p:stCondLst>
                                        </p:cTn>
                                        <p:tgtEl>
                                          <p:spTgt spid="29"/>
                                        </p:tgtEl>
                                        <p:attrNameLst>
                                          <p:attrName>style.visibility</p:attrName>
                                        </p:attrNameLst>
                                      </p:cBhvr>
                                      <p:to>
                                        <p:strVal val="visible"/>
                                      </p:to>
                                    </p:set>
                                    <p:anim calcmode="lin" valueType="num">
                                      <p:cBhvr>
                                        <p:cTn id="22" dur="500" fill="hold"/>
                                        <p:tgtEl>
                                          <p:spTgt spid="29"/>
                                        </p:tgtEl>
                                        <p:attrNameLst>
                                          <p:attrName>ppt_w</p:attrName>
                                        </p:attrNameLst>
                                      </p:cBhvr>
                                      <p:tavLst>
                                        <p:tav tm="0">
                                          <p:val>
                                            <p:fltVal val="0"/>
                                          </p:val>
                                        </p:tav>
                                        <p:tav tm="100000">
                                          <p:val>
                                            <p:strVal val="#ppt_w"/>
                                          </p:val>
                                        </p:tav>
                                      </p:tavLst>
                                    </p:anim>
                                    <p:anim calcmode="lin" valueType="num">
                                      <p:cBhvr>
                                        <p:cTn id="23" dur="500" fill="hold"/>
                                        <p:tgtEl>
                                          <p:spTgt spid="29"/>
                                        </p:tgtEl>
                                        <p:attrNameLst>
                                          <p:attrName>ppt_h</p:attrName>
                                        </p:attrNameLst>
                                      </p:cBhvr>
                                      <p:tavLst>
                                        <p:tav tm="0">
                                          <p:val>
                                            <p:fltVal val="0"/>
                                          </p:val>
                                        </p:tav>
                                        <p:tav tm="100000">
                                          <p:val>
                                            <p:strVal val="#ppt_h"/>
                                          </p:val>
                                        </p:tav>
                                      </p:tavLst>
                                    </p:anim>
                                    <p:animEffect transition="in" filter="fade">
                                      <p:cBhvr>
                                        <p:cTn id="24" dur="500"/>
                                        <p:tgtEl>
                                          <p:spTgt spid="29"/>
                                        </p:tgtEl>
                                      </p:cBhvr>
                                    </p:animEffect>
                                  </p:childTnLst>
                                </p:cTn>
                              </p:par>
                            </p:childTnLst>
                          </p:cTn>
                        </p:par>
                        <p:par>
                          <p:cTn id="25" fill="hold">
                            <p:stCondLst>
                              <p:cond delay="3675"/>
                            </p:stCondLst>
                            <p:childTnLst>
                              <p:par>
                                <p:cTn id="26" presetID="10" presetClass="entr" presetSubtype="0" fill="hold" grpId="0" nodeType="afterEffect">
                                  <p:stCondLst>
                                    <p:cond delay="0"/>
                                  </p:stCondLst>
                                  <p:childTnLst>
                                    <p:set>
                                      <p:cBhvr>
                                        <p:cTn id="27" dur="1" fill="hold">
                                          <p:stCondLst>
                                            <p:cond delay="0"/>
                                          </p:stCondLst>
                                        </p:cTn>
                                        <p:tgtEl>
                                          <p:spTgt spid="22"/>
                                        </p:tgtEl>
                                        <p:attrNameLst>
                                          <p:attrName>style.visibility</p:attrName>
                                        </p:attrNameLst>
                                      </p:cBhvr>
                                      <p:to>
                                        <p:strVal val="visible"/>
                                      </p:to>
                                    </p:set>
                                    <p:animEffect transition="in" filter="fade">
                                      <p:cBhvr>
                                        <p:cTn id="28" dur="500"/>
                                        <p:tgtEl>
                                          <p:spTgt spid="22"/>
                                        </p:tgtEl>
                                      </p:cBhvr>
                                    </p:animEffect>
                                  </p:childTnLst>
                                </p:cTn>
                              </p:par>
                            </p:childTnLst>
                          </p:cTn>
                        </p:par>
                        <p:par>
                          <p:cTn id="29" fill="hold">
                            <p:stCondLst>
                              <p:cond delay="4175"/>
                            </p:stCondLst>
                            <p:childTnLst>
                              <p:par>
                                <p:cTn id="30" presetID="14" presetClass="entr" presetSubtype="10" fill="hold" grpId="0" nodeType="afterEffect">
                                  <p:stCondLst>
                                    <p:cond delay="0"/>
                                  </p:stCondLst>
                                  <p:iterate type="lt">
                                    <p:tmPct val="5000"/>
                                  </p:iterate>
                                  <p:childTnLst>
                                    <p:set>
                                      <p:cBhvr>
                                        <p:cTn id="31" dur="1" fill="hold">
                                          <p:stCondLst>
                                            <p:cond delay="0"/>
                                          </p:stCondLst>
                                        </p:cTn>
                                        <p:tgtEl>
                                          <p:spTgt spid="13">
                                            <p:txEl>
                                              <p:pRg st="0" end="0"/>
                                            </p:txEl>
                                          </p:spTgt>
                                        </p:tgtEl>
                                        <p:attrNameLst>
                                          <p:attrName>style.visibility</p:attrName>
                                        </p:attrNameLst>
                                      </p:cBhvr>
                                      <p:to>
                                        <p:strVal val="visible"/>
                                      </p:to>
                                    </p:set>
                                    <p:animEffect transition="in" filter="randombar(horizontal)">
                                      <p:cBhvr>
                                        <p:cTn id="32" dur="500"/>
                                        <p:tgtEl>
                                          <p:spTgt spid="13">
                                            <p:txEl>
                                              <p:pRg st="0" end="0"/>
                                            </p:txEl>
                                          </p:spTgt>
                                        </p:tgtEl>
                                      </p:cBhvr>
                                    </p:animEffect>
                                  </p:childTnLst>
                                </p:cTn>
                              </p:par>
                              <p:par>
                                <p:cTn id="33" presetID="10" presetClass="entr" presetSubtype="0" fill="hold" grpId="0" nodeType="withEffect">
                                  <p:stCondLst>
                                    <p:cond delay="500"/>
                                  </p:stCondLst>
                                  <p:childTnLst>
                                    <p:set>
                                      <p:cBhvr>
                                        <p:cTn id="34" dur="1" fill="hold">
                                          <p:stCondLst>
                                            <p:cond delay="0"/>
                                          </p:stCondLst>
                                        </p:cTn>
                                        <p:tgtEl>
                                          <p:spTgt spid="12"/>
                                        </p:tgtEl>
                                        <p:attrNameLst>
                                          <p:attrName>style.visibility</p:attrName>
                                        </p:attrNameLst>
                                      </p:cBhvr>
                                      <p:to>
                                        <p:strVal val="visible"/>
                                      </p:to>
                                    </p:set>
                                    <p:animEffect transition="in" filter="fade">
                                      <p:cBhvr>
                                        <p:cTn id="35" dur="500"/>
                                        <p:tgtEl>
                                          <p:spTgt spid="12"/>
                                        </p:tgtEl>
                                      </p:cBhvr>
                                    </p:animEffect>
                                  </p:childTnLst>
                                </p:cTn>
                              </p:par>
                            </p:childTnLst>
                          </p:cTn>
                        </p:par>
                        <p:par>
                          <p:cTn id="36" fill="hold">
                            <p:stCondLst>
                              <p:cond delay="5175"/>
                            </p:stCondLst>
                            <p:childTnLst>
                              <p:par>
                                <p:cTn id="37" presetID="22" presetClass="entr" presetSubtype="1" fill="hold" grpId="0" nodeType="afterEffect">
                                  <p:stCondLst>
                                    <p:cond delay="250"/>
                                  </p:stCondLst>
                                  <p:childTnLst>
                                    <p:set>
                                      <p:cBhvr>
                                        <p:cTn id="38" dur="1" fill="hold">
                                          <p:stCondLst>
                                            <p:cond delay="0"/>
                                          </p:stCondLst>
                                        </p:cTn>
                                        <p:tgtEl>
                                          <p:spTgt spid="9"/>
                                        </p:tgtEl>
                                        <p:attrNameLst>
                                          <p:attrName>style.visibility</p:attrName>
                                        </p:attrNameLst>
                                      </p:cBhvr>
                                      <p:to>
                                        <p:strVal val="visible"/>
                                      </p:to>
                                    </p:set>
                                    <p:animEffect transition="in" filter="wipe(up)">
                                      <p:cBhvr>
                                        <p:cTn id="39" dur="500"/>
                                        <p:tgtEl>
                                          <p:spTgt spid="9"/>
                                        </p:tgtEl>
                                      </p:cBhvr>
                                    </p:animEffect>
                                  </p:childTnLst>
                                </p:cTn>
                              </p:par>
                            </p:childTnLst>
                          </p:cTn>
                        </p:par>
                        <p:par>
                          <p:cTn id="40" fill="hold">
                            <p:stCondLst>
                              <p:cond delay="5925"/>
                            </p:stCondLst>
                            <p:childTnLst>
                              <p:par>
                                <p:cTn id="41" presetID="53" presetClass="entr" presetSubtype="16" fill="hold" grpId="0" nodeType="afterEffect">
                                  <p:stCondLst>
                                    <p:cond delay="0"/>
                                  </p:stCondLst>
                                  <p:childTnLst>
                                    <p:set>
                                      <p:cBhvr>
                                        <p:cTn id="42" dur="1" fill="hold">
                                          <p:stCondLst>
                                            <p:cond delay="0"/>
                                          </p:stCondLst>
                                        </p:cTn>
                                        <p:tgtEl>
                                          <p:spTgt spid="30"/>
                                        </p:tgtEl>
                                        <p:attrNameLst>
                                          <p:attrName>style.visibility</p:attrName>
                                        </p:attrNameLst>
                                      </p:cBhvr>
                                      <p:to>
                                        <p:strVal val="visible"/>
                                      </p:to>
                                    </p:set>
                                    <p:anim calcmode="lin" valueType="num">
                                      <p:cBhvr>
                                        <p:cTn id="43" dur="500" fill="hold"/>
                                        <p:tgtEl>
                                          <p:spTgt spid="30"/>
                                        </p:tgtEl>
                                        <p:attrNameLst>
                                          <p:attrName>ppt_w</p:attrName>
                                        </p:attrNameLst>
                                      </p:cBhvr>
                                      <p:tavLst>
                                        <p:tav tm="0">
                                          <p:val>
                                            <p:fltVal val="0"/>
                                          </p:val>
                                        </p:tav>
                                        <p:tav tm="100000">
                                          <p:val>
                                            <p:strVal val="#ppt_w"/>
                                          </p:val>
                                        </p:tav>
                                      </p:tavLst>
                                    </p:anim>
                                    <p:anim calcmode="lin" valueType="num">
                                      <p:cBhvr>
                                        <p:cTn id="44" dur="500" fill="hold"/>
                                        <p:tgtEl>
                                          <p:spTgt spid="30"/>
                                        </p:tgtEl>
                                        <p:attrNameLst>
                                          <p:attrName>ppt_h</p:attrName>
                                        </p:attrNameLst>
                                      </p:cBhvr>
                                      <p:tavLst>
                                        <p:tav tm="0">
                                          <p:val>
                                            <p:fltVal val="0"/>
                                          </p:val>
                                        </p:tav>
                                        <p:tav tm="100000">
                                          <p:val>
                                            <p:strVal val="#ppt_h"/>
                                          </p:val>
                                        </p:tav>
                                      </p:tavLst>
                                    </p:anim>
                                    <p:animEffect transition="in" filter="fade">
                                      <p:cBhvr>
                                        <p:cTn id="45" dur="500"/>
                                        <p:tgtEl>
                                          <p:spTgt spid="30"/>
                                        </p:tgtEl>
                                      </p:cBhvr>
                                    </p:animEffect>
                                  </p:childTnLst>
                                </p:cTn>
                              </p:par>
                            </p:childTnLst>
                          </p:cTn>
                        </p:par>
                        <p:par>
                          <p:cTn id="46" fill="hold">
                            <p:stCondLst>
                              <p:cond delay="6425"/>
                            </p:stCondLst>
                            <p:childTnLst>
                              <p:par>
                                <p:cTn id="47" presetID="10" presetClass="entr" presetSubtype="0" fill="hold" grpId="0" nodeType="afterEffect">
                                  <p:stCondLst>
                                    <p:cond delay="0"/>
                                  </p:stCondLst>
                                  <p:childTnLst>
                                    <p:set>
                                      <p:cBhvr>
                                        <p:cTn id="48" dur="1" fill="hold">
                                          <p:stCondLst>
                                            <p:cond delay="0"/>
                                          </p:stCondLst>
                                        </p:cTn>
                                        <p:tgtEl>
                                          <p:spTgt spid="24"/>
                                        </p:tgtEl>
                                        <p:attrNameLst>
                                          <p:attrName>style.visibility</p:attrName>
                                        </p:attrNameLst>
                                      </p:cBhvr>
                                      <p:to>
                                        <p:strVal val="visible"/>
                                      </p:to>
                                    </p:set>
                                    <p:animEffect transition="in" filter="fade">
                                      <p:cBhvr>
                                        <p:cTn id="49" dur="500"/>
                                        <p:tgtEl>
                                          <p:spTgt spid="24"/>
                                        </p:tgtEl>
                                      </p:cBhvr>
                                    </p:animEffect>
                                  </p:childTnLst>
                                </p:cTn>
                              </p:par>
                            </p:childTnLst>
                          </p:cTn>
                        </p:par>
                        <p:par>
                          <p:cTn id="50" fill="hold">
                            <p:stCondLst>
                              <p:cond delay="6925"/>
                            </p:stCondLst>
                            <p:childTnLst>
                              <p:par>
                                <p:cTn id="51" presetID="14" presetClass="entr" presetSubtype="10" fill="hold" grpId="0" nodeType="afterEffect">
                                  <p:stCondLst>
                                    <p:cond delay="0"/>
                                  </p:stCondLst>
                                  <p:iterate type="lt">
                                    <p:tmPct val="5000"/>
                                  </p:iterate>
                                  <p:childTnLst>
                                    <p:set>
                                      <p:cBhvr>
                                        <p:cTn id="52" dur="1" fill="hold">
                                          <p:stCondLst>
                                            <p:cond delay="0"/>
                                          </p:stCondLst>
                                        </p:cTn>
                                        <p:tgtEl>
                                          <p:spTgt spid="15">
                                            <p:txEl>
                                              <p:pRg st="0" end="0"/>
                                            </p:txEl>
                                          </p:spTgt>
                                        </p:tgtEl>
                                        <p:attrNameLst>
                                          <p:attrName>style.visibility</p:attrName>
                                        </p:attrNameLst>
                                      </p:cBhvr>
                                      <p:to>
                                        <p:strVal val="visible"/>
                                      </p:to>
                                    </p:set>
                                    <p:animEffect transition="in" filter="randombar(horizontal)">
                                      <p:cBhvr>
                                        <p:cTn id="53" dur="500"/>
                                        <p:tgtEl>
                                          <p:spTgt spid="15">
                                            <p:txEl>
                                              <p:pRg st="0" end="0"/>
                                            </p:txEl>
                                          </p:spTgt>
                                        </p:tgtEl>
                                      </p:cBhvr>
                                    </p:animEffect>
                                  </p:childTnLst>
                                </p:cTn>
                              </p:par>
                              <p:par>
                                <p:cTn id="54" presetID="10" presetClass="entr" presetSubtype="0" fill="hold" grpId="0" nodeType="withEffect">
                                  <p:stCondLst>
                                    <p:cond delay="500"/>
                                  </p:stCondLst>
                                  <p:childTnLst>
                                    <p:set>
                                      <p:cBhvr>
                                        <p:cTn id="55" dur="1" fill="hold">
                                          <p:stCondLst>
                                            <p:cond delay="0"/>
                                          </p:stCondLst>
                                        </p:cTn>
                                        <p:tgtEl>
                                          <p:spTgt spid="14"/>
                                        </p:tgtEl>
                                        <p:attrNameLst>
                                          <p:attrName>style.visibility</p:attrName>
                                        </p:attrNameLst>
                                      </p:cBhvr>
                                      <p:to>
                                        <p:strVal val="visible"/>
                                      </p:to>
                                    </p:set>
                                    <p:animEffect transition="in" filter="fade">
                                      <p:cBhvr>
                                        <p:cTn id="56" dur="500"/>
                                        <p:tgtEl>
                                          <p:spTgt spid="14"/>
                                        </p:tgtEl>
                                      </p:cBhvr>
                                    </p:animEffect>
                                  </p:childTnLst>
                                </p:cTn>
                              </p:par>
                            </p:childTnLst>
                          </p:cTn>
                        </p:par>
                        <p:par>
                          <p:cTn id="57" fill="hold">
                            <p:stCondLst>
                              <p:cond delay="7925"/>
                            </p:stCondLst>
                            <p:childTnLst>
                              <p:par>
                                <p:cTn id="58" presetID="22" presetClass="entr" presetSubtype="4" fill="hold" grpId="0" nodeType="afterEffect">
                                  <p:stCondLst>
                                    <p:cond delay="250"/>
                                  </p:stCondLst>
                                  <p:childTnLst>
                                    <p:set>
                                      <p:cBhvr>
                                        <p:cTn id="59" dur="1" fill="hold">
                                          <p:stCondLst>
                                            <p:cond delay="0"/>
                                          </p:stCondLst>
                                        </p:cTn>
                                        <p:tgtEl>
                                          <p:spTgt spid="10"/>
                                        </p:tgtEl>
                                        <p:attrNameLst>
                                          <p:attrName>style.visibility</p:attrName>
                                        </p:attrNameLst>
                                      </p:cBhvr>
                                      <p:to>
                                        <p:strVal val="visible"/>
                                      </p:to>
                                    </p:set>
                                    <p:animEffect transition="in" filter="wipe(down)">
                                      <p:cBhvr>
                                        <p:cTn id="60" dur="500"/>
                                        <p:tgtEl>
                                          <p:spTgt spid="10"/>
                                        </p:tgtEl>
                                      </p:cBhvr>
                                    </p:animEffect>
                                  </p:childTnLst>
                                </p:cTn>
                              </p:par>
                            </p:childTnLst>
                          </p:cTn>
                        </p:par>
                        <p:par>
                          <p:cTn id="61" fill="hold">
                            <p:stCondLst>
                              <p:cond delay="8675"/>
                            </p:stCondLst>
                            <p:childTnLst>
                              <p:par>
                                <p:cTn id="62" presetID="53" presetClass="entr" presetSubtype="16" fill="hold" grpId="0" nodeType="afterEffect">
                                  <p:stCondLst>
                                    <p:cond delay="0"/>
                                  </p:stCondLst>
                                  <p:childTnLst>
                                    <p:set>
                                      <p:cBhvr>
                                        <p:cTn id="63" dur="1" fill="hold">
                                          <p:stCondLst>
                                            <p:cond delay="0"/>
                                          </p:stCondLst>
                                        </p:cTn>
                                        <p:tgtEl>
                                          <p:spTgt spid="31"/>
                                        </p:tgtEl>
                                        <p:attrNameLst>
                                          <p:attrName>style.visibility</p:attrName>
                                        </p:attrNameLst>
                                      </p:cBhvr>
                                      <p:to>
                                        <p:strVal val="visible"/>
                                      </p:to>
                                    </p:set>
                                    <p:anim calcmode="lin" valueType="num">
                                      <p:cBhvr>
                                        <p:cTn id="64" dur="500" fill="hold"/>
                                        <p:tgtEl>
                                          <p:spTgt spid="31"/>
                                        </p:tgtEl>
                                        <p:attrNameLst>
                                          <p:attrName>ppt_w</p:attrName>
                                        </p:attrNameLst>
                                      </p:cBhvr>
                                      <p:tavLst>
                                        <p:tav tm="0">
                                          <p:val>
                                            <p:fltVal val="0"/>
                                          </p:val>
                                        </p:tav>
                                        <p:tav tm="100000">
                                          <p:val>
                                            <p:strVal val="#ppt_w"/>
                                          </p:val>
                                        </p:tav>
                                      </p:tavLst>
                                    </p:anim>
                                    <p:anim calcmode="lin" valueType="num">
                                      <p:cBhvr>
                                        <p:cTn id="65" dur="500" fill="hold"/>
                                        <p:tgtEl>
                                          <p:spTgt spid="31"/>
                                        </p:tgtEl>
                                        <p:attrNameLst>
                                          <p:attrName>ppt_h</p:attrName>
                                        </p:attrNameLst>
                                      </p:cBhvr>
                                      <p:tavLst>
                                        <p:tav tm="0">
                                          <p:val>
                                            <p:fltVal val="0"/>
                                          </p:val>
                                        </p:tav>
                                        <p:tav tm="100000">
                                          <p:val>
                                            <p:strVal val="#ppt_h"/>
                                          </p:val>
                                        </p:tav>
                                      </p:tavLst>
                                    </p:anim>
                                    <p:animEffect transition="in" filter="fade">
                                      <p:cBhvr>
                                        <p:cTn id="66" dur="500"/>
                                        <p:tgtEl>
                                          <p:spTgt spid="31"/>
                                        </p:tgtEl>
                                      </p:cBhvr>
                                    </p:animEffect>
                                  </p:childTnLst>
                                </p:cTn>
                              </p:par>
                            </p:childTnLst>
                          </p:cTn>
                        </p:par>
                        <p:par>
                          <p:cTn id="67" fill="hold">
                            <p:stCondLst>
                              <p:cond delay="9175"/>
                            </p:stCondLst>
                            <p:childTnLst>
                              <p:par>
                                <p:cTn id="68" presetID="10" presetClass="entr" presetSubtype="0" fill="hold" grpId="0" nodeType="afterEffect">
                                  <p:stCondLst>
                                    <p:cond delay="0"/>
                                  </p:stCondLst>
                                  <p:childTnLst>
                                    <p:set>
                                      <p:cBhvr>
                                        <p:cTn id="69" dur="1" fill="hold">
                                          <p:stCondLst>
                                            <p:cond delay="0"/>
                                          </p:stCondLst>
                                        </p:cTn>
                                        <p:tgtEl>
                                          <p:spTgt spid="26"/>
                                        </p:tgtEl>
                                        <p:attrNameLst>
                                          <p:attrName>style.visibility</p:attrName>
                                        </p:attrNameLst>
                                      </p:cBhvr>
                                      <p:to>
                                        <p:strVal val="visible"/>
                                      </p:to>
                                    </p:set>
                                    <p:animEffect transition="in" filter="fade">
                                      <p:cBhvr>
                                        <p:cTn id="70" dur="500"/>
                                        <p:tgtEl>
                                          <p:spTgt spid="26"/>
                                        </p:tgtEl>
                                      </p:cBhvr>
                                    </p:animEffect>
                                  </p:childTnLst>
                                </p:cTn>
                              </p:par>
                            </p:childTnLst>
                          </p:cTn>
                        </p:par>
                        <p:par>
                          <p:cTn id="71" fill="hold">
                            <p:stCondLst>
                              <p:cond delay="9675"/>
                            </p:stCondLst>
                            <p:childTnLst>
                              <p:par>
                                <p:cTn id="72" presetID="14" presetClass="entr" presetSubtype="10" fill="hold" grpId="0" nodeType="afterEffect">
                                  <p:stCondLst>
                                    <p:cond delay="0"/>
                                  </p:stCondLst>
                                  <p:iterate type="lt">
                                    <p:tmPct val="5000"/>
                                  </p:iterate>
                                  <p:childTnLst>
                                    <p:set>
                                      <p:cBhvr>
                                        <p:cTn id="73" dur="1" fill="hold">
                                          <p:stCondLst>
                                            <p:cond delay="0"/>
                                          </p:stCondLst>
                                        </p:cTn>
                                        <p:tgtEl>
                                          <p:spTgt spid="19">
                                            <p:txEl>
                                              <p:pRg st="0" end="0"/>
                                            </p:txEl>
                                          </p:spTgt>
                                        </p:tgtEl>
                                        <p:attrNameLst>
                                          <p:attrName>style.visibility</p:attrName>
                                        </p:attrNameLst>
                                      </p:cBhvr>
                                      <p:to>
                                        <p:strVal val="visible"/>
                                      </p:to>
                                    </p:set>
                                    <p:animEffect transition="in" filter="randombar(horizontal)">
                                      <p:cBhvr>
                                        <p:cTn id="74" dur="500"/>
                                        <p:tgtEl>
                                          <p:spTgt spid="19">
                                            <p:txEl>
                                              <p:pRg st="0" end="0"/>
                                            </p:txEl>
                                          </p:spTgt>
                                        </p:tgtEl>
                                      </p:cBhvr>
                                    </p:animEffect>
                                  </p:childTnLst>
                                </p:cTn>
                              </p:par>
                              <p:par>
                                <p:cTn id="75" presetID="10" presetClass="entr" presetSubtype="0" fill="hold" grpId="0" nodeType="withEffect">
                                  <p:stCondLst>
                                    <p:cond delay="500"/>
                                  </p:stCondLst>
                                  <p:childTnLst>
                                    <p:set>
                                      <p:cBhvr>
                                        <p:cTn id="76" dur="1" fill="hold">
                                          <p:stCondLst>
                                            <p:cond delay="0"/>
                                          </p:stCondLst>
                                        </p:cTn>
                                        <p:tgtEl>
                                          <p:spTgt spid="18"/>
                                        </p:tgtEl>
                                        <p:attrNameLst>
                                          <p:attrName>style.visibility</p:attrName>
                                        </p:attrNameLst>
                                      </p:cBhvr>
                                      <p:to>
                                        <p:strVal val="visible"/>
                                      </p:to>
                                    </p:set>
                                    <p:animEffect transition="in" filter="fade">
                                      <p:cBhvr>
                                        <p:cTn id="77" dur="500"/>
                                        <p:tgtEl>
                                          <p:spTgt spid="18"/>
                                        </p:tgtEl>
                                      </p:cBhvr>
                                    </p:animEffect>
                                  </p:childTnLst>
                                </p:cTn>
                              </p:par>
                            </p:childTnLst>
                          </p:cTn>
                        </p:par>
                        <p:par>
                          <p:cTn id="78" fill="hold">
                            <p:stCondLst>
                              <p:cond delay="10675"/>
                            </p:stCondLst>
                            <p:childTnLst>
                              <p:par>
                                <p:cTn id="79" presetID="22" presetClass="entr" presetSubtype="4" fill="hold" grpId="0" nodeType="afterEffect">
                                  <p:stCondLst>
                                    <p:cond delay="250"/>
                                  </p:stCondLst>
                                  <p:childTnLst>
                                    <p:set>
                                      <p:cBhvr>
                                        <p:cTn id="80" dur="1" fill="hold">
                                          <p:stCondLst>
                                            <p:cond delay="0"/>
                                          </p:stCondLst>
                                        </p:cTn>
                                        <p:tgtEl>
                                          <p:spTgt spid="11"/>
                                        </p:tgtEl>
                                        <p:attrNameLst>
                                          <p:attrName>style.visibility</p:attrName>
                                        </p:attrNameLst>
                                      </p:cBhvr>
                                      <p:to>
                                        <p:strVal val="visible"/>
                                      </p:to>
                                    </p:set>
                                    <p:animEffect transition="in" filter="wipe(down)">
                                      <p:cBhvr>
                                        <p:cTn id="81" dur="500"/>
                                        <p:tgtEl>
                                          <p:spTgt spid="11"/>
                                        </p:tgtEl>
                                      </p:cBhvr>
                                    </p:animEffect>
                                  </p:childTnLst>
                                </p:cTn>
                              </p:par>
                            </p:childTnLst>
                          </p:cTn>
                        </p:par>
                        <p:par>
                          <p:cTn id="82" fill="hold">
                            <p:stCondLst>
                              <p:cond delay="11425"/>
                            </p:stCondLst>
                            <p:childTnLst>
                              <p:par>
                                <p:cTn id="83" presetID="53" presetClass="entr" presetSubtype="16" fill="hold" grpId="0" nodeType="afterEffect">
                                  <p:stCondLst>
                                    <p:cond delay="0"/>
                                  </p:stCondLst>
                                  <p:childTnLst>
                                    <p:set>
                                      <p:cBhvr>
                                        <p:cTn id="84" dur="1" fill="hold">
                                          <p:stCondLst>
                                            <p:cond delay="0"/>
                                          </p:stCondLst>
                                        </p:cTn>
                                        <p:tgtEl>
                                          <p:spTgt spid="32"/>
                                        </p:tgtEl>
                                        <p:attrNameLst>
                                          <p:attrName>style.visibility</p:attrName>
                                        </p:attrNameLst>
                                      </p:cBhvr>
                                      <p:to>
                                        <p:strVal val="visible"/>
                                      </p:to>
                                    </p:set>
                                    <p:anim calcmode="lin" valueType="num">
                                      <p:cBhvr>
                                        <p:cTn id="85" dur="500" fill="hold"/>
                                        <p:tgtEl>
                                          <p:spTgt spid="32"/>
                                        </p:tgtEl>
                                        <p:attrNameLst>
                                          <p:attrName>ppt_w</p:attrName>
                                        </p:attrNameLst>
                                      </p:cBhvr>
                                      <p:tavLst>
                                        <p:tav tm="0">
                                          <p:val>
                                            <p:fltVal val="0"/>
                                          </p:val>
                                        </p:tav>
                                        <p:tav tm="100000">
                                          <p:val>
                                            <p:strVal val="#ppt_w"/>
                                          </p:val>
                                        </p:tav>
                                      </p:tavLst>
                                    </p:anim>
                                    <p:anim calcmode="lin" valueType="num">
                                      <p:cBhvr>
                                        <p:cTn id="86" dur="500" fill="hold"/>
                                        <p:tgtEl>
                                          <p:spTgt spid="32"/>
                                        </p:tgtEl>
                                        <p:attrNameLst>
                                          <p:attrName>ppt_h</p:attrName>
                                        </p:attrNameLst>
                                      </p:cBhvr>
                                      <p:tavLst>
                                        <p:tav tm="0">
                                          <p:val>
                                            <p:fltVal val="0"/>
                                          </p:val>
                                        </p:tav>
                                        <p:tav tm="100000">
                                          <p:val>
                                            <p:strVal val="#ppt_h"/>
                                          </p:val>
                                        </p:tav>
                                      </p:tavLst>
                                    </p:anim>
                                    <p:animEffect transition="in" filter="fade">
                                      <p:cBhvr>
                                        <p:cTn id="87" dur="500"/>
                                        <p:tgtEl>
                                          <p:spTgt spid="32"/>
                                        </p:tgtEl>
                                      </p:cBhvr>
                                    </p:animEffect>
                                  </p:childTnLst>
                                </p:cTn>
                              </p:par>
                            </p:childTnLst>
                          </p:cTn>
                        </p:par>
                        <p:par>
                          <p:cTn id="88" fill="hold">
                            <p:stCondLst>
                              <p:cond delay="11925"/>
                            </p:stCondLst>
                            <p:childTnLst>
                              <p:par>
                                <p:cTn id="89" presetID="10" presetClass="entr" presetSubtype="0" fill="hold" grpId="0" nodeType="afterEffect">
                                  <p:stCondLst>
                                    <p:cond delay="0"/>
                                  </p:stCondLst>
                                  <p:childTnLst>
                                    <p:set>
                                      <p:cBhvr>
                                        <p:cTn id="90" dur="1" fill="hold">
                                          <p:stCondLst>
                                            <p:cond delay="0"/>
                                          </p:stCondLst>
                                        </p:cTn>
                                        <p:tgtEl>
                                          <p:spTgt spid="28"/>
                                        </p:tgtEl>
                                        <p:attrNameLst>
                                          <p:attrName>style.visibility</p:attrName>
                                        </p:attrNameLst>
                                      </p:cBhvr>
                                      <p:to>
                                        <p:strVal val="visible"/>
                                      </p:to>
                                    </p:set>
                                    <p:animEffect transition="in" filter="fade">
                                      <p:cBhvr>
                                        <p:cTn id="91" dur="500"/>
                                        <p:tgtEl>
                                          <p:spTgt spid="28"/>
                                        </p:tgtEl>
                                      </p:cBhvr>
                                    </p:animEffect>
                                  </p:childTnLst>
                                </p:cTn>
                              </p:par>
                            </p:childTnLst>
                          </p:cTn>
                        </p:par>
                        <p:par>
                          <p:cTn id="92" fill="hold">
                            <p:stCondLst>
                              <p:cond delay="12425"/>
                            </p:stCondLst>
                            <p:childTnLst>
                              <p:par>
                                <p:cTn id="93" presetID="14" presetClass="entr" presetSubtype="10" fill="hold" grpId="0" nodeType="afterEffect">
                                  <p:stCondLst>
                                    <p:cond delay="0"/>
                                  </p:stCondLst>
                                  <p:iterate type="lt">
                                    <p:tmPct val="5000"/>
                                  </p:iterate>
                                  <p:childTnLst>
                                    <p:set>
                                      <p:cBhvr>
                                        <p:cTn id="94" dur="1" fill="hold">
                                          <p:stCondLst>
                                            <p:cond delay="0"/>
                                          </p:stCondLst>
                                        </p:cTn>
                                        <p:tgtEl>
                                          <p:spTgt spid="17">
                                            <p:txEl>
                                              <p:pRg st="0" end="0"/>
                                            </p:txEl>
                                          </p:spTgt>
                                        </p:tgtEl>
                                        <p:attrNameLst>
                                          <p:attrName>style.visibility</p:attrName>
                                        </p:attrNameLst>
                                      </p:cBhvr>
                                      <p:to>
                                        <p:strVal val="visible"/>
                                      </p:to>
                                    </p:set>
                                    <p:animEffect transition="in" filter="randombar(horizontal)">
                                      <p:cBhvr>
                                        <p:cTn id="95" dur="500"/>
                                        <p:tgtEl>
                                          <p:spTgt spid="17">
                                            <p:txEl>
                                              <p:pRg st="0" end="0"/>
                                            </p:txEl>
                                          </p:spTgt>
                                        </p:tgtEl>
                                      </p:cBhvr>
                                    </p:animEffect>
                                  </p:childTnLst>
                                </p:cTn>
                              </p:par>
                              <p:par>
                                <p:cTn id="96" presetID="10" presetClass="entr" presetSubtype="0" fill="hold" grpId="0" nodeType="withEffect">
                                  <p:stCondLst>
                                    <p:cond delay="500"/>
                                  </p:stCondLst>
                                  <p:childTnLst>
                                    <p:set>
                                      <p:cBhvr>
                                        <p:cTn id="97" dur="1" fill="hold">
                                          <p:stCondLst>
                                            <p:cond delay="0"/>
                                          </p:stCondLst>
                                        </p:cTn>
                                        <p:tgtEl>
                                          <p:spTgt spid="16"/>
                                        </p:tgtEl>
                                        <p:attrNameLst>
                                          <p:attrName>style.visibility</p:attrName>
                                        </p:attrNameLst>
                                      </p:cBhvr>
                                      <p:to>
                                        <p:strVal val="visible"/>
                                      </p:to>
                                    </p:set>
                                    <p:animEffect transition="in" filter="fade">
                                      <p:cBhvr>
                                        <p:cTn id="98"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0" grpId="0" animBg="1"/>
      <p:bldP spid="11" grpId="0" animBg="1"/>
      <p:bldP spid="29" grpId="0" animBg="1"/>
      <p:bldP spid="30" grpId="0" animBg="1"/>
      <p:bldP spid="31" grpId="0" animBg="1"/>
      <p:bldP spid="32" grpId="0" animBg="1"/>
      <p:bldP spid="6" grpId="0" build="p">
        <p:tmplLst>
          <p:tmpl lvl="1">
            <p:tnLst>
              <p:par>
                <p:cTn presetID="14" presetClass="entr" presetSubtype="10" fill="hold" nodeType="afterEffect">
                  <p:stCondLst>
                    <p:cond delay="0"/>
                  </p:stCondLst>
                  <p:iterate type="lt">
                    <p:tmPct val="5000"/>
                  </p:iterate>
                  <p:childTnLst>
                    <p:set>
                      <p:cBhvr>
                        <p:cTn dur="1" fill="hold">
                          <p:stCondLst>
                            <p:cond delay="0"/>
                          </p:stCondLst>
                        </p:cTn>
                        <p:tgtEl>
                          <p:spTgt spid="6"/>
                        </p:tgtEl>
                        <p:attrNameLst>
                          <p:attrName>style.visibility</p:attrName>
                        </p:attrNameLst>
                      </p:cBhvr>
                      <p:to>
                        <p:strVal val="visible"/>
                      </p:to>
                    </p:set>
                    <p:animEffect transition="in" filter="randombar(horizontal)">
                      <p:cBhvr>
                        <p:cTn dur="500"/>
                        <p:tgtEl>
                          <p:spTgt spid="6"/>
                        </p:tgtEl>
                      </p:cBhvr>
                    </p:animEffect>
                  </p:childTnLst>
                </p:cTn>
              </p:par>
            </p:tnLst>
          </p:tmpl>
        </p:tmplLst>
      </p:bldP>
      <p:bldP spid="12" grpId="0">
        <p:tmplLst>
          <p:tmpl>
            <p:tnLst>
              <p:par>
                <p:cTn presetID="10" presetClass="entr" presetSubtype="0" fill="hold" nodeType="withEffect">
                  <p:stCondLst>
                    <p:cond delay="500"/>
                  </p:stCondLst>
                  <p:childTnLst>
                    <p:set>
                      <p:cBhvr>
                        <p:cTn dur="1" fill="hold">
                          <p:stCondLst>
                            <p:cond delay="0"/>
                          </p:stCondLst>
                        </p:cTn>
                        <p:tgtEl>
                          <p:spTgt spid="12"/>
                        </p:tgtEl>
                        <p:attrNameLst>
                          <p:attrName>style.visibility</p:attrName>
                        </p:attrNameLst>
                      </p:cBhvr>
                      <p:to>
                        <p:strVal val="visible"/>
                      </p:to>
                    </p:set>
                    <p:animEffect transition="in" filter="fade">
                      <p:cBhvr>
                        <p:cTn dur="500"/>
                        <p:tgtEl>
                          <p:spTgt spid="12"/>
                        </p:tgtEl>
                      </p:cBhvr>
                    </p:animEffect>
                  </p:childTnLst>
                </p:cTn>
              </p:par>
            </p:tnLst>
          </p:tmpl>
        </p:tmplLst>
      </p:bldP>
      <p:bldP spid="13" grpId="0" build="p">
        <p:tmplLst>
          <p:tmpl lvl="1">
            <p:tnLst>
              <p:par>
                <p:cTn presetID="14" presetClass="entr" presetSubtype="10" fill="hold" nodeType="afterEffect">
                  <p:stCondLst>
                    <p:cond delay="0"/>
                  </p:stCondLst>
                  <p:iterate type="lt">
                    <p:tmPct val="5000"/>
                  </p:iterate>
                  <p:childTnLst>
                    <p:set>
                      <p:cBhvr>
                        <p:cTn dur="1" fill="hold">
                          <p:stCondLst>
                            <p:cond delay="0"/>
                          </p:stCondLst>
                        </p:cTn>
                        <p:tgtEl>
                          <p:spTgt spid="13"/>
                        </p:tgtEl>
                        <p:attrNameLst>
                          <p:attrName>style.visibility</p:attrName>
                        </p:attrNameLst>
                      </p:cBhvr>
                      <p:to>
                        <p:strVal val="visible"/>
                      </p:to>
                    </p:set>
                    <p:animEffect transition="in" filter="randombar(horizontal)">
                      <p:cBhvr>
                        <p:cTn dur="500"/>
                        <p:tgtEl>
                          <p:spTgt spid="13"/>
                        </p:tgtEl>
                      </p:cBhvr>
                    </p:animEffect>
                  </p:childTnLst>
                </p:cTn>
              </p:par>
            </p:tnLst>
          </p:tmpl>
        </p:tmplLst>
      </p:bldP>
      <p:bldP spid="14" grpId="0">
        <p:tmplLst>
          <p:tmpl>
            <p:tnLst>
              <p:par>
                <p:cTn presetID="10" presetClass="entr" presetSubtype="0" fill="hold" nodeType="withEffect">
                  <p:stCondLst>
                    <p:cond delay="500"/>
                  </p:stCondLst>
                  <p:childTnLst>
                    <p:set>
                      <p:cBhvr>
                        <p:cTn dur="1" fill="hold">
                          <p:stCondLst>
                            <p:cond delay="0"/>
                          </p:stCondLst>
                        </p:cTn>
                        <p:tgtEl>
                          <p:spTgt spid="14"/>
                        </p:tgtEl>
                        <p:attrNameLst>
                          <p:attrName>style.visibility</p:attrName>
                        </p:attrNameLst>
                      </p:cBhvr>
                      <p:to>
                        <p:strVal val="visible"/>
                      </p:to>
                    </p:set>
                    <p:animEffect transition="in" filter="fade">
                      <p:cBhvr>
                        <p:cTn dur="500"/>
                        <p:tgtEl>
                          <p:spTgt spid="14"/>
                        </p:tgtEl>
                      </p:cBhvr>
                    </p:animEffect>
                  </p:childTnLst>
                </p:cTn>
              </p:par>
            </p:tnLst>
          </p:tmpl>
        </p:tmplLst>
      </p:bldP>
      <p:bldP spid="15" grpId="0" build="p">
        <p:tmplLst>
          <p:tmpl lvl="1">
            <p:tnLst>
              <p:par>
                <p:cTn presetID="14" presetClass="entr" presetSubtype="10" fill="hold" nodeType="afterEffect">
                  <p:stCondLst>
                    <p:cond delay="0"/>
                  </p:stCondLst>
                  <p:iterate type="lt">
                    <p:tmPct val="5000"/>
                  </p:iterate>
                  <p:childTnLst>
                    <p:set>
                      <p:cBhvr>
                        <p:cTn dur="1" fill="hold">
                          <p:stCondLst>
                            <p:cond delay="0"/>
                          </p:stCondLst>
                        </p:cTn>
                        <p:tgtEl>
                          <p:spTgt spid="15"/>
                        </p:tgtEl>
                        <p:attrNameLst>
                          <p:attrName>style.visibility</p:attrName>
                        </p:attrNameLst>
                      </p:cBhvr>
                      <p:to>
                        <p:strVal val="visible"/>
                      </p:to>
                    </p:set>
                    <p:animEffect transition="in" filter="randombar(horizontal)">
                      <p:cBhvr>
                        <p:cTn dur="500"/>
                        <p:tgtEl>
                          <p:spTgt spid="15"/>
                        </p:tgtEl>
                      </p:cBhvr>
                    </p:animEffect>
                  </p:childTnLst>
                </p:cTn>
              </p:par>
            </p:tnLst>
          </p:tmpl>
        </p:tmplLst>
      </p:bldP>
      <p:bldP spid="16" grpId="0">
        <p:tmplLst>
          <p:tmpl>
            <p:tnLst>
              <p:par>
                <p:cTn presetID="10" presetClass="entr" presetSubtype="0" fill="hold" nodeType="withEffect">
                  <p:stCondLst>
                    <p:cond delay="500"/>
                  </p:stCondLst>
                  <p:childTnLst>
                    <p:set>
                      <p:cBhvr>
                        <p:cTn dur="1" fill="hold">
                          <p:stCondLst>
                            <p:cond delay="0"/>
                          </p:stCondLst>
                        </p:cTn>
                        <p:tgtEl>
                          <p:spTgt spid="16"/>
                        </p:tgtEl>
                        <p:attrNameLst>
                          <p:attrName>style.visibility</p:attrName>
                        </p:attrNameLst>
                      </p:cBhvr>
                      <p:to>
                        <p:strVal val="visible"/>
                      </p:to>
                    </p:set>
                    <p:animEffect transition="in" filter="fade">
                      <p:cBhvr>
                        <p:cTn dur="500"/>
                        <p:tgtEl>
                          <p:spTgt spid="16"/>
                        </p:tgtEl>
                      </p:cBhvr>
                    </p:animEffect>
                  </p:childTnLst>
                </p:cTn>
              </p:par>
            </p:tnLst>
          </p:tmpl>
        </p:tmplLst>
      </p:bldP>
      <p:bldP spid="17" grpId="0" build="p">
        <p:tmplLst>
          <p:tmpl lvl="1">
            <p:tnLst>
              <p:par>
                <p:cTn presetID="14" presetClass="entr" presetSubtype="10" fill="hold" nodeType="afterEffect">
                  <p:stCondLst>
                    <p:cond delay="0"/>
                  </p:stCondLst>
                  <p:iterate type="lt">
                    <p:tmPct val="5000"/>
                  </p:iterate>
                  <p:childTnLst>
                    <p:set>
                      <p:cBhvr>
                        <p:cTn dur="1" fill="hold">
                          <p:stCondLst>
                            <p:cond delay="0"/>
                          </p:stCondLst>
                        </p:cTn>
                        <p:tgtEl>
                          <p:spTgt spid="17"/>
                        </p:tgtEl>
                        <p:attrNameLst>
                          <p:attrName>style.visibility</p:attrName>
                        </p:attrNameLst>
                      </p:cBhvr>
                      <p:to>
                        <p:strVal val="visible"/>
                      </p:to>
                    </p:set>
                    <p:animEffect transition="in" filter="randombar(horizontal)">
                      <p:cBhvr>
                        <p:cTn dur="500"/>
                        <p:tgtEl>
                          <p:spTgt spid="17"/>
                        </p:tgtEl>
                      </p:cBhvr>
                    </p:animEffect>
                  </p:childTnLst>
                </p:cTn>
              </p:par>
            </p:tnLst>
          </p:tmpl>
        </p:tmplLst>
      </p:bldP>
      <p:bldP spid="18" grpId="0">
        <p:tmplLst>
          <p:tmpl>
            <p:tnLst>
              <p:par>
                <p:cTn presetID="10" presetClass="entr" presetSubtype="0" fill="hold" nodeType="withEffect">
                  <p:stCondLst>
                    <p:cond delay="500"/>
                  </p:stCondLst>
                  <p:childTnLst>
                    <p:set>
                      <p:cBhvr>
                        <p:cTn dur="1" fill="hold">
                          <p:stCondLst>
                            <p:cond delay="0"/>
                          </p:stCondLst>
                        </p:cTn>
                        <p:tgtEl>
                          <p:spTgt spid="18"/>
                        </p:tgtEl>
                        <p:attrNameLst>
                          <p:attrName>style.visibility</p:attrName>
                        </p:attrNameLst>
                      </p:cBhvr>
                      <p:to>
                        <p:strVal val="visible"/>
                      </p:to>
                    </p:set>
                    <p:animEffect transition="in" filter="fade">
                      <p:cBhvr>
                        <p:cTn dur="500"/>
                        <p:tgtEl>
                          <p:spTgt spid="18"/>
                        </p:tgtEl>
                      </p:cBhvr>
                    </p:animEffect>
                  </p:childTnLst>
                </p:cTn>
              </p:par>
            </p:tnLst>
          </p:tmpl>
        </p:tmplLst>
      </p:bldP>
      <p:bldP spid="19" grpId="0" build="p">
        <p:tmplLst>
          <p:tmpl lvl="1">
            <p:tnLst>
              <p:par>
                <p:cTn presetID="14" presetClass="entr" presetSubtype="10" fill="hold" nodeType="afterEffect">
                  <p:stCondLst>
                    <p:cond delay="0"/>
                  </p:stCondLst>
                  <p:iterate type="lt">
                    <p:tmPct val="5000"/>
                  </p:iterate>
                  <p:childTnLst>
                    <p:set>
                      <p:cBhvr>
                        <p:cTn dur="1" fill="hold">
                          <p:stCondLst>
                            <p:cond delay="0"/>
                          </p:stCondLst>
                        </p:cTn>
                        <p:tgtEl>
                          <p:spTgt spid="19"/>
                        </p:tgtEl>
                        <p:attrNameLst>
                          <p:attrName>style.visibility</p:attrName>
                        </p:attrNameLst>
                      </p:cBhvr>
                      <p:to>
                        <p:strVal val="visible"/>
                      </p:to>
                    </p:set>
                    <p:animEffect transition="in" filter="randombar(horizontal)">
                      <p:cBhvr>
                        <p:cTn dur="500"/>
                        <p:tgtEl>
                          <p:spTgt spid="19"/>
                        </p:tgtEl>
                      </p:cBhvr>
                    </p:animEffect>
                  </p:childTnLst>
                </p:cTn>
              </p:par>
            </p:tnLst>
          </p:tmpl>
        </p:tmplLst>
      </p:bldP>
      <p:bldP spid="20" grpId="0" build="p">
        <p:tmplLst>
          <p:tmpl lvl="1">
            <p:tnLst>
              <p:par>
                <p:cTn presetID="56" presetClass="entr" presetSubtype="0" fill="hold" nodeType="afterEffect">
                  <p:stCondLst>
                    <p:cond delay="0"/>
                  </p:stCondLst>
                  <p:iterate type="lt">
                    <p:tmPct val="10000"/>
                  </p:iterate>
                  <p:childTnLst>
                    <p:set>
                      <p:cBhvr>
                        <p:cTn dur="1" fill="hold">
                          <p:stCondLst>
                            <p:cond delay="0"/>
                          </p:stCondLst>
                        </p:cTn>
                        <p:tgtEl>
                          <p:spTgt spid="20"/>
                        </p:tgtEl>
                        <p:attrNameLst>
                          <p:attrName>style.visibility</p:attrName>
                        </p:attrNameLst>
                      </p:cBhvr>
                      <p:to>
                        <p:strVal val="visible"/>
                      </p:to>
                    </p:set>
                    <p:anim by="(-#ppt_w*2)" calcmode="lin" valueType="num">
                      <p:cBhvr rctx="PPT">
                        <p:cTn dur="500" autoRev="1" fill="hold">
                          <p:stCondLst>
                            <p:cond delay="0"/>
                          </p:stCondLst>
                        </p:cTn>
                        <p:tgtEl>
                          <p:spTgt spid="20"/>
                        </p:tgtEl>
                        <p:attrNameLst>
                          <p:attrName>ppt_w</p:attrName>
                        </p:attrNameLst>
                      </p:cBhvr>
                    </p:anim>
                    <p:anim by="(#ppt_w*0.50)" calcmode="lin" valueType="num">
                      <p:cBhvr>
                        <p:cTn dur="500" decel="50000" autoRev="1" fill="hold">
                          <p:stCondLst>
                            <p:cond delay="0"/>
                          </p:stCondLst>
                        </p:cTn>
                        <p:tgtEl>
                          <p:spTgt spid="20"/>
                        </p:tgtEl>
                        <p:attrNameLst>
                          <p:attrName>ppt_x</p:attrName>
                        </p:attrNameLst>
                      </p:cBhvr>
                    </p:anim>
                    <p:anim from="(-#ppt_h/2)" to="(#ppt_y)" calcmode="lin" valueType="num">
                      <p:cBhvr>
                        <p:cTn dur="1000" fill="hold">
                          <p:stCondLst>
                            <p:cond delay="0"/>
                          </p:stCondLst>
                        </p:cTn>
                        <p:tgtEl>
                          <p:spTgt spid="20"/>
                        </p:tgtEl>
                        <p:attrNameLst>
                          <p:attrName>ppt_y</p:attrName>
                        </p:attrNameLst>
                      </p:cBhvr>
                    </p:anim>
                    <p:animRot by="21600000">
                      <p:cBhvr>
                        <p:cTn dur="1000" fill="hold">
                          <p:stCondLst>
                            <p:cond delay="0"/>
                          </p:stCondLst>
                        </p:cTn>
                        <p:tgtEl>
                          <p:spTgt spid="20"/>
                        </p:tgtEl>
                        <p:attrNameLst>
                          <p:attrName>r</p:attrName>
                        </p:attrNameLst>
                      </p:cBhvr>
                    </p:animRot>
                  </p:childTnLst>
                </p:cTn>
              </p:par>
            </p:tnLst>
          </p:tmpl>
        </p:tmplLst>
      </p:bldP>
      <p:bldP spid="22" grpId="0"/>
      <p:bldP spid="24" grpId="0"/>
      <p:bldP spid="26" grpId="0"/>
      <p:bldP spid="28" grpId="0"/>
    </p:bldLst>
  </p:timing>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6 Icons and Text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smtClean="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F95F845C-B07D-424A-A6EA-96D8F4A7E4C5}" type="slidenum">
              <a:rPr lang="ja-JP" altLang="en-US" smtClean="0"/>
              <a:pPr/>
              <a:t>‹#›</a:t>
            </a:fld>
            <a:endParaRPr lang="ja-JP" altLang="en-US"/>
          </a:p>
        </p:txBody>
      </p:sp>
      <p:sp>
        <p:nvSpPr>
          <p:cNvPr id="6" name="テキスト プレースホルダー 5"/>
          <p:cNvSpPr>
            <a:spLocks noGrp="1"/>
          </p:cNvSpPr>
          <p:nvPr>
            <p:ph type="body" sz="quarter" idx="12" hasCustomPrompt="1"/>
          </p:nvPr>
        </p:nvSpPr>
        <p:spPr>
          <a:xfrm>
            <a:off x="1237456" y="1803400"/>
            <a:ext cx="15811500" cy="617976"/>
          </a:xfrm>
        </p:spPr>
        <p:txBody>
          <a:bodyPr anchor="ctr">
            <a:noAutofit/>
          </a:bodyPr>
          <a:lstStyle>
            <a:lvl1pPr algn="ctr">
              <a:spcBef>
                <a:spcPts val="0"/>
              </a:spcBef>
              <a:defRPr sz="3200" i="1" spc="0" baseline="0">
                <a:solidFill>
                  <a:schemeClr val="bg1"/>
                </a:solidFill>
                <a:effectLst/>
              </a:defRPr>
            </a:lvl1pPr>
          </a:lstStyle>
          <a:p>
            <a:pPr lvl="0"/>
            <a:r>
              <a:rPr kumimoji="1" lang="en-US" altLang="ja-JP" dirty="0" smtClean="0"/>
              <a:t>Subtitle Goes Here</a:t>
            </a:r>
            <a:endParaRPr kumimoji="1" lang="ja-JP" altLang="en-US" dirty="0" smtClean="0"/>
          </a:p>
        </p:txBody>
      </p:sp>
      <p:sp>
        <p:nvSpPr>
          <p:cNvPr id="9" name="円/楕円 8"/>
          <p:cNvSpPr/>
          <p:nvPr userDrawn="1"/>
        </p:nvSpPr>
        <p:spPr>
          <a:xfrm>
            <a:off x="7431559" y="4376958"/>
            <a:ext cx="3375375" cy="3375375"/>
          </a:xfrm>
          <a:prstGeom prst="ellipse">
            <a:avLst/>
          </a:prstGeom>
          <a:gradFill flip="none" rotWithShape="1">
            <a:gsLst>
              <a:gs pos="0">
                <a:schemeClr val="tx2"/>
              </a:gs>
              <a:gs pos="21000">
                <a:srgbClr val="FFFFFF"/>
              </a:gs>
              <a:gs pos="88000">
                <a:srgbClr val="FFFFFF">
                  <a:alpha val="40000"/>
                </a:srgbClr>
              </a:gs>
              <a:gs pos="67000">
                <a:schemeClr val="tx2">
                  <a:alpha val="2000"/>
                </a:schemeClr>
              </a:gs>
              <a:gs pos="100000">
                <a:schemeClr val="tx2"/>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円/楕円 9"/>
          <p:cNvSpPr/>
          <p:nvPr userDrawn="1"/>
        </p:nvSpPr>
        <p:spPr>
          <a:xfrm>
            <a:off x="8219874" y="2578215"/>
            <a:ext cx="1798743" cy="1798743"/>
          </a:xfrm>
          <a:prstGeom prst="ellipse">
            <a:avLst/>
          </a:prstGeom>
          <a:gradFill flip="none" rotWithShape="1">
            <a:gsLst>
              <a:gs pos="0">
                <a:schemeClr val="tx2"/>
              </a:gs>
              <a:gs pos="21000">
                <a:srgbClr val="FFFFFF">
                  <a:alpha val="75000"/>
                </a:srgbClr>
              </a:gs>
              <a:gs pos="88000">
                <a:srgbClr val="FFFFFF">
                  <a:alpha val="40000"/>
                </a:srgbClr>
              </a:gs>
              <a:gs pos="67000">
                <a:schemeClr val="tx2">
                  <a:alpha val="2000"/>
                </a:schemeClr>
              </a:gs>
              <a:gs pos="100000">
                <a:schemeClr val="tx2"/>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円/楕円 10"/>
          <p:cNvSpPr/>
          <p:nvPr userDrawn="1"/>
        </p:nvSpPr>
        <p:spPr>
          <a:xfrm>
            <a:off x="10491899" y="6431668"/>
            <a:ext cx="1798743" cy="1798743"/>
          </a:xfrm>
          <a:prstGeom prst="ellipse">
            <a:avLst/>
          </a:prstGeom>
          <a:gradFill flip="none" rotWithShape="1">
            <a:gsLst>
              <a:gs pos="0">
                <a:schemeClr val="tx2"/>
              </a:gs>
              <a:gs pos="21000">
                <a:srgbClr val="FFFFFF">
                  <a:alpha val="75000"/>
                </a:srgbClr>
              </a:gs>
              <a:gs pos="88000">
                <a:srgbClr val="FFFFFF">
                  <a:alpha val="40000"/>
                </a:srgbClr>
              </a:gs>
              <a:gs pos="67000">
                <a:schemeClr val="tx2">
                  <a:alpha val="2000"/>
                </a:schemeClr>
              </a:gs>
              <a:gs pos="100000">
                <a:schemeClr val="tx2"/>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円/楕円 11"/>
          <p:cNvSpPr/>
          <p:nvPr userDrawn="1"/>
        </p:nvSpPr>
        <p:spPr>
          <a:xfrm>
            <a:off x="10491899" y="3866383"/>
            <a:ext cx="1798743" cy="1798743"/>
          </a:xfrm>
          <a:prstGeom prst="ellipse">
            <a:avLst/>
          </a:prstGeom>
          <a:gradFill flip="none" rotWithShape="1">
            <a:gsLst>
              <a:gs pos="0">
                <a:schemeClr val="tx2"/>
              </a:gs>
              <a:gs pos="21000">
                <a:srgbClr val="FFFFFF">
                  <a:alpha val="75000"/>
                </a:srgbClr>
              </a:gs>
              <a:gs pos="88000">
                <a:srgbClr val="FFFFFF">
                  <a:alpha val="40000"/>
                </a:srgbClr>
              </a:gs>
              <a:gs pos="67000">
                <a:schemeClr val="tx2">
                  <a:alpha val="2000"/>
                </a:schemeClr>
              </a:gs>
              <a:gs pos="100000">
                <a:schemeClr val="tx2"/>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円/楕円 12"/>
          <p:cNvSpPr/>
          <p:nvPr userDrawn="1"/>
        </p:nvSpPr>
        <p:spPr>
          <a:xfrm>
            <a:off x="8219873" y="7752333"/>
            <a:ext cx="1798743" cy="1798743"/>
          </a:xfrm>
          <a:prstGeom prst="ellipse">
            <a:avLst/>
          </a:prstGeom>
          <a:gradFill flip="none" rotWithShape="1">
            <a:gsLst>
              <a:gs pos="0">
                <a:schemeClr val="tx2"/>
              </a:gs>
              <a:gs pos="21000">
                <a:srgbClr val="FFFFFF">
                  <a:alpha val="75000"/>
                </a:srgbClr>
              </a:gs>
              <a:gs pos="88000">
                <a:srgbClr val="FFFFFF">
                  <a:alpha val="40000"/>
                </a:srgbClr>
              </a:gs>
              <a:gs pos="67000">
                <a:schemeClr val="tx2">
                  <a:alpha val="2000"/>
                </a:schemeClr>
              </a:gs>
              <a:gs pos="100000">
                <a:schemeClr val="tx2"/>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円/楕円 13"/>
          <p:cNvSpPr/>
          <p:nvPr userDrawn="1"/>
        </p:nvSpPr>
        <p:spPr>
          <a:xfrm>
            <a:off x="5947851" y="6431668"/>
            <a:ext cx="1798743" cy="1798743"/>
          </a:xfrm>
          <a:prstGeom prst="ellipse">
            <a:avLst/>
          </a:prstGeom>
          <a:gradFill flip="none" rotWithShape="1">
            <a:gsLst>
              <a:gs pos="0">
                <a:schemeClr val="tx2"/>
              </a:gs>
              <a:gs pos="21000">
                <a:srgbClr val="FFFFFF">
                  <a:alpha val="75000"/>
                </a:srgbClr>
              </a:gs>
              <a:gs pos="88000">
                <a:srgbClr val="FFFFFF">
                  <a:alpha val="40000"/>
                </a:srgbClr>
              </a:gs>
              <a:gs pos="67000">
                <a:schemeClr val="tx2">
                  <a:alpha val="2000"/>
                </a:schemeClr>
              </a:gs>
              <a:gs pos="100000">
                <a:schemeClr val="tx2"/>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円/楕円 14"/>
          <p:cNvSpPr/>
          <p:nvPr userDrawn="1"/>
        </p:nvSpPr>
        <p:spPr>
          <a:xfrm>
            <a:off x="5947851" y="3866383"/>
            <a:ext cx="1798743" cy="1798743"/>
          </a:xfrm>
          <a:prstGeom prst="ellipse">
            <a:avLst/>
          </a:prstGeom>
          <a:gradFill flip="none" rotWithShape="1">
            <a:gsLst>
              <a:gs pos="0">
                <a:schemeClr val="tx2"/>
              </a:gs>
              <a:gs pos="21000">
                <a:srgbClr val="FFFFFF">
                  <a:alpha val="75000"/>
                </a:srgbClr>
              </a:gs>
              <a:gs pos="88000">
                <a:srgbClr val="FFFFFF">
                  <a:alpha val="40000"/>
                </a:srgbClr>
              </a:gs>
              <a:gs pos="67000">
                <a:schemeClr val="tx2">
                  <a:alpha val="2000"/>
                </a:schemeClr>
              </a:gs>
              <a:gs pos="100000">
                <a:schemeClr val="tx2"/>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6" name="テキスト プレースホルダー 11"/>
          <p:cNvSpPr>
            <a:spLocks noGrp="1"/>
          </p:cNvSpPr>
          <p:nvPr>
            <p:ph type="body" sz="quarter" idx="39" hasCustomPrompt="1"/>
          </p:nvPr>
        </p:nvSpPr>
        <p:spPr>
          <a:xfrm>
            <a:off x="7658042" y="5638555"/>
            <a:ext cx="2970330" cy="773203"/>
          </a:xfrm>
        </p:spPr>
        <p:txBody>
          <a:bodyPr anchor="ctr">
            <a:noAutofit/>
          </a:bodyPr>
          <a:lstStyle>
            <a:lvl1pPr algn="ctr">
              <a:lnSpc>
                <a:spcPct val="120000"/>
              </a:lnSpc>
              <a:defRPr sz="4400" i="1" spc="0">
                <a:solidFill>
                  <a:schemeClr val="tx1"/>
                </a:solidFill>
                <a:effectLst/>
                <a:latin typeface="+mn-lt"/>
              </a:defRPr>
            </a:lvl1pPr>
          </a:lstStyle>
          <a:p>
            <a:pPr lvl="0"/>
            <a:r>
              <a:rPr lang="en-US" dirty="0" smtClean="0"/>
              <a:t>Text</a:t>
            </a:r>
            <a:endParaRPr lang="en-US" dirty="0"/>
          </a:p>
        </p:txBody>
      </p:sp>
      <p:sp>
        <p:nvSpPr>
          <p:cNvPr id="27" name="図プレースホルダー 7"/>
          <p:cNvSpPr>
            <a:spLocks noGrp="1"/>
          </p:cNvSpPr>
          <p:nvPr>
            <p:ph type="pic" sz="quarter" idx="17" hasCustomPrompt="1"/>
          </p:nvPr>
        </p:nvSpPr>
        <p:spPr>
          <a:xfrm>
            <a:off x="8832434" y="3190775"/>
            <a:ext cx="573623" cy="573623"/>
          </a:xfrm>
          <a:effectLst>
            <a:innerShdw blurRad="63500" dist="50800">
              <a:prstClr val="black">
                <a:alpha val="50000"/>
              </a:prstClr>
            </a:innerShdw>
          </a:effectLst>
        </p:spPr>
        <p:txBody>
          <a:bodyPr>
            <a:normAutofit/>
          </a:bodyPr>
          <a:lstStyle>
            <a:lvl1pPr>
              <a:defRPr sz="1400">
                <a:latin typeface="Bebas Neue Regular" pitchFamily="50" charset="0"/>
              </a:defRPr>
            </a:lvl1pPr>
          </a:lstStyle>
          <a:p>
            <a:r>
              <a:rPr kumimoji="1" lang="en-US" altLang="ja-JP" dirty="0" smtClean="0"/>
              <a:t>ICON</a:t>
            </a:r>
            <a:endParaRPr kumimoji="1" lang="ja-JP" altLang="en-US" dirty="0"/>
          </a:p>
        </p:txBody>
      </p:sp>
      <p:sp>
        <p:nvSpPr>
          <p:cNvPr id="28" name="図プレースホルダー 7"/>
          <p:cNvSpPr>
            <a:spLocks noGrp="1"/>
          </p:cNvSpPr>
          <p:nvPr>
            <p:ph type="pic" sz="quarter" idx="40" hasCustomPrompt="1"/>
          </p:nvPr>
        </p:nvSpPr>
        <p:spPr>
          <a:xfrm>
            <a:off x="11104459" y="4478943"/>
            <a:ext cx="573623" cy="573623"/>
          </a:xfrm>
          <a:effectLst>
            <a:innerShdw blurRad="63500" dist="50800">
              <a:prstClr val="black">
                <a:alpha val="50000"/>
              </a:prstClr>
            </a:innerShdw>
          </a:effectLst>
        </p:spPr>
        <p:txBody>
          <a:bodyPr>
            <a:normAutofit/>
          </a:bodyPr>
          <a:lstStyle>
            <a:lvl1pPr>
              <a:defRPr sz="1400">
                <a:latin typeface="Bebas Neue Regular" pitchFamily="50" charset="0"/>
              </a:defRPr>
            </a:lvl1pPr>
          </a:lstStyle>
          <a:p>
            <a:r>
              <a:rPr kumimoji="1" lang="en-US" altLang="ja-JP" dirty="0" smtClean="0"/>
              <a:t>ICON</a:t>
            </a:r>
            <a:endParaRPr kumimoji="1" lang="ja-JP" altLang="en-US" dirty="0"/>
          </a:p>
        </p:txBody>
      </p:sp>
      <p:sp>
        <p:nvSpPr>
          <p:cNvPr id="29" name="図プレースホルダー 7"/>
          <p:cNvSpPr>
            <a:spLocks noGrp="1"/>
          </p:cNvSpPr>
          <p:nvPr>
            <p:ph type="pic" sz="quarter" idx="41" hasCustomPrompt="1"/>
          </p:nvPr>
        </p:nvSpPr>
        <p:spPr>
          <a:xfrm>
            <a:off x="11104459" y="7044228"/>
            <a:ext cx="573623" cy="573623"/>
          </a:xfrm>
          <a:effectLst>
            <a:innerShdw blurRad="63500" dist="50800">
              <a:prstClr val="black">
                <a:alpha val="50000"/>
              </a:prstClr>
            </a:innerShdw>
          </a:effectLst>
        </p:spPr>
        <p:txBody>
          <a:bodyPr>
            <a:normAutofit/>
          </a:bodyPr>
          <a:lstStyle>
            <a:lvl1pPr>
              <a:defRPr sz="1400">
                <a:latin typeface="Bebas Neue Regular" pitchFamily="50" charset="0"/>
              </a:defRPr>
            </a:lvl1pPr>
          </a:lstStyle>
          <a:p>
            <a:r>
              <a:rPr kumimoji="1" lang="en-US" altLang="ja-JP" dirty="0" smtClean="0"/>
              <a:t>ICON</a:t>
            </a:r>
            <a:endParaRPr kumimoji="1" lang="ja-JP" altLang="en-US" dirty="0"/>
          </a:p>
        </p:txBody>
      </p:sp>
      <p:sp>
        <p:nvSpPr>
          <p:cNvPr id="30" name="図プレースホルダー 7"/>
          <p:cNvSpPr>
            <a:spLocks noGrp="1"/>
          </p:cNvSpPr>
          <p:nvPr>
            <p:ph type="pic" sz="quarter" idx="42" hasCustomPrompt="1"/>
          </p:nvPr>
        </p:nvSpPr>
        <p:spPr>
          <a:xfrm>
            <a:off x="8832433" y="8364893"/>
            <a:ext cx="573623" cy="573623"/>
          </a:xfrm>
          <a:effectLst>
            <a:innerShdw blurRad="63500" dist="50800">
              <a:prstClr val="black">
                <a:alpha val="50000"/>
              </a:prstClr>
            </a:innerShdw>
          </a:effectLst>
        </p:spPr>
        <p:txBody>
          <a:bodyPr>
            <a:normAutofit/>
          </a:bodyPr>
          <a:lstStyle>
            <a:lvl1pPr>
              <a:defRPr sz="1400">
                <a:latin typeface="Bebas Neue Regular" pitchFamily="50" charset="0"/>
              </a:defRPr>
            </a:lvl1pPr>
          </a:lstStyle>
          <a:p>
            <a:r>
              <a:rPr kumimoji="1" lang="en-US" altLang="ja-JP" dirty="0" smtClean="0"/>
              <a:t>ICON</a:t>
            </a:r>
            <a:endParaRPr kumimoji="1" lang="ja-JP" altLang="en-US" dirty="0"/>
          </a:p>
        </p:txBody>
      </p:sp>
      <p:sp>
        <p:nvSpPr>
          <p:cNvPr id="31" name="図プレースホルダー 7"/>
          <p:cNvSpPr>
            <a:spLocks noGrp="1"/>
          </p:cNvSpPr>
          <p:nvPr>
            <p:ph type="pic" sz="quarter" idx="43" hasCustomPrompt="1"/>
          </p:nvPr>
        </p:nvSpPr>
        <p:spPr>
          <a:xfrm>
            <a:off x="6560411" y="7044228"/>
            <a:ext cx="573623" cy="573623"/>
          </a:xfrm>
          <a:effectLst>
            <a:innerShdw blurRad="63500" dist="50800">
              <a:prstClr val="black">
                <a:alpha val="50000"/>
              </a:prstClr>
            </a:innerShdw>
          </a:effectLst>
        </p:spPr>
        <p:txBody>
          <a:bodyPr>
            <a:normAutofit/>
          </a:bodyPr>
          <a:lstStyle>
            <a:lvl1pPr>
              <a:defRPr sz="1400">
                <a:latin typeface="Bebas Neue Regular" pitchFamily="50" charset="0"/>
              </a:defRPr>
            </a:lvl1pPr>
          </a:lstStyle>
          <a:p>
            <a:r>
              <a:rPr kumimoji="1" lang="en-US" altLang="ja-JP" dirty="0" smtClean="0"/>
              <a:t>ICON</a:t>
            </a:r>
            <a:endParaRPr kumimoji="1" lang="ja-JP" altLang="en-US" dirty="0"/>
          </a:p>
        </p:txBody>
      </p:sp>
      <p:sp>
        <p:nvSpPr>
          <p:cNvPr id="32" name="図プレースホルダー 7"/>
          <p:cNvSpPr>
            <a:spLocks noGrp="1"/>
          </p:cNvSpPr>
          <p:nvPr>
            <p:ph type="pic" sz="quarter" idx="44" hasCustomPrompt="1"/>
          </p:nvPr>
        </p:nvSpPr>
        <p:spPr>
          <a:xfrm>
            <a:off x="6560411" y="4478943"/>
            <a:ext cx="573623" cy="573623"/>
          </a:xfrm>
          <a:effectLst>
            <a:innerShdw blurRad="63500" dist="50800">
              <a:prstClr val="black">
                <a:alpha val="50000"/>
              </a:prstClr>
            </a:innerShdw>
          </a:effectLst>
        </p:spPr>
        <p:txBody>
          <a:bodyPr>
            <a:normAutofit/>
          </a:bodyPr>
          <a:lstStyle>
            <a:lvl1pPr>
              <a:defRPr sz="1400">
                <a:latin typeface="Bebas Neue Regular" pitchFamily="50" charset="0"/>
              </a:defRPr>
            </a:lvl1pPr>
          </a:lstStyle>
          <a:p>
            <a:r>
              <a:rPr kumimoji="1" lang="en-US" altLang="ja-JP" dirty="0" smtClean="0"/>
              <a:t>ICON</a:t>
            </a:r>
            <a:endParaRPr kumimoji="1" lang="ja-JP" altLang="en-US" dirty="0"/>
          </a:p>
        </p:txBody>
      </p:sp>
      <p:sp>
        <p:nvSpPr>
          <p:cNvPr id="33" name="テキスト プレースホルダー 11"/>
          <p:cNvSpPr>
            <a:spLocks noGrp="1"/>
          </p:cNvSpPr>
          <p:nvPr>
            <p:ph type="body" sz="quarter" idx="31" hasCustomPrompt="1"/>
          </p:nvPr>
        </p:nvSpPr>
        <p:spPr>
          <a:xfrm>
            <a:off x="13013636" y="3516001"/>
            <a:ext cx="4642128" cy="1357470"/>
          </a:xfrm>
        </p:spPr>
        <p:txBody>
          <a:bodyPr anchor="t">
            <a:noAutofit/>
          </a:bodyPr>
          <a:lstStyle>
            <a:lvl1pPr algn="l">
              <a:lnSpc>
                <a:spcPct val="100000"/>
              </a:lnSpc>
              <a:spcBef>
                <a:spcPts val="0"/>
              </a:spcBef>
              <a:defRPr sz="2400">
                <a:solidFill>
                  <a:schemeClr val="accent2"/>
                </a:solidFill>
                <a:latin typeface="+mn-lt"/>
              </a:defRPr>
            </a:lvl1pPr>
          </a:lstStyle>
          <a:p>
            <a:pPr lvl="0"/>
            <a:r>
              <a:rPr lang="en-US" altLang="ja-JP" dirty="0" smtClean="0"/>
              <a:t>Text Here</a:t>
            </a:r>
            <a:endParaRPr lang="en-US" dirty="0"/>
          </a:p>
        </p:txBody>
      </p:sp>
      <p:sp>
        <p:nvSpPr>
          <p:cNvPr id="34" name="テキスト プレースホルダー 11"/>
          <p:cNvSpPr>
            <a:spLocks noGrp="1"/>
          </p:cNvSpPr>
          <p:nvPr>
            <p:ph type="body" sz="quarter" idx="32" hasCustomPrompt="1"/>
          </p:nvPr>
        </p:nvSpPr>
        <p:spPr>
          <a:xfrm>
            <a:off x="13013636" y="2755465"/>
            <a:ext cx="4642128" cy="870619"/>
          </a:xfrm>
        </p:spPr>
        <p:txBody>
          <a:bodyPr anchor="b">
            <a:noAutofit/>
          </a:bodyPr>
          <a:lstStyle>
            <a:lvl1pPr algn="l">
              <a:lnSpc>
                <a:spcPct val="100000"/>
              </a:lnSpc>
              <a:spcBef>
                <a:spcPts val="0"/>
              </a:spcBef>
              <a:defRPr sz="4400" spc="0">
                <a:solidFill>
                  <a:schemeClr val="accent2"/>
                </a:solidFill>
                <a:effectLst>
                  <a:innerShdw blurRad="63500" dist="50800">
                    <a:prstClr val="black">
                      <a:alpha val="50000"/>
                    </a:prstClr>
                  </a:innerShdw>
                </a:effectLst>
                <a:latin typeface="+mj-lt"/>
              </a:defRPr>
            </a:lvl1pPr>
          </a:lstStyle>
          <a:p>
            <a:pPr lvl="0"/>
            <a:r>
              <a:rPr lang="en-US" altLang="ja-JP" dirty="0" smtClean="0"/>
              <a:t>TEXT HERE</a:t>
            </a:r>
            <a:endParaRPr lang="en-US" dirty="0"/>
          </a:p>
        </p:txBody>
      </p:sp>
      <p:sp>
        <p:nvSpPr>
          <p:cNvPr id="35" name="テキスト プレースホルダー 11"/>
          <p:cNvSpPr>
            <a:spLocks noGrp="1"/>
          </p:cNvSpPr>
          <p:nvPr>
            <p:ph type="body" sz="quarter" idx="45" hasCustomPrompt="1"/>
          </p:nvPr>
        </p:nvSpPr>
        <p:spPr>
          <a:xfrm>
            <a:off x="13013636" y="5888161"/>
            <a:ext cx="4642128" cy="1357470"/>
          </a:xfrm>
        </p:spPr>
        <p:txBody>
          <a:bodyPr anchor="t">
            <a:noAutofit/>
          </a:bodyPr>
          <a:lstStyle>
            <a:lvl1pPr algn="l">
              <a:lnSpc>
                <a:spcPct val="100000"/>
              </a:lnSpc>
              <a:spcBef>
                <a:spcPts val="0"/>
              </a:spcBef>
              <a:defRPr sz="2400">
                <a:solidFill>
                  <a:schemeClr val="accent2"/>
                </a:solidFill>
                <a:latin typeface="+mn-lt"/>
              </a:defRPr>
            </a:lvl1pPr>
          </a:lstStyle>
          <a:p>
            <a:pPr lvl="0"/>
            <a:r>
              <a:rPr lang="en-US" altLang="ja-JP" dirty="0" smtClean="0"/>
              <a:t>Text Here</a:t>
            </a:r>
            <a:endParaRPr lang="en-US" dirty="0"/>
          </a:p>
        </p:txBody>
      </p:sp>
      <p:sp>
        <p:nvSpPr>
          <p:cNvPr id="36" name="テキスト プレースホルダー 11"/>
          <p:cNvSpPr>
            <a:spLocks noGrp="1"/>
          </p:cNvSpPr>
          <p:nvPr>
            <p:ph type="body" sz="quarter" idx="46" hasCustomPrompt="1"/>
          </p:nvPr>
        </p:nvSpPr>
        <p:spPr>
          <a:xfrm>
            <a:off x="13013636" y="5127625"/>
            <a:ext cx="4642128" cy="870619"/>
          </a:xfrm>
        </p:spPr>
        <p:txBody>
          <a:bodyPr anchor="b">
            <a:noAutofit/>
          </a:bodyPr>
          <a:lstStyle>
            <a:lvl1pPr algn="l">
              <a:lnSpc>
                <a:spcPct val="100000"/>
              </a:lnSpc>
              <a:spcBef>
                <a:spcPts val="0"/>
              </a:spcBef>
              <a:defRPr sz="4400" spc="0">
                <a:solidFill>
                  <a:schemeClr val="accent2"/>
                </a:solidFill>
                <a:effectLst>
                  <a:innerShdw blurRad="63500" dist="50800">
                    <a:prstClr val="black">
                      <a:alpha val="50000"/>
                    </a:prstClr>
                  </a:innerShdw>
                </a:effectLst>
                <a:latin typeface="+mj-lt"/>
              </a:defRPr>
            </a:lvl1pPr>
          </a:lstStyle>
          <a:p>
            <a:pPr lvl="0"/>
            <a:r>
              <a:rPr lang="en-US" altLang="ja-JP" dirty="0" smtClean="0"/>
              <a:t>TEXT HERE</a:t>
            </a:r>
            <a:endParaRPr lang="en-US" dirty="0"/>
          </a:p>
        </p:txBody>
      </p:sp>
      <p:sp>
        <p:nvSpPr>
          <p:cNvPr id="37" name="テキスト プレースホルダー 11"/>
          <p:cNvSpPr>
            <a:spLocks noGrp="1"/>
          </p:cNvSpPr>
          <p:nvPr>
            <p:ph type="body" sz="quarter" idx="47" hasCustomPrompt="1"/>
          </p:nvPr>
        </p:nvSpPr>
        <p:spPr>
          <a:xfrm>
            <a:off x="13007024" y="8131108"/>
            <a:ext cx="4642128" cy="1357470"/>
          </a:xfrm>
        </p:spPr>
        <p:txBody>
          <a:bodyPr anchor="t">
            <a:noAutofit/>
          </a:bodyPr>
          <a:lstStyle>
            <a:lvl1pPr algn="l">
              <a:lnSpc>
                <a:spcPct val="100000"/>
              </a:lnSpc>
              <a:spcBef>
                <a:spcPts val="0"/>
              </a:spcBef>
              <a:defRPr sz="2400">
                <a:solidFill>
                  <a:schemeClr val="accent2"/>
                </a:solidFill>
                <a:latin typeface="+mn-lt"/>
              </a:defRPr>
            </a:lvl1pPr>
          </a:lstStyle>
          <a:p>
            <a:pPr lvl="0"/>
            <a:r>
              <a:rPr lang="en-US" altLang="ja-JP" dirty="0" smtClean="0"/>
              <a:t>Text Here</a:t>
            </a:r>
            <a:endParaRPr lang="en-US" dirty="0"/>
          </a:p>
        </p:txBody>
      </p:sp>
      <p:sp>
        <p:nvSpPr>
          <p:cNvPr id="38" name="テキスト プレースホルダー 11"/>
          <p:cNvSpPr>
            <a:spLocks noGrp="1"/>
          </p:cNvSpPr>
          <p:nvPr>
            <p:ph type="body" sz="quarter" idx="48" hasCustomPrompt="1"/>
          </p:nvPr>
        </p:nvSpPr>
        <p:spPr>
          <a:xfrm>
            <a:off x="13007024" y="7370572"/>
            <a:ext cx="4642128" cy="870619"/>
          </a:xfrm>
        </p:spPr>
        <p:txBody>
          <a:bodyPr anchor="b">
            <a:noAutofit/>
          </a:bodyPr>
          <a:lstStyle>
            <a:lvl1pPr algn="l">
              <a:lnSpc>
                <a:spcPct val="100000"/>
              </a:lnSpc>
              <a:spcBef>
                <a:spcPts val="0"/>
              </a:spcBef>
              <a:defRPr sz="4400" spc="0">
                <a:solidFill>
                  <a:schemeClr val="accent2"/>
                </a:solidFill>
                <a:effectLst>
                  <a:innerShdw blurRad="63500" dist="50800">
                    <a:prstClr val="black">
                      <a:alpha val="50000"/>
                    </a:prstClr>
                  </a:innerShdw>
                </a:effectLst>
                <a:latin typeface="+mj-lt"/>
              </a:defRPr>
            </a:lvl1pPr>
          </a:lstStyle>
          <a:p>
            <a:pPr lvl="0"/>
            <a:r>
              <a:rPr lang="en-US" altLang="ja-JP" dirty="0" smtClean="0"/>
              <a:t>TEXT HERE</a:t>
            </a:r>
            <a:endParaRPr lang="en-US" dirty="0"/>
          </a:p>
        </p:txBody>
      </p:sp>
      <p:cxnSp>
        <p:nvCxnSpPr>
          <p:cNvPr id="39" name="直線コネクタ 38"/>
          <p:cNvCxnSpPr>
            <a:stCxn id="10" idx="6"/>
            <a:endCxn id="34" idx="1"/>
          </p:cNvCxnSpPr>
          <p:nvPr userDrawn="1"/>
        </p:nvCxnSpPr>
        <p:spPr>
          <a:xfrm flipV="1">
            <a:off x="10018617" y="3190775"/>
            <a:ext cx="2995019" cy="286812"/>
          </a:xfrm>
          <a:prstGeom prst="bentConnector3">
            <a:avLst>
              <a:gd name="adj1" fmla="val 87686"/>
            </a:avLst>
          </a:prstGeom>
          <a:ln w="38100">
            <a:solidFill>
              <a:srgbClr val="FFFFFF">
                <a:alpha val="60000"/>
              </a:srgbClr>
            </a:solidFill>
          </a:ln>
        </p:spPr>
        <p:style>
          <a:lnRef idx="1">
            <a:schemeClr val="accent1"/>
          </a:lnRef>
          <a:fillRef idx="0">
            <a:schemeClr val="accent1"/>
          </a:fillRef>
          <a:effectRef idx="0">
            <a:schemeClr val="accent1"/>
          </a:effectRef>
          <a:fontRef idx="minor">
            <a:schemeClr val="tx1"/>
          </a:fontRef>
        </p:style>
      </p:cxnSp>
      <p:cxnSp>
        <p:nvCxnSpPr>
          <p:cNvPr id="45" name="直線コネクタ 38"/>
          <p:cNvCxnSpPr>
            <a:stCxn id="12" idx="6"/>
            <a:endCxn id="36" idx="1"/>
          </p:cNvCxnSpPr>
          <p:nvPr userDrawn="1"/>
        </p:nvCxnSpPr>
        <p:spPr>
          <a:xfrm>
            <a:off x="12290642" y="4765755"/>
            <a:ext cx="722994" cy="797180"/>
          </a:xfrm>
          <a:prstGeom prst="bentConnector3">
            <a:avLst>
              <a:gd name="adj1" fmla="val 50000"/>
            </a:avLst>
          </a:prstGeom>
          <a:ln w="38100">
            <a:solidFill>
              <a:srgbClr val="FFFFFF">
                <a:alpha val="60000"/>
              </a:srgbClr>
            </a:solidFill>
          </a:ln>
        </p:spPr>
        <p:style>
          <a:lnRef idx="1">
            <a:schemeClr val="accent1"/>
          </a:lnRef>
          <a:fillRef idx="0">
            <a:schemeClr val="accent1"/>
          </a:fillRef>
          <a:effectRef idx="0">
            <a:schemeClr val="accent1"/>
          </a:effectRef>
          <a:fontRef idx="minor">
            <a:schemeClr val="tx1"/>
          </a:fontRef>
        </p:style>
      </p:cxnSp>
      <p:cxnSp>
        <p:nvCxnSpPr>
          <p:cNvPr id="49" name="直線コネクタ 38"/>
          <p:cNvCxnSpPr>
            <a:stCxn id="11" idx="6"/>
            <a:endCxn id="38" idx="1"/>
          </p:cNvCxnSpPr>
          <p:nvPr userDrawn="1"/>
        </p:nvCxnSpPr>
        <p:spPr>
          <a:xfrm>
            <a:off x="12290642" y="7331040"/>
            <a:ext cx="716382" cy="474842"/>
          </a:xfrm>
          <a:prstGeom prst="bentConnector3">
            <a:avLst>
              <a:gd name="adj1" fmla="val 50000"/>
            </a:avLst>
          </a:prstGeom>
          <a:ln w="38100">
            <a:solidFill>
              <a:srgbClr val="FFFFFF">
                <a:alpha val="60000"/>
              </a:srgbClr>
            </a:solidFill>
          </a:ln>
        </p:spPr>
        <p:style>
          <a:lnRef idx="1">
            <a:schemeClr val="accent1"/>
          </a:lnRef>
          <a:fillRef idx="0">
            <a:schemeClr val="accent1"/>
          </a:fillRef>
          <a:effectRef idx="0">
            <a:schemeClr val="accent1"/>
          </a:effectRef>
          <a:fontRef idx="minor">
            <a:schemeClr val="tx1"/>
          </a:fontRef>
        </p:style>
      </p:cxnSp>
      <p:sp>
        <p:nvSpPr>
          <p:cNvPr id="52" name="テキスト プレースホルダー 11"/>
          <p:cNvSpPr>
            <a:spLocks noGrp="1"/>
          </p:cNvSpPr>
          <p:nvPr>
            <p:ph type="body" sz="quarter" idx="49" hasCustomPrompt="1"/>
          </p:nvPr>
        </p:nvSpPr>
        <p:spPr>
          <a:xfrm>
            <a:off x="592256" y="3516001"/>
            <a:ext cx="4642128" cy="1357470"/>
          </a:xfrm>
        </p:spPr>
        <p:txBody>
          <a:bodyPr anchor="t">
            <a:noAutofit/>
          </a:bodyPr>
          <a:lstStyle>
            <a:lvl1pPr algn="r">
              <a:lnSpc>
                <a:spcPct val="100000"/>
              </a:lnSpc>
              <a:spcBef>
                <a:spcPts val="0"/>
              </a:spcBef>
              <a:defRPr sz="2400">
                <a:solidFill>
                  <a:schemeClr val="accent2"/>
                </a:solidFill>
                <a:latin typeface="+mn-lt"/>
              </a:defRPr>
            </a:lvl1pPr>
          </a:lstStyle>
          <a:p>
            <a:pPr lvl="0"/>
            <a:r>
              <a:rPr lang="en-US" altLang="ja-JP" dirty="0" smtClean="0"/>
              <a:t>Text Here</a:t>
            </a:r>
            <a:endParaRPr lang="en-US" dirty="0"/>
          </a:p>
        </p:txBody>
      </p:sp>
      <p:sp>
        <p:nvSpPr>
          <p:cNvPr id="53" name="テキスト プレースホルダー 11"/>
          <p:cNvSpPr>
            <a:spLocks noGrp="1"/>
          </p:cNvSpPr>
          <p:nvPr>
            <p:ph type="body" sz="quarter" idx="50" hasCustomPrompt="1"/>
          </p:nvPr>
        </p:nvSpPr>
        <p:spPr>
          <a:xfrm>
            <a:off x="592256" y="2755465"/>
            <a:ext cx="4642128" cy="870619"/>
          </a:xfrm>
        </p:spPr>
        <p:txBody>
          <a:bodyPr anchor="b">
            <a:noAutofit/>
          </a:bodyPr>
          <a:lstStyle>
            <a:lvl1pPr algn="r">
              <a:lnSpc>
                <a:spcPct val="100000"/>
              </a:lnSpc>
              <a:spcBef>
                <a:spcPts val="0"/>
              </a:spcBef>
              <a:defRPr sz="4400" spc="0">
                <a:solidFill>
                  <a:schemeClr val="accent2"/>
                </a:solidFill>
                <a:effectLst>
                  <a:innerShdw blurRad="63500" dist="50800">
                    <a:prstClr val="black">
                      <a:alpha val="50000"/>
                    </a:prstClr>
                  </a:innerShdw>
                </a:effectLst>
                <a:latin typeface="+mj-lt"/>
              </a:defRPr>
            </a:lvl1pPr>
          </a:lstStyle>
          <a:p>
            <a:pPr lvl="0"/>
            <a:r>
              <a:rPr lang="en-US" altLang="ja-JP" dirty="0" smtClean="0"/>
              <a:t>TEXT HERE</a:t>
            </a:r>
            <a:endParaRPr lang="en-US" dirty="0"/>
          </a:p>
        </p:txBody>
      </p:sp>
      <p:sp>
        <p:nvSpPr>
          <p:cNvPr id="54" name="テキスト プレースホルダー 11"/>
          <p:cNvSpPr>
            <a:spLocks noGrp="1"/>
          </p:cNvSpPr>
          <p:nvPr>
            <p:ph type="body" sz="quarter" idx="51" hasCustomPrompt="1"/>
          </p:nvPr>
        </p:nvSpPr>
        <p:spPr>
          <a:xfrm>
            <a:off x="592256" y="5888161"/>
            <a:ext cx="4642128" cy="1357470"/>
          </a:xfrm>
        </p:spPr>
        <p:txBody>
          <a:bodyPr anchor="t">
            <a:noAutofit/>
          </a:bodyPr>
          <a:lstStyle>
            <a:lvl1pPr algn="r">
              <a:lnSpc>
                <a:spcPct val="100000"/>
              </a:lnSpc>
              <a:spcBef>
                <a:spcPts val="0"/>
              </a:spcBef>
              <a:defRPr sz="2400">
                <a:solidFill>
                  <a:schemeClr val="accent2"/>
                </a:solidFill>
                <a:latin typeface="+mn-lt"/>
              </a:defRPr>
            </a:lvl1pPr>
          </a:lstStyle>
          <a:p>
            <a:pPr lvl="0"/>
            <a:r>
              <a:rPr lang="en-US" altLang="ja-JP" dirty="0" smtClean="0"/>
              <a:t>Text Here</a:t>
            </a:r>
            <a:endParaRPr lang="en-US" dirty="0"/>
          </a:p>
        </p:txBody>
      </p:sp>
      <p:sp>
        <p:nvSpPr>
          <p:cNvPr id="55" name="テキスト プレースホルダー 11"/>
          <p:cNvSpPr>
            <a:spLocks noGrp="1"/>
          </p:cNvSpPr>
          <p:nvPr>
            <p:ph type="body" sz="quarter" idx="52" hasCustomPrompt="1"/>
          </p:nvPr>
        </p:nvSpPr>
        <p:spPr>
          <a:xfrm>
            <a:off x="592256" y="5127625"/>
            <a:ext cx="4642128" cy="870619"/>
          </a:xfrm>
        </p:spPr>
        <p:txBody>
          <a:bodyPr anchor="b">
            <a:noAutofit/>
          </a:bodyPr>
          <a:lstStyle>
            <a:lvl1pPr algn="r">
              <a:lnSpc>
                <a:spcPct val="100000"/>
              </a:lnSpc>
              <a:spcBef>
                <a:spcPts val="0"/>
              </a:spcBef>
              <a:defRPr sz="4400" spc="0">
                <a:solidFill>
                  <a:schemeClr val="accent2"/>
                </a:solidFill>
                <a:effectLst>
                  <a:innerShdw blurRad="63500" dist="50800">
                    <a:prstClr val="black">
                      <a:alpha val="50000"/>
                    </a:prstClr>
                  </a:innerShdw>
                </a:effectLst>
                <a:latin typeface="+mj-lt"/>
              </a:defRPr>
            </a:lvl1pPr>
          </a:lstStyle>
          <a:p>
            <a:pPr lvl="0"/>
            <a:r>
              <a:rPr lang="en-US" altLang="ja-JP" dirty="0" smtClean="0"/>
              <a:t>TEXT HERE</a:t>
            </a:r>
            <a:endParaRPr lang="en-US" dirty="0"/>
          </a:p>
        </p:txBody>
      </p:sp>
      <p:sp>
        <p:nvSpPr>
          <p:cNvPr id="56" name="テキスト プレースホルダー 11"/>
          <p:cNvSpPr>
            <a:spLocks noGrp="1"/>
          </p:cNvSpPr>
          <p:nvPr>
            <p:ph type="body" sz="quarter" idx="53" hasCustomPrompt="1"/>
          </p:nvPr>
        </p:nvSpPr>
        <p:spPr>
          <a:xfrm>
            <a:off x="585644" y="8131108"/>
            <a:ext cx="4642128" cy="1357470"/>
          </a:xfrm>
        </p:spPr>
        <p:txBody>
          <a:bodyPr anchor="t">
            <a:noAutofit/>
          </a:bodyPr>
          <a:lstStyle>
            <a:lvl1pPr algn="r">
              <a:lnSpc>
                <a:spcPct val="100000"/>
              </a:lnSpc>
              <a:spcBef>
                <a:spcPts val="0"/>
              </a:spcBef>
              <a:defRPr sz="2400">
                <a:solidFill>
                  <a:schemeClr val="accent2"/>
                </a:solidFill>
                <a:latin typeface="+mn-lt"/>
              </a:defRPr>
            </a:lvl1pPr>
          </a:lstStyle>
          <a:p>
            <a:pPr lvl="0"/>
            <a:r>
              <a:rPr lang="en-US" altLang="ja-JP" dirty="0" smtClean="0"/>
              <a:t>Text Here</a:t>
            </a:r>
            <a:endParaRPr lang="en-US" dirty="0"/>
          </a:p>
        </p:txBody>
      </p:sp>
      <p:sp>
        <p:nvSpPr>
          <p:cNvPr id="57" name="テキスト プレースホルダー 11"/>
          <p:cNvSpPr>
            <a:spLocks noGrp="1"/>
          </p:cNvSpPr>
          <p:nvPr>
            <p:ph type="body" sz="quarter" idx="54" hasCustomPrompt="1"/>
          </p:nvPr>
        </p:nvSpPr>
        <p:spPr>
          <a:xfrm>
            <a:off x="585644" y="7370572"/>
            <a:ext cx="4642128" cy="870619"/>
          </a:xfrm>
        </p:spPr>
        <p:txBody>
          <a:bodyPr anchor="b">
            <a:noAutofit/>
          </a:bodyPr>
          <a:lstStyle>
            <a:lvl1pPr algn="r">
              <a:lnSpc>
                <a:spcPct val="100000"/>
              </a:lnSpc>
              <a:spcBef>
                <a:spcPts val="0"/>
              </a:spcBef>
              <a:defRPr sz="4400" spc="0">
                <a:solidFill>
                  <a:schemeClr val="accent2"/>
                </a:solidFill>
                <a:effectLst>
                  <a:innerShdw blurRad="63500" dist="50800">
                    <a:prstClr val="black">
                      <a:alpha val="50000"/>
                    </a:prstClr>
                  </a:innerShdw>
                </a:effectLst>
                <a:latin typeface="+mj-lt"/>
              </a:defRPr>
            </a:lvl1pPr>
          </a:lstStyle>
          <a:p>
            <a:pPr lvl="0"/>
            <a:r>
              <a:rPr lang="en-US" altLang="ja-JP" dirty="0" smtClean="0"/>
              <a:t>TEXT HERE</a:t>
            </a:r>
            <a:endParaRPr lang="en-US" dirty="0"/>
          </a:p>
        </p:txBody>
      </p:sp>
      <p:cxnSp>
        <p:nvCxnSpPr>
          <p:cNvPr id="58" name="直線コネクタ 38"/>
          <p:cNvCxnSpPr>
            <a:stCxn id="15" idx="2"/>
            <a:endCxn id="53" idx="3"/>
          </p:cNvCxnSpPr>
          <p:nvPr userDrawn="1"/>
        </p:nvCxnSpPr>
        <p:spPr>
          <a:xfrm rot="10800000">
            <a:off x="5234385" y="3190775"/>
            <a:ext cx="713467" cy="1574980"/>
          </a:xfrm>
          <a:prstGeom prst="bentConnector3">
            <a:avLst>
              <a:gd name="adj1" fmla="val 50000"/>
            </a:avLst>
          </a:prstGeom>
          <a:ln w="38100">
            <a:solidFill>
              <a:srgbClr val="FFFFFF">
                <a:alpha val="60000"/>
              </a:srgbClr>
            </a:solidFill>
          </a:ln>
        </p:spPr>
        <p:style>
          <a:lnRef idx="1">
            <a:schemeClr val="accent1"/>
          </a:lnRef>
          <a:fillRef idx="0">
            <a:schemeClr val="accent1"/>
          </a:fillRef>
          <a:effectRef idx="0">
            <a:schemeClr val="accent1"/>
          </a:effectRef>
          <a:fontRef idx="minor">
            <a:schemeClr val="tx1"/>
          </a:fontRef>
        </p:style>
      </p:cxnSp>
      <p:cxnSp>
        <p:nvCxnSpPr>
          <p:cNvPr id="61" name="直線コネクタ 38"/>
          <p:cNvCxnSpPr>
            <a:stCxn id="14" idx="2"/>
            <a:endCxn id="55" idx="3"/>
          </p:cNvCxnSpPr>
          <p:nvPr userDrawn="1"/>
        </p:nvCxnSpPr>
        <p:spPr>
          <a:xfrm rot="10800000">
            <a:off x="5234385" y="5562936"/>
            <a:ext cx="713467" cy="1768105"/>
          </a:xfrm>
          <a:prstGeom prst="bentConnector3">
            <a:avLst>
              <a:gd name="adj1" fmla="val 50000"/>
            </a:avLst>
          </a:prstGeom>
          <a:ln w="38100">
            <a:solidFill>
              <a:srgbClr val="FFFFFF">
                <a:alpha val="60000"/>
              </a:srgbClr>
            </a:solidFill>
          </a:ln>
        </p:spPr>
        <p:style>
          <a:lnRef idx="1">
            <a:schemeClr val="accent1"/>
          </a:lnRef>
          <a:fillRef idx="0">
            <a:schemeClr val="accent1"/>
          </a:fillRef>
          <a:effectRef idx="0">
            <a:schemeClr val="accent1"/>
          </a:effectRef>
          <a:fontRef idx="minor">
            <a:schemeClr val="tx1"/>
          </a:fontRef>
        </p:style>
      </p:cxnSp>
      <p:cxnSp>
        <p:nvCxnSpPr>
          <p:cNvPr id="64" name="直線コネクタ 38"/>
          <p:cNvCxnSpPr>
            <a:stCxn id="13" idx="2"/>
            <a:endCxn id="57" idx="3"/>
          </p:cNvCxnSpPr>
          <p:nvPr userDrawn="1"/>
        </p:nvCxnSpPr>
        <p:spPr>
          <a:xfrm rot="10800000">
            <a:off x="5227773" y="7805883"/>
            <a:ext cx="2992101" cy="845823"/>
          </a:xfrm>
          <a:prstGeom prst="bentConnector3">
            <a:avLst>
              <a:gd name="adj1" fmla="val 88201"/>
            </a:avLst>
          </a:prstGeom>
          <a:ln w="38100">
            <a:solidFill>
              <a:srgbClr val="FFFFFF">
                <a:alpha val="60000"/>
              </a:srgb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21894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iterate type="lt">
                                    <p:tmPct val="5000"/>
                                  </p:iterate>
                                  <p:childTnLst>
                                    <p:set>
                                      <p:cBhvr>
                                        <p:cTn id="6" dur="1" fill="hold">
                                          <p:stCondLst>
                                            <p:cond delay="0"/>
                                          </p:stCondLst>
                                        </p:cTn>
                                        <p:tgtEl>
                                          <p:spTgt spid="6">
                                            <p:txEl>
                                              <p:pRg st="0" end="0"/>
                                            </p:txEl>
                                          </p:spTgt>
                                        </p:tgtEl>
                                        <p:attrNameLst>
                                          <p:attrName>style.visibility</p:attrName>
                                        </p:attrNameLst>
                                      </p:cBhvr>
                                      <p:to>
                                        <p:strVal val="visible"/>
                                      </p:to>
                                    </p:set>
                                    <p:animEffect transition="in" filter="randombar(horizontal)">
                                      <p:cBhvr>
                                        <p:cTn id="7" dur="500"/>
                                        <p:tgtEl>
                                          <p:spTgt spid="6">
                                            <p:txEl>
                                              <p:pRg st="0" end="0"/>
                                            </p:txEl>
                                          </p:spTgt>
                                        </p:tgtEl>
                                      </p:cBhvr>
                                    </p:animEffect>
                                  </p:childTnLst>
                                </p:cTn>
                              </p:par>
                            </p:childTnLst>
                          </p:cTn>
                        </p:par>
                        <p:par>
                          <p:cTn id="8" fill="hold">
                            <p:stCondLst>
                              <p:cond delay="875"/>
                            </p:stCondLst>
                            <p:childTnLst>
                              <p:par>
                                <p:cTn id="9" presetID="35" presetClass="entr" presetSubtype="0" fill="hold" grpId="0"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fade">
                                      <p:cBhvr>
                                        <p:cTn id="11" dur="1000"/>
                                        <p:tgtEl>
                                          <p:spTgt spid="9"/>
                                        </p:tgtEl>
                                      </p:cBhvr>
                                    </p:animEffect>
                                    <p:anim calcmode="lin" valueType="num">
                                      <p:cBhvr>
                                        <p:cTn id="12" dur="1000" fill="hold"/>
                                        <p:tgtEl>
                                          <p:spTgt spid="9"/>
                                        </p:tgtEl>
                                        <p:attrNameLst>
                                          <p:attrName>style.rotation</p:attrName>
                                        </p:attrNameLst>
                                      </p:cBhvr>
                                      <p:tavLst>
                                        <p:tav tm="0">
                                          <p:val>
                                            <p:fltVal val="720"/>
                                          </p:val>
                                        </p:tav>
                                        <p:tav tm="100000">
                                          <p:val>
                                            <p:fltVal val="0"/>
                                          </p:val>
                                        </p:tav>
                                      </p:tavLst>
                                    </p:anim>
                                    <p:anim calcmode="lin" valueType="num">
                                      <p:cBhvr>
                                        <p:cTn id="13" dur="1000" fill="hold"/>
                                        <p:tgtEl>
                                          <p:spTgt spid="9"/>
                                        </p:tgtEl>
                                        <p:attrNameLst>
                                          <p:attrName>ppt_h</p:attrName>
                                        </p:attrNameLst>
                                      </p:cBhvr>
                                      <p:tavLst>
                                        <p:tav tm="0">
                                          <p:val>
                                            <p:fltVal val="0"/>
                                          </p:val>
                                        </p:tav>
                                        <p:tav tm="100000">
                                          <p:val>
                                            <p:strVal val="#ppt_h"/>
                                          </p:val>
                                        </p:tav>
                                      </p:tavLst>
                                    </p:anim>
                                    <p:anim calcmode="lin" valueType="num">
                                      <p:cBhvr>
                                        <p:cTn id="14" dur="1000" fill="hold"/>
                                        <p:tgtEl>
                                          <p:spTgt spid="9"/>
                                        </p:tgtEl>
                                        <p:attrNameLst>
                                          <p:attrName>ppt_w</p:attrName>
                                        </p:attrNameLst>
                                      </p:cBhvr>
                                      <p:tavLst>
                                        <p:tav tm="0">
                                          <p:val>
                                            <p:fltVal val="0"/>
                                          </p:val>
                                        </p:tav>
                                        <p:tav tm="100000">
                                          <p:val>
                                            <p:strVal val="#ppt_w"/>
                                          </p:val>
                                        </p:tav>
                                      </p:tavLst>
                                    </p:anim>
                                  </p:childTnLst>
                                </p:cTn>
                              </p:par>
                              <p:par>
                                <p:cTn id="15" presetID="56" presetClass="entr" presetSubtype="0" fill="hold" grpId="0" nodeType="withEffect">
                                  <p:stCondLst>
                                    <p:cond delay="0"/>
                                  </p:stCondLst>
                                  <p:iterate type="lt">
                                    <p:tmPct val="10000"/>
                                  </p:iterate>
                                  <p:childTnLst>
                                    <p:set>
                                      <p:cBhvr>
                                        <p:cTn id="16" dur="1" fill="hold">
                                          <p:stCondLst>
                                            <p:cond delay="0"/>
                                          </p:stCondLst>
                                        </p:cTn>
                                        <p:tgtEl>
                                          <p:spTgt spid="26">
                                            <p:txEl>
                                              <p:pRg st="0" end="0"/>
                                            </p:txEl>
                                          </p:spTgt>
                                        </p:tgtEl>
                                        <p:attrNameLst>
                                          <p:attrName>style.visibility</p:attrName>
                                        </p:attrNameLst>
                                      </p:cBhvr>
                                      <p:to>
                                        <p:strVal val="visible"/>
                                      </p:to>
                                    </p:set>
                                    <p:anim by="(-#ppt_w*2)" calcmode="lin" valueType="num">
                                      <p:cBhvr rctx="PPT">
                                        <p:cTn id="17" dur="500" autoRev="1" fill="hold">
                                          <p:stCondLst>
                                            <p:cond delay="0"/>
                                          </p:stCondLst>
                                        </p:cTn>
                                        <p:tgtEl>
                                          <p:spTgt spid="26">
                                            <p:txEl>
                                              <p:pRg st="0" end="0"/>
                                            </p:txEl>
                                          </p:spTgt>
                                        </p:tgtEl>
                                        <p:attrNameLst>
                                          <p:attrName>ppt_w</p:attrName>
                                        </p:attrNameLst>
                                      </p:cBhvr>
                                    </p:anim>
                                    <p:anim by="(#ppt_w*0.50)" calcmode="lin" valueType="num">
                                      <p:cBhvr>
                                        <p:cTn id="18" dur="500" decel="50000" autoRev="1" fill="hold">
                                          <p:stCondLst>
                                            <p:cond delay="0"/>
                                          </p:stCondLst>
                                        </p:cTn>
                                        <p:tgtEl>
                                          <p:spTgt spid="26">
                                            <p:txEl>
                                              <p:pRg st="0" end="0"/>
                                            </p:txEl>
                                          </p:spTgt>
                                        </p:tgtEl>
                                        <p:attrNameLst>
                                          <p:attrName>ppt_x</p:attrName>
                                        </p:attrNameLst>
                                      </p:cBhvr>
                                    </p:anim>
                                    <p:anim from="(-#ppt_h/2)" to="(#ppt_y)" calcmode="lin" valueType="num">
                                      <p:cBhvr>
                                        <p:cTn id="19" dur="1000" fill="hold">
                                          <p:stCondLst>
                                            <p:cond delay="0"/>
                                          </p:stCondLst>
                                        </p:cTn>
                                        <p:tgtEl>
                                          <p:spTgt spid="26">
                                            <p:txEl>
                                              <p:pRg st="0" end="0"/>
                                            </p:txEl>
                                          </p:spTgt>
                                        </p:tgtEl>
                                        <p:attrNameLst>
                                          <p:attrName>ppt_y</p:attrName>
                                        </p:attrNameLst>
                                      </p:cBhvr>
                                    </p:anim>
                                    <p:animRot by="21600000">
                                      <p:cBhvr>
                                        <p:cTn id="20" dur="1000" fill="hold">
                                          <p:stCondLst>
                                            <p:cond delay="0"/>
                                          </p:stCondLst>
                                        </p:cTn>
                                        <p:tgtEl>
                                          <p:spTgt spid="26">
                                            <p:txEl>
                                              <p:pRg st="0" end="0"/>
                                            </p:txEl>
                                          </p:spTgt>
                                        </p:tgtEl>
                                        <p:attrNameLst>
                                          <p:attrName>r</p:attrName>
                                        </p:attrNameLst>
                                      </p:cBhvr>
                                    </p:animRot>
                                  </p:childTnLst>
                                </p:cTn>
                              </p:par>
                            </p:childTnLst>
                          </p:cTn>
                        </p:par>
                        <p:par>
                          <p:cTn id="21" fill="hold">
                            <p:stCondLst>
                              <p:cond delay="2175"/>
                            </p:stCondLst>
                            <p:childTnLst>
                              <p:par>
                                <p:cTn id="22" presetID="52" presetClass="entr" presetSubtype="0" fill="hold" grpId="0" nodeType="afterEffect">
                                  <p:stCondLst>
                                    <p:cond delay="0"/>
                                  </p:stCondLst>
                                  <p:childTnLst>
                                    <p:set>
                                      <p:cBhvr>
                                        <p:cTn id="23" dur="1" fill="hold">
                                          <p:stCondLst>
                                            <p:cond delay="0"/>
                                          </p:stCondLst>
                                        </p:cTn>
                                        <p:tgtEl>
                                          <p:spTgt spid="10"/>
                                        </p:tgtEl>
                                        <p:attrNameLst>
                                          <p:attrName>style.visibility</p:attrName>
                                        </p:attrNameLst>
                                      </p:cBhvr>
                                      <p:to>
                                        <p:strVal val="visible"/>
                                      </p:to>
                                    </p:set>
                                    <p:animScale>
                                      <p:cBhvr>
                                        <p:cTn id="24" dur="1000" decel="50000" fill="hold">
                                          <p:stCondLst>
                                            <p:cond delay="0"/>
                                          </p:stCondLst>
                                        </p:cTn>
                                        <p:tgtEl>
                                          <p:spTgt spid="1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5" dur="1000" decel="50000" fill="hold">
                                          <p:stCondLst>
                                            <p:cond delay="0"/>
                                          </p:stCondLst>
                                        </p:cTn>
                                        <p:tgtEl>
                                          <p:spTgt spid="10"/>
                                        </p:tgtEl>
                                        <p:attrNameLst>
                                          <p:attrName>ppt_x</p:attrName>
                                          <p:attrName>ppt_y</p:attrName>
                                        </p:attrNameLst>
                                      </p:cBhvr>
                                    </p:animMotion>
                                    <p:animEffect transition="in" filter="fade">
                                      <p:cBhvr>
                                        <p:cTn id="26" dur="1000"/>
                                        <p:tgtEl>
                                          <p:spTgt spid="10"/>
                                        </p:tgtEl>
                                      </p:cBhvr>
                                    </p:animEffect>
                                  </p:childTnLst>
                                </p:cTn>
                              </p:par>
                              <p:par>
                                <p:cTn id="27" presetID="52" presetClass="entr" presetSubtype="0" fill="hold" grpId="0" nodeType="withEffect">
                                  <p:stCondLst>
                                    <p:cond delay="0"/>
                                  </p:stCondLst>
                                  <p:childTnLst>
                                    <p:set>
                                      <p:cBhvr>
                                        <p:cTn id="28" dur="1" fill="hold">
                                          <p:stCondLst>
                                            <p:cond delay="0"/>
                                          </p:stCondLst>
                                        </p:cTn>
                                        <p:tgtEl>
                                          <p:spTgt spid="27"/>
                                        </p:tgtEl>
                                        <p:attrNameLst>
                                          <p:attrName>style.visibility</p:attrName>
                                        </p:attrNameLst>
                                      </p:cBhvr>
                                      <p:to>
                                        <p:strVal val="visible"/>
                                      </p:to>
                                    </p:set>
                                    <p:animScale>
                                      <p:cBhvr>
                                        <p:cTn id="29" dur="1000" decel="50000" fill="hold">
                                          <p:stCondLst>
                                            <p:cond delay="0"/>
                                          </p:stCondLst>
                                        </p:cTn>
                                        <p:tgtEl>
                                          <p:spTgt spid="2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0" dur="1000" decel="50000" fill="hold">
                                          <p:stCondLst>
                                            <p:cond delay="0"/>
                                          </p:stCondLst>
                                        </p:cTn>
                                        <p:tgtEl>
                                          <p:spTgt spid="27"/>
                                        </p:tgtEl>
                                        <p:attrNameLst>
                                          <p:attrName>ppt_x</p:attrName>
                                          <p:attrName>ppt_y</p:attrName>
                                        </p:attrNameLst>
                                      </p:cBhvr>
                                    </p:animMotion>
                                    <p:animEffect transition="in" filter="fade">
                                      <p:cBhvr>
                                        <p:cTn id="31" dur="1000"/>
                                        <p:tgtEl>
                                          <p:spTgt spid="27"/>
                                        </p:tgtEl>
                                      </p:cBhvr>
                                    </p:animEffect>
                                  </p:childTnLst>
                                </p:cTn>
                              </p:par>
                              <p:par>
                                <p:cTn id="32" presetID="52" presetClass="entr" presetSubtype="0" fill="hold" grpId="0" nodeType="withEffect">
                                  <p:stCondLst>
                                    <p:cond delay="250"/>
                                  </p:stCondLst>
                                  <p:childTnLst>
                                    <p:set>
                                      <p:cBhvr>
                                        <p:cTn id="33" dur="1" fill="hold">
                                          <p:stCondLst>
                                            <p:cond delay="0"/>
                                          </p:stCondLst>
                                        </p:cTn>
                                        <p:tgtEl>
                                          <p:spTgt spid="12"/>
                                        </p:tgtEl>
                                        <p:attrNameLst>
                                          <p:attrName>style.visibility</p:attrName>
                                        </p:attrNameLst>
                                      </p:cBhvr>
                                      <p:to>
                                        <p:strVal val="visible"/>
                                      </p:to>
                                    </p:set>
                                    <p:animScale>
                                      <p:cBhvr>
                                        <p:cTn id="34" dur="1000" decel="50000" fill="hold">
                                          <p:stCondLst>
                                            <p:cond delay="0"/>
                                          </p:stCondLst>
                                        </p:cTn>
                                        <p:tgtEl>
                                          <p:spTgt spid="1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5" dur="1000" decel="50000" fill="hold">
                                          <p:stCondLst>
                                            <p:cond delay="0"/>
                                          </p:stCondLst>
                                        </p:cTn>
                                        <p:tgtEl>
                                          <p:spTgt spid="12"/>
                                        </p:tgtEl>
                                        <p:attrNameLst>
                                          <p:attrName>ppt_x</p:attrName>
                                          <p:attrName>ppt_y</p:attrName>
                                        </p:attrNameLst>
                                      </p:cBhvr>
                                    </p:animMotion>
                                    <p:animEffect transition="in" filter="fade">
                                      <p:cBhvr>
                                        <p:cTn id="36" dur="1000"/>
                                        <p:tgtEl>
                                          <p:spTgt spid="12"/>
                                        </p:tgtEl>
                                      </p:cBhvr>
                                    </p:animEffect>
                                  </p:childTnLst>
                                </p:cTn>
                              </p:par>
                              <p:par>
                                <p:cTn id="37" presetID="52" presetClass="entr" presetSubtype="0" fill="hold" grpId="0" nodeType="withEffect">
                                  <p:stCondLst>
                                    <p:cond delay="250"/>
                                  </p:stCondLst>
                                  <p:childTnLst>
                                    <p:set>
                                      <p:cBhvr>
                                        <p:cTn id="38" dur="1" fill="hold">
                                          <p:stCondLst>
                                            <p:cond delay="0"/>
                                          </p:stCondLst>
                                        </p:cTn>
                                        <p:tgtEl>
                                          <p:spTgt spid="28"/>
                                        </p:tgtEl>
                                        <p:attrNameLst>
                                          <p:attrName>style.visibility</p:attrName>
                                        </p:attrNameLst>
                                      </p:cBhvr>
                                      <p:to>
                                        <p:strVal val="visible"/>
                                      </p:to>
                                    </p:set>
                                    <p:animScale>
                                      <p:cBhvr>
                                        <p:cTn id="39" dur="1000" decel="50000" fill="hold">
                                          <p:stCondLst>
                                            <p:cond delay="0"/>
                                          </p:stCondLst>
                                        </p:cTn>
                                        <p:tgtEl>
                                          <p:spTgt spid="2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0" dur="1000" decel="50000" fill="hold">
                                          <p:stCondLst>
                                            <p:cond delay="0"/>
                                          </p:stCondLst>
                                        </p:cTn>
                                        <p:tgtEl>
                                          <p:spTgt spid="28"/>
                                        </p:tgtEl>
                                        <p:attrNameLst>
                                          <p:attrName>ppt_x</p:attrName>
                                          <p:attrName>ppt_y</p:attrName>
                                        </p:attrNameLst>
                                      </p:cBhvr>
                                    </p:animMotion>
                                    <p:animEffect transition="in" filter="fade">
                                      <p:cBhvr>
                                        <p:cTn id="41" dur="1000"/>
                                        <p:tgtEl>
                                          <p:spTgt spid="28"/>
                                        </p:tgtEl>
                                      </p:cBhvr>
                                    </p:animEffect>
                                  </p:childTnLst>
                                </p:cTn>
                              </p:par>
                              <p:par>
                                <p:cTn id="42" presetID="52" presetClass="entr" presetSubtype="0" fill="hold" grpId="0" nodeType="withEffect">
                                  <p:stCondLst>
                                    <p:cond delay="500"/>
                                  </p:stCondLst>
                                  <p:childTnLst>
                                    <p:set>
                                      <p:cBhvr>
                                        <p:cTn id="43" dur="1" fill="hold">
                                          <p:stCondLst>
                                            <p:cond delay="0"/>
                                          </p:stCondLst>
                                        </p:cTn>
                                        <p:tgtEl>
                                          <p:spTgt spid="11"/>
                                        </p:tgtEl>
                                        <p:attrNameLst>
                                          <p:attrName>style.visibility</p:attrName>
                                        </p:attrNameLst>
                                      </p:cBhvr>
                                      <p:to>
                                        <p:strVal val="visible"/>
                                      </p:to>
                                    </p:set>
                                    <p:animScale>
                                      <p:cBhvr>
                                        <p:cTn id="44" dur="1000" decel="50000" fill="hold">
                                          <p:stCondLst>
                                            <p:cond delay="0"/>
                                          </p:stCondLst>
                                        </p:cTn>
                                        <p:tgtEl>
                                          <p:spTgt spid="11"/>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5" dur="1000" decel="50000" fill="hold">
                                          <p:stCondLst>
                                            <p:cond delay="0"/>
                                          </p:stCondLst>
                                        </p:cTn>
                                        <p:tgtEl>
                                          <p:spTgt spid="11"/>
                                        </p:tgtEl>
                                        <p:attrNameLst>
                                          <p:attrName>ppt_x</p:attrName>
                                          <p:attrName>ppt_y</p:attrName>
                                        </p:attrNameLst>
                                      </p:cBhvr>
                                    </p:animMotion>
                                    <p:animEffect transition="in" filter="fade">
                                      <p:cBhvr>
                                        <p:cTn id="46" dur="1000"/>
                                        <p:tgtEl>
                                          <p:spTgt spid="11"/>
                                        </p:tgtEl>
                                      </p:cBhvr>
                                    </p:animEffect>
                                  </p:childTnLst>
                                </p:cTn>
                              </p:par>
                              <p:par>
                                <p:cTn id="47" presetID="52" presetClass="entr" presetSubtype="0" fill="hold" grpId="0" nodeType="withEffect">
                                  <p:stCondLst>
                                    <p:cond delay="500"/>
                                  </p:stCondLst>
                                  <p:childTnLst>
                                    <p:set>
                                      <p:cBhvr>
                                        <p:cTn id="48" dur="1" fill="hold">
                                          <p:stCondLst>
                                            <p:cond delay="0"/>
                                          </p:stCondLst>
                                        </p:cTn>
                                        <p:tgtEl>
                                          <p:spTgt spid="29"/>
                                        </p:tgtEl>
                                        <p:attrNameLst>
                                          <p:attrName>style.visibility</p:attrName>
                                        </p:attrNameLst>
                                      </p:cBhvr>
                                      <p:to>
                                        <p:strVal val="visible"/>
                                      </p:to>
                                    </p:set>
                                    <p:animScale>
                                      <p:cBhvr>
                                        <p:cTn id="49" dur="1000" decel="50000" fill="hold">
                                          <p:stCondLst>
                                            <p:cond delay="0"/>
                                          </p:stCondLst>
                                        </p:cTn>
                                        <p:tgtEl>
                                          <p:spTgt spid="2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50" dur="1000" decel="50000" fill="hold">
                                          <p:stCondLst>
                                            <p:cond delay="0"/>
                                          </p:stCondLst>
                                        </p:cTn>
                                        <p:tgtEl>
                                          <p:spTgt spid="29"/>
                                        </p:tgtEl>
                                        <p:attrNameLst>
                                          <p:attrName>ppt_x</p:attrName>
                                          <p:attrName>ppt_y</p:attrName>
                                        </p:attrNameLst>
                                      </p:cBhvr>
                                    </p:animMotion>
                                    <p:animEffect transition="in" filter="fade">
                                      <p:cBhvr>
                                        <p:cTn id="51" dur="1000"/>
                                        <p:tgtEl>
                                          <p:spTgt spid="29"/>
                                        </p:tgtEl>
                                      </p:cBhvr>
                                    </p:animEffect>
                                  </p:childTnLst>
                                </p:cTn>
                              </p:par>
                              <p:par>
                                <p:cTn id="52" presetID="52" presetClass="entr" presetSubtype="0" fill="hold" grpId="0" nodeType="withEffect">
                                  <p:stCondLst>
                                    <p:cond delay="750"/>
                                  </p:stCondLst>
                                  <p:childTnLst>
                                    <p:set>
                                      <p:cBhvr>
                                        <p:cTn id="53" dur="1" fill="hold">
                                          <p:stCondLst>
                                            <p:cond delay="0"/>
                                          </p:stCondLst>
                                        </p:cTn>
                                        <p:tgtEl>
                                          <p:spTgt spid="13"/>
                                        </p:tgtEl>
                                        <p:attrNameLst>
                                          <p:attrName>style.visibility</p:attrName>
                                        </p:attrNameLst>
                                      </p:cBhvr>
                                      <p:to>
                                        <p:strVal val="visible"/>
                                      </p:to>
                                    </p:set>
                                    <p:animScale>
                                      <p:cBhvr>
                                        <p:cTn id="54" dur="1000" decel="50000" fill="hold">
                                          <p:stCondLst>
                                            <p:cond delay="0"/>
                                          </p:stCondLst>
                                        </p:cTn>
                                        <p:tgtEl>
                                          <p:spTgt spid="1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55" dur="1000" decel="50000" fill="hold">
                                          <p:stCondLst>
                                            <p:cond delay="0"/>
                                          </p:stCondLst>
                                        </p:cTn>
                                        <p:tgtEl>
                                          <p:spTgt spid="13"/>
                                        </p:tgtEl>
                                        <p:attrNameLst>
                                          <p:attrName>ppt_x</p:attrName>
                                          <p:attrName>ppt_y</p:attrName>
                                        </p:attrNameLst>
                                      </p:cBhvr>
                                    </p:animMotion>
                                    <p:animEffect transition="in" filter="fade">
                                      <p:cBhvr>
                                        <p:cTn id="56" dur="1000"/>
                                        <p:tgtEl>
                                          <p:spTgt spid="13"/>
                                        </p:tgtEl>
                                      </p:cBhvr>
                                    </p:animEffect>
                                  </p:childTnLst>
                                </p:cTn>
                              </p:par>
                              <p:par>
                                <p:cTn id="57" presetID="52" presetClass="entr" presetSubtype="0" fill="hold" grpId="0" nodeType="withEffect">
                                  <p:stCondLst>
                                    <p:cond delay="750"/>
                                  </p:stCondLst>
                                  <p:childTnLst>
                                    <p:set>
                                      <p:cBhvr>
                                        <p:cTn id="58" dur="1" fill="hold">
                                          <p:stCondLst>
                                            <p:cond delay="0"/>
                                          </p:stCondLst>
                                        </p:cTn>
                                        <p:tgtEl>
                                          <p:spTgt spid="30"/>
                                        </p:tgtEl>
                                        <p:attrNameLst>
                                          <p:attrName>style.visibility</p:attrName>
                                        </p:attrNameLst>
                                      </p:cBhvr>
                                      <p:to>
                                        <p:strVal val="visible"/>
                                      </p:to>
                                    </p:set>
                                    <p:animScale>
                                      <p:cBhvr>
                                        <p:cTn id="59" dur="1000" decel="50000" fill="hold">
                                          <p:stCondLst>
                                            <p:cond delay="0"/>
                                          </p:stCondLst>
                                        </p:cTn>
                                        <p:tgtEl>
                                          <p:spTgt spid="3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60" dur="1000" decel="50000" fill="hold">
                                          <p:stCondLst>
                                            <p:cond delay="0"/>
                                          </p:stCondLst>
                                        </p:cTn>
                                        <p:tgtEl>
                                          <p:spTgt spid="30"/>
                                        </p:tgtEl>
                                        <p:attrNameLst>
                                          <p:attrName>ppt_x</p:attrName>
                                          <p:attrName>ppt_y</p:attrName>
                                        </p:attrNameLst>
                                      </p:cBhvr>
                                    </p:animMotion>
                                    <p:animEffect transition="in" filter="fade">
                                      <p:cBhvr>
                                        <p:cTn id="61" dur="1000"/>
                                        <p:tgtEl>
                                          <p:spTgt spid="30"/>
                                        </p:tgtEl>
                                      </p:cBhvr>
                                    </p:animEffect>
                                  </p:childTnLst>
                                </p:cTn>
                              </p:par>
                              <p:par>
                                <p:cTn id="62" presetID="52" presetClass="entr" presetSubtype="0" fill="hold" grpId="0" nodeType="withEffect">
                                  <p:stCondLst>
                                    <p:cond delay="1000"/>
                                  </p:stCondLst>
                                  <p:childTnLst>
                                    <p:set>
                                      <p:cBhvr>
                                        <p:cTn id="63" dur="1" fill="hold">
                                          <p:stCondLst>
                                            <p:cond delay="0"/>
                                          </p:stCondLst>
                                        </p:cTn>
                                        <p:tgtEl>
                                          <p:spTgt spid="14"/>
                                        </p:tgtEl>
                                        <p:attrNameLst>
                                          <p:attrName>style.visibility</p:attrName>
                                        </p:attrNameLst>
                                      </p:cBhvr>
                                      <p:to>
                                        <p:strVal val="visible"/>
                                      </p:to>
                                    </p:set>
                                    <p:animScale>
                                      <p:cBhvr>
                                        <p:cTn id="64" dur="1000" decel="50000" fill="hold">
                                          <p:stCondLst>
                                            <p:cond delay="0"/>
                                          </p:stCondLst>
                                        </p:cTn>
                                        <p:tgtEl>
                                          <p:spTgt spid="1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65" dur="1000" decel="50000" fill="hold">
                                          <p:stCondLst>
                                            <p:cond delay="0"/>
                                          </p:stCondLst>
                                        </p:cTn>
                                        <p:tgtEl>
                                          <p:spTgt spid="14"/>
                                        </p:tgtEl>
                                        <p:attrNameLst>
                                          <p:attrName>ppt_x</p:attrName>
                                          <p:attrName>ppt_y</p:attrName>
                                        </p:attrNameLst>
                                      </p:cBhvr>
                                    </p:animMotion>
                                    <p:animEffect transition="in" filter="fade">
                                      <p:cBhvr>
                                        <p:cTn id="66" dur="1000"/>
                                        <p:tgtEl>
                                          <p:spTgt spid="14"/>
                                        </p:tgtEl>
                                      </p:cBhvr>
                                    </p:animEffect>
                                  </p:childTnLst>
                                </p:cTn>
                              </p:par>
                              <p:par>
                                <p:cTn id="67" presetID="52" presetClass="entr" presetSubtype="0" fill="hold" grpId="0" nodeType="withEffect">
                                  <p:stCondLst>
                                    <p:cond delay="1000"/>
                                  </p:stCondLst>
                                  <p:childTnLst>
                                    <p:set>
                                      <p:cBhvr>
                                        <p:cTn id="68" dur="1" fill="hold">
                                          <p:stCondLst>
                                            <p:cond delay="0"/>
                                          </p:stCondLst>
                                        </p:cTn>
                                        <p:tgtEl>
                                          <p:spTgt spid="31"/>
                                        </p:tgtEl>
                                        <p:attrNameLst>
                                          <p:attrName>style.visibility</p:attrName>
                                        </p:attrNameLst>
                                      </p:cBhvr>
                                      <p:to>
                                        <p:strVal val="visible"/>
                                      </p:to>
                                    </p:set>
                                    <p:animScale>
                                      <p:cBhvr>
                                        <p:cTn id="69" dur="1000" decel="50000" fill="hold">
                                          <p:stCondLst>
                                            <p:cond delay="0"/>
                                          </p:stCondLst>
                                        </p:cTn>
                                        <p:tgtEl>
                                          <p:spTgt spid="31"/>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70" dur="1000" decel="50000" fill="hold">
                                          <p:stCondLst>
                                            <p:cond delay="0"/>
                                          </p:stCondLst>
                                        </p:cTn>
                                        <p:tgtEl>
                                          <p:spTgt spid="31"/>
                                        </p:tgtEl>
                                        <p:attrNameLst>
                                          <p:attrName>ppt_x</p:attrName>
                                          <p:attrName>ppt_y</p:attrName>
                                        </p:attrNameLst>
                                      </p:cBhvr>
                                    </p:animMotion>
                                    <p:animEffect transition="in" filter="fade">
                                      <p:cBhvr>
                                        <p:cTn id="71" dur="1000"/>
                                        <p:tgtEl>
                                          <p:spTgt spid="31"/>
                                        </p:tgtEl>
                                      </p:cBhvr>
                                    </p:animEffect>
                                  </p:childTnLst>
                                </p:cTn>
                              </p:par>
                              <p:par>
                                <p:cTn id="72" presetID="52" presetClass="entr" presetSubtype="0" fill="hold" grpId="0" nodeType="withEffect">
                                  <p:stCondLst>
                                    <p:cond delay="1250"/>
                                  </p:stCondLst>
                                  <p:childTnLst>
                                    <p:set>
                                      <p:cBhvr>
                                        <p:cTn id="73" dur="1" fill="hold">
                                          <p:stCondLst>
                                            <p:cond delay="0"/>
                                          </p:stCondLst>
                                        </p:cTn>
                                        <p:tgtEl>
                                          <p:spTgt spid="15"/>
                                        </p:tgtEl>
                                        <p:attrNameLst>
                                          <p:attrName>style.visibility</p:attrName>
                                        </p:attrNameLst>
                                      </p:cBhvr>
                                      <p:to>
                                        <p:strVal val="visible"/>
                                      </p:to>
                                    </p:set>
                                    <p:animScale>
                                      <p:cBhvr>
                                        <p:cTn id="74" dur="1000" decel="50000" fill="hold">
                                          <p:stCondLst>
                                            <p:cond delay="0"/>
                                          </p:stCondLst>
                                        </p:cTn>
                                        <p:tgtEl>
                                          <p:spTgt spid="1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75" dur="1000" decel="50000" fill="hold">
                                          <p:stCondLst>
                                            <p:cond delay="0"/>
                                          </p:stCondLst>
                                        </p:cTn>
                                        <p:tgtEl>
                                          <p:spTgt spid="15"/>
                                        </p:tgtEl>
                                        <p:attrNameLst>
                                          <p:attrName>ppt_x</p:attrName>
                                          <p:attrName>ppt_y</p:attrName>
                                        </p:attrNameLst>
                                      </p:cBhvr>
                                    </p:animMotion>
                                    <p:animEffect transition="in" filter="fade">
                                      <p:cBhvr>
                                        <p:cTn id="76" dur="1000"/>
                                        <p:tgtEl>
                                          <p:spTgt spid="15"/>
                                        </p:tgtEl>
                                      </p:cBhvr>
                                    </p:animEffect>
                                  </p:childTnLst>
                                </p:cTn>
                              </p:par>
                              <p:par>
                                <p:cTn id="77" presetID="52" presetClass="entr" presetSubtype="0" fill="hold" grpId="0" nodeType="withEffect">
                                  <p:stCondLst>
                                    <p:cond delay="1250"/>
                                  </p:stCondLst>
                                  <p:childTnLst>
                                    <p:set>
                                      <p:cBhvr>
                                        <p:cTn id="78" dur="1" fill="hold">
                                          <p:stCondLst>
                                            <p:cond delay="0"/>
                                          </p:stCondLst>
                                        </p:cTn>
                                        <p:tgtEl>
                                          <p:spTgt spid="32"/>
                                        </p:tgtEl>
                                        <p:attrNameLst>
                                          <p:attrName>style.visibility</p:attrName>
                                        </p:attrNameLst>
                                      </p:cBhvr>
                                      <p:to>
                                        <p:strVal val="visible"/>
                                      </p:to>
                                    </p:set>
                                    <p:animScale>
                                      <p:cBhvr>
                                        <p:cTn id="79" dur="1000" decel="50000" fill="hold">
                                          <p:stCondLst>
                                            <p:cond delay="0"/>
                                          </p:stCondLst>
                                        </p:cTn>
                                        <p:tgtEl>
                                          <p:spTgt spid="3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0" dur="1000" decel="50000" fill="hold">
                                          <p:stCondLst>
                                            <p:cond delay="0"/>
                                          </p:stCondLst>
                                        </p:cTn>
                                        <p:tgtEl>
                                          <p:spTgt spid="32"/>
                                        </p:tgtEl>
                                        <p:attrNameLst>
                                          <p:attrName>ppt_x</p:attrName>
                                          <p:attrName>ppt_y</p:attrName>
                                        </p:attrNameLst>
                                      </p:cBhvr>
                                    </p:animMotion>
                                    <p:animEffect transition="in" filter="fade">
                                      <p:cBhvr>
                                        <p:cTn id="81" dur="1000"/>
                                        <p:tgtEl>
                                          <p:spTgt spid="32"/>
                                        </p:tgtEl>
                                      </p:cBhvr>
                                    </p:animEffect>
                                  </p:childTnLst>
                                </p:cTn>
                              </p:par>
                            </p:childTnLst>
                          </p:cTn>
                        </p:par>
                        <p:par>
                          <p:cTn id="82" fill="hold">
                            <p:stCondLst>
                              <p:cond delay="4425"/>
                            </p:stCondLst>
                            <p:childTnLst>
                              <p:par>
                                <p:cTn id="83" presetID="22" presetClass="entr" presetSubtype="8" fill="hold" nodeType="afterEffect">
                                  <p:stCondLst>
                                    <p:cond delay="0"/>
                                  </p:stCondLst>
                                  <p:childTnLst>
                                    <p:set>
                                      <p:cBhvr>
                                        <p:cTn id="84" dur="1" fill="hold">
                                          <p:stCondLst>
                                            <p:cond delay="0"/>
                                          </p:stCondLst>
                                        </p:cTn>
                                        <p:tgtEl>
                                          <p:spTgt spid="39"/>
                                        </p:tgtEl>
                                        <p:attrNameLst>
                                          <p:attrName>style.visibility</p:attrName>
                                        </p:attrNameLst>
                                      </p:cBhvr>
                                      <p:to>
                                        <p:strVal val="visible"/>
                                      </p:to>
                                    </p:set>
                                    <p:animEffect transition="in" filter="wipe(left)">
                                      <p:cBhvr>
                                        <p:cTn id="85" dur="500"/>
                                        <p:tgtEl>
                                          <p:spTgt spid="39"/>
                                        </p:tgtEl>
                                      </p:cBhvr>
                                    </p:animEffect>
                                  </p:childTnLst>
                                </p:cTn>
                              </p:par>
                            </p:childTnLst>
                          </p:cTn>
                        </p:par>
                        <p:par>
                          <p:cTn id="86" fill="hold">
                            <p:stCondLst>
                              <p:cond delay="4925"/>
                            </p:stCondLst>
                            <p:childTnLst>
                              <p:par>
                                <p:cTn id="87" presetID="14" presetClass="entr" presetSubtype="10" fill="hold" grpId="0" nodeType="afterEffect">
                                  <p:stCondLst>
                                    <p:cond delay="0"/>
                                  </p:stCondLst>
                                  <p:iterate type="lt">
                                    <p:tmPct val="5000"/>
                                  </p:iterate>
                                  <p:childTnLst>
                                    <p:set>
                                      <p:cBhvr>
                                        <p:cTn id="88" dur="1" fill="hold">
                                          <p:stCondLst>
                                            <p:cond delay="0"/>
                                          </p:stCondLst>
                                        </p:cTn>
                                        <p:tgtEl>
                                          <p:spTgt spid="34">
                                            <p:txEl>
                                              <p:pRg st="0" end="0"/>
                                            </p:txEl>
                                          </p:spTgt>
                                        </p:tgtEl>
                                        <p:attrNameLst>
                                          <p:attrName>style.visibility</p:attrName>
                                        </p:attrNameLst>
                                      </p:cBhvr>
                                      <p:to>
                                        <p:strVal val="visible"/>
                                      </p:to>
                                    </p:set>
                                    <p:animEffect transition="in" filter="randombar(horizontal)">
                                      <p:cBhvr>
                                        <p:cTn id="89" dur="500"/>
                                        <p:tgtEl>
                                          <p:spTgt spid="34">
                                            <p:txEl>
                                              <p:pRg st="0" end="0"/>
                                            </p:txEl>
                                          </p:spTgt>
                                        </p:tgtEl>
                                      </p:cBhvr>
                                    </p:animEffect>
                                  </p:childTnLst>
                                </p:cTn>
                              </p:par>
                              <p:par>
                                <p:cTn id="90" presetID="10" presetClass="entr" presetSubtype="0" fill="hold" grpId="0" nodeType="withEffect">
                                  <p:stCondLst>
                                    <p:cond delay="500"/>
                                  </p:stCondLst>
                                  <p:childTnLst>
                                    <p:set>
                                      <p:cBhvr>
                                        <p:cTn id="91" dur="1" fill="hold">
                                          <p:stCondLst>
                                            <p:cond delay="0"/>
                                          </p:stCondLst>
                                        </p:cTn>
                                        <p:tgtEl>
                                          <p:spTgt spid="33"/>
                                        </p:tgtEl>
                                        <p:attrNameLst>
                                          <p:attrName>style.visibility</p:attrName>
                                        </p:attrNameLst>
                                      </p:cBhvr>
                                      <p:to>
                                        <p:strVal val="visible"/>
                                      </p:to>
                                    </p:set>
                                    <p:animEffect transition="in" filter="fade">
                                      <p:cBhvr>
                                        <p:cTn id="92" dur="500"/>
                                        <p:tgtEl>
                                          <p:spTgt spid="33"/>
                                        </p:tgtEl>
                                      </p:cBhvr>
                                    </p:animEffect>
                                  </p:childTnLst>
                                </p:cTn>
                              </p:par>
                            </p:childTnLst>
                          </p:cTn>
                        </p:par>
                        <p:par>
                          <p:cTn id="93" fill="hold">
                            <p:stCondLst>
                              <p:cond delay="5925"/>
                            </p:stCondLst>
                            <p:childTnLst>
                              <p:par>
                                <p:cTn id="94" presetID="22" presetClass="entr" presetSubtype="1" fill="hold" nodeType="afterEffect">
                                  <p:stCondLst>
                                    <p:cond delay="0"/>
                                  </p:stCondLst>
                                  <p:childTnLst>
                                    <p:set>
                                      <p:cBhvr>
                                        <p:cTn id="95" dur="1" fill="hold">
                                          <p:stCondLst>
                                            <p:cond delay="0"/>
                                          </p:stCondLst>
                                        </p:cTn>
                                        <p:tgtEl>
                                          <p:spTgt spid="45"/>
                                        </p:tgtEl>
                                        <p:attrNameLst>
                                          <p:attrName>style.visibility</p:attrName>
                                        </p:attrNameLst>
                                      </p:cBhvr>
                                      <p:to>
                                        <p:strVal val="visible"/>
                                      </p:to>
                                    </p:set>
                                    <p:animEffect transition="in" filter="wipe(up)">
                                      <p:cBhvr>
                                        <p:cTn id="96" dur="500"/>
                                        <p:tgtEl>
                                          <p:spTgt spid="45"/>
                                        </p:tgtEl>
                                      </p:cBhvr>
                                    </p:animEffect>
                                  </p:childTnLst>
                                </p:cTn>
                              </p:par>
                            </p:childTnLst>
                          </p:cTn>
                        </p:par>
                        <p:par>
                          <p:cTn id="97" fill="hold">
                            <p:stCondLst>
                              <p:cond delay="6425"/>
                            </p:stCondLst>
                            <p:childTnLst>
                              <p:par>
                                <p:cTn id="98" presetID="14" presetClass="entr" presetSubtype="10" fill="hold" grpId="0" nodeType="afterEffect">
                                  <p:stCondLst>
                                    <p:cond delay="0"/>
                                  </p:stCondLst>
                                  <p:iterate type="lt">
                                    <p:tmPct val="5000"/>
                                  </p:iterate>
                                  <p:childTnLst>
                                    <p:set>
                                      <p:cBhvr>
                                        <p:cTn id="99" dur="1" fill="hold">
                                          <p:stCondLst>
                                            <p:cond delay="0"/>
                                          </p:stCondLst>
                                        </p:cTn>
                                        <p:tgtEl>
                                          <p:spTgt spid="36">
                                            <p:txEl>
                                              <p:pRg st="0" end="0"/>
                                            </p:txEl>
                                          </p:spTgt>
                                        </p:tgtEl>
                                        <p:attrNameLst>
                                          <p:attrName>style.visibility</p:attrName>
                                        </p:attrNameLst>
                                      </p:cBhvr>
                                      <p:to>
                                        <p:strVal val="visible"/>
                                      </p:to>
                                    </p:set>
                                    <p:animEffect transition="in" filter="randombar(horizontal)">
                                      <p:cBhvr>
                                        <p:cTn id="100" dur="500"/>
                                        <p:tgtEl>
                                          <p:spTgt spid="36">
                                            <p:txEl>
                                              <p:pRg st="0" end="0"/>
                                            </p:txEl>
                                          </p:spTgt>
                                        </p:tgtEl>
                                      </p:cBhvr>
                                    </p:animEffect>
                                  </p:childTnLst>
                                </p:cTn>
                              </p:par>
                              <p:par>
                                <p:cTn id="101" presetID="10" presetClass="entr" presetSubtype="0" fill="hold" grpId="0" nodeType="withEffect">
                                  <p:stCondLst>
                                    <p:cond delay="500"/>
                                  </p:stCondLst>
                                  <p:childTnLst>
                                    <p:set>
                                      <p:cBhvr>
                                        <p:cTn id="102" dur="1" fill="hold">
                                          <p:stCondLst>
                                            <p:cond delay="0"/>
                                          </p:stCondLst>
                                        </p:cTn>
                                        <p:tgtEl>
                                          <p:spTgt spid="35"/>
                                        </p:tgtEl>
                                        <p:attrNameLst>
                                          <p:attrName>style.visibility</p:attrName>
                                        </p:attrNameLst>
                                      </p:cBhvr>
                                      <p:to>
                                        <p:strVal val="visible"/>
                                      </p:to>
                                    </p:set>
                                    <p:animEffect transition="in" filter="fade">
                                      <p:cBhvr>
                                        <p:cTn id="103" dur="500"/>
                                        <p:tgtEl>
                                          <p:spTgt spid="35"/>
                                        </p:tgtEl>
                                      </p:cBhvr>
                                    </p:animEffect>
                                  </p:childTnLst>
                                </p:cTn>
                              </p:par>
                            </p:childTnLst>
                          </p:cTn>
                        </p:par>
                        <p:par>
                          <p:cTn id="104" fill="hold">
                            <p:stCondLst>
                              <p:cond delay="7425"/>
                            </p:stCondLst>
                            <p:childTnLst>
                              <p:par>
                                <p:cTn id="105" presetID="22" presetClass="entr" presetSubtype="8" fill="hold" nodeType="afterEffect">
                                  <p:stCondLst>
                                    <p:cond delay="0"/>
                                  </p:stCondLst>
                                  <p:childTnLst>
                                    <p:set>
                                      <p:cBhvr>
                                        <p:cTn id="106" dur="1" fill="hold">
                                          <p:stCondLst>
                                            <p:cond delay="0"/>
                                          </p:stCondLst>
                                        </p:cTn>
                                        <p:tgtEl>
                                          <p:spTgt spid="49"/>
                                        </p:tgtEl>
                                        <p:attrNameLst>
                                          <p:attrName>style.visibility</p:attrName>
                                        </p:attrNameLst>
                                      </p:cBhvr>
                                      <p:to>
                                        <p:strVal val="visible"/>
                                      </p:to>
                                    </p:set>
                                    <p:animEffect transition="in" filter="wipe(left)">
                                      <p:cBhvr>
                                        <p:cTn id="107" dur="500"/>
                                        <p:tgtEl>
                                          <p:spTgt spid="49"/>
                                        </p:tgtEl>
                                      </p:cBhvr>
                                    </p:animEffect>
                                  </p:childTnLst>
                                </p:cTn>
                              </p:par>
                            </p:childTnLst>
                          </p:cTn>
                        </p:par>
                        <p:par>
                          <p:cTn id="108" fill="hold">
                            <p:stCondLst>
                              <p:cond delay="7925"/>
                            </p:stCondLst>
                            <p:childTnLst>
                              <p:par>
                                <p:cTn id="109" presetID="14" presetClass="entr" presetSubtype="10" fill="hold" grpId="0" nodeType="afterEffect">
                                  <p:stCondLst>
                                    <p:cond delay="0"/>
                                  </p:stCondLst>
                                  <p:iterate type="lt">
                                    <p:tmPct val="5000"/>
                                  </p:iterate>
                                  <p:childTnLst>
                                    <p:set>
                                      <p:cBhvr>
                                        <p:cTn id="110" dur="1" fill="hold">
                                          <p:stCondLst>
                                            <p:cond delay="0"/>
                                          </p:stCondLst>
                                        </p:cTn>
                                        <p:tgtEl>
                                          <p:spTgt spid="38">
                                            <p:txEl>
                                              <p:pRg st="0" end="0"/>
                                            </p:txEl>
                                          </p:spTgt>
                                        </p:tgtEl>
                                        <p:attrNameLst>
                                          <p:attrName>style.visibility</p:attrName>
                                        </p:attrNameLst>
                                      </p:cBhvr>
                                      <p:to>
                                        <p:strVal val="visible"/>
                                      </p:to>
                                    </p:set>
                                    <p:animEffect transition="in" filter="randombar(horizontal)">
                                      <p:cBhvr>
                                        <p:cTn id="111" dur="500"/>
                                        <p:tgtEl>
                                          <p:spTgt spid="38">
                                            <p:txEl>
                                              <p:pRg st="0" end="0"/>
                                            </p:txEl>
                                          </p:spTgt>
                                        </p:tgtEl>
                                      </p:cBhvr>
                                    </p:animEffect>
                                  </p:childTnLst>
                                </p:cTn>
                              </p:par>
                              <p:par>
                                <p:cTn id="112" presetID="10" presetClass="entr" presetSubtype="0" fill="hold" grpId="0" nodeType="withEffect">
                                  <p:stCondLst>
                                    <p:cond delay="500"/>
                                  </p:stCondLst>
                                  <p:childTnLst>
                                    <p:set>
                                      <p:cBhvr>
                                        <p:cTn id="113" dur="1" fill="hold">
                                          <p:stCondLst>
                                            <p:cond delay="0"/>
                                          </p:stCondLst>
                                        </p:cTn>
                                        <p:tgtEl>
                                          <p:spTgt spid="37"/>
                                        </p:tgtEl>
                                        <p:attrNameLst>
                                          <p:attrName>style.visibility</p:attrName>
                                        </p:attrNameLst>
                                      </p:cBhvr>
                                      <p:to>
                                        <p:strVal val="visible"/>
                                      </p:to>
                                    </p:set>
                                    <p:animEffect transition="in" filter="fade">
                                      <p:cBhvr>
                                        <p:cTn id="114" dur="500"/>
                                        <p:tgtEl>
                                          <p:spTgt spid="37"/>
                                        </p:tgtEl>
                                      </p:cBhvr>
                                    </p:animEffect>
                                  </p:childTnLst>
                                </p:cTn>
                              </p:par>
                            </p:childTnLst>
                          </p:cTn>
                        </p:par>
                        <p:par>
                          <p:cTn id="115" fill="hold">
                            <p:stCondLst>
                              <p:cond delay="8925"/>
                            </p:stCondLst>
                            <p:childTnLst>
                              <p:par>
                                <p:cTn id="116" presetID="22" presetClass="entr" presetSubtype="2" fill="hold" nodeType="afterEffect">
                                  <p:stCondLst>
                                    <p:cond delay="0"/>
                                  </p:stCondLst>
                                  <p:childTnLst>
                                    <p:set>
                                      <p:cBhvr>
                                        <p:cTn id="117" dur="1" fill="hold">
                                          <p:stCondLst>
                                            <p:cond delay="0"/>
                                          </p:stCondLst>
                                        </p:cTn>
                                        <p:tgtEl>
                                          <p:spTgt spid="64"/>
                                        </p:tgtEl>
                                        <p:attrNameLst>
                                          <p:attrName>style.visibility</p:attrName>
                                        </p:attrNameLst>
                                      </p:cBhvr>
                                      <p:to>
                                        <p:strVal val="visible"/>
                                      </p:to>
                                    </p:set>
                                    <p:animEffect transition="in" filter="wipe(right)">
                                      <p:cBhvr>
                                        <p:cTn id="118" dur="500"/>
                                        <p:tgtEl>
                                          <p:spTgt spid="64"/>
                                        </p:tgtEl>
                                      </p:cBhvr>
                                    </p:animEffect>
                                  </p:childTnLst>
                                </p:cTn>
                              </p:par>
                            </p:childTnLst>
                          </p:cTn>
                        </p:par>
                        <p:par>
                          <p:cTn id="119" fill="hold">
                            <p:stCondLst>
                              <p:cond delay="9425"/>
                            </p:stCondLst>
                            <p:childTnLst>
                              <p:par>
                                <p:cTn id="120" presetID="14" presetClass="entr" presetSubtype="10" fill="hold" grpId="0" nodeType="afterEffect">
                                  <p:stCondLst>
                                    <p:cond delay="0"/>
                                  </p:stCondLst>
                                  <p:iterate type="lt">
                                    <p:tmPct val="5000"/>
                                  </p:iterate>
                                  <p:childTnLst>
                                    <p:set>
                                      <p:cBhvr>
                                        <p:cTn id="121" dur="1" fill="hold">
                                          <p:stCondLst>
                                            <p:cond delay="0"/>
                                          </p:stCondLst>
                                        </p:cTn>
                                        <p:tgtEl>
                                          <p:spTgt spid="57">
                                            <p:txEl>
                                              <p:pRg st="0" end="0"/>
                                            </p:txEl>
                                          </p:spTgt>
                                        </p:tgtEl>
                                        <p:attrNameLst>
                                          <p:attrName>style.visibility</p:attrName>
                                        </p:attrNameLst>
                                      </p:cBhvr>
                                      <p:to>
                                        <p:strVal val="visible"/>
                                      </p:to>
                                    </p:set>
                                    <p:animEffect transition="in" filter="randombar(horizontal)">
                                      <p:cBhvr>
                                        <p:cTn id="122" dur="500"/>
                                        <p:tgtEl>
                                          <p:spTgt spid="57">
                                            <p:txEl>
                                              <p:pRg st="0" end="0"/>
                                            </p:txEl>
                                          </p:spTgt>
                                        </p:tgtEl>
                                      </p:cBhvr>
                                    </p:animEffect>
                                  </p:childTnLst>
                                </p:cTn>
                              </p:par>
                              <p:par>
                                <p:cTn id="123" presetID="10" presetClass="entr" presetSubtype="0" fill="hold" grpId="0" nodeType="withEffect">
                                  <p:stCondLst>
                                    <p:cond delay="500"/>
                                  </p:stCondLst>
                                  <p:childTnLst>
                                    <p:set>
                                      <p:cBhvr>
                                        <p:cTn id="124" dur="1" fill="hold">
                                          <p:stCondLst>
                                            <p:cond delay="0"/>
                                          </p:stCondLst>
                                        </p:cTn>
                                        <p:tgtEl>
                                          <p:spTgt spid="56"/>
                                        </p:tgtEl>
                                        <p:attrNameLst>
                                          <p:attrName>style.visibility</p:attrName>
                                        </p:attrNameLst>
                                      </p:cBhvr>
                                      <p:to>
                                        <p:strVal val="visible"/>
                                      </p:to>
                                    </p:set>
                                    <p:animEffect transition="in" filter="fade">
                                      <p:cBhvr>
                                        <p:cTn id="125" dur="500"/>
                                        <p:tgtEl>
                                          <p:spTgt spid="56"/>
                                        </p:tgtEl>
                                      </p:cBhvr>
                                    </p:animEffect>
                                  </p:childTnLst>
                                </p:cTn>
                              </p:par>
                            </p:childTnLst>
                          </p:cTn>
                        </p:par>
                        <p:par>
                          <p:cTn id="126" fill="hold">
                            <p:stCondLst>
                              <p:cond delay="10425"/>
                            </p:stCondLst>
                            <p:childTnLst>
                              <p:par>
                                <p:cTn id="127" presetID="22" presetClass="entr" presetSubtype="4" fill="hold" nodeType="afterEffect">
                                  <p:stCondLst>
                                    <p:cond delay="0"/>
                                  </p:stCondLst>
                                  <p:childTnLst>
                                    <p:set>
                                      <p:cBhvr>
                                        <p:cTn id="128" dur="1" fill="hold">
                                          <p:stCondLst>
                                            <p:cond delay="0"/>
                                          </p:stCondLst>
                                        </p:cTn>
                                        <p:tgtEl>
                                          <p:spTgt spid="61"/>
                                        </p:tgtEl>
                                        <p:attrNameLst>
                                          <p:attrName>style.visibility</p:attrName>
                                        </p:attrNameLst>
                                      </p:cBhvr>
                                      <p:to>
                                        <p:strVal val="visible"/>
                                      </p:to>
                                    </p:set>
                                    <p:animEffect transition="in" filter="wipe(down)">
                                      <p:cBhvr>
                                        <p:cTn id="129" dur="500"/>
                                        <p:tgtEl>
                                          <p:spTgt spid="61"/>
                                        </p:tgtEl>
                                      </p:cBhvr>
                                    </p:animEffect>
                                  </p:childTnLst>
                                </p:cTn>
                              </p:par>
                            </p:childTnLst>
                          </p:cTn>
                        </p:par>
                        <p:par>
                          <p:cTn id="130" fill="hold">
                            <p:stCondLst>
                              <p:cond delay="10925"/>
                            </p:stCondLst>
                            <p:childTnLst>
                              <p:par>
                                <p:cTn id="131" presetID="14" presetClass="entr" presetSubtype="10" fill="hold" grpId="0" nodeType="afterEffect">
                                  <p:stCondLst>
                                    <p:cond delay="0"/>
                                  </p:stCondLst>
                                  <p:iterate type="lt">
                                    <p:tmPct val="5000"/>
                                  </p:iterate>
                                  <p:childTnLst>
                                    <p:set>
                                      <p:cBhvr>
                                        <p:cTn id="132" dur="1" fill="hold">
                                          <p:stCondLst>
                                            <p:cond delay="0"/>
                                          </p:stCondLst>
                                        </p:cTn>
                                        <p:tgtEl>
                                          <p:spTgt spid="55">
                                            <p:txEl>
                                              <p:pRg st="0" end="0"/>
                                            </p:txEl>
                                          </p:spTgt>
                                        </p:tgtEl>
                                        <p:attrNameLst>
                                          <p:attrName>style.visibility</p:attrName>
                                        </p:attrNameLst>
                                      </p:cBhvr>
                                      <p:to>
                                        <p:strVal val="visible"/>
                                      </p:to>
                                    </p:set>
                                    <p:animEffect transition="in" filter="randombar(horizontal)">
                                      <p:cBhvr>
                                        <p:cTn id="133" dur="500"/>
                                        <p:tgtEl>
                                          <p:spTgt spid="55">
                                            <p:txEl>
                                              <p:pRg st="0" end="0"/>
                                            </p:txEl>
                                          </p:spTgt>
                                        </p:tgtEl>
                                      </p:cBhvr>
                                    </p:animEffect>
                                  </p:childTnLst>
                                </p:cTn>
                              </p:par>
                              <p:par>
                                <p:cTn id="134" presetID="10" presetClass="entr" presetSubtype="0" fill="hold" grpId="0" nodeType="withEffect">
                                  <p:stCondLst>
                                    <p:cond delay="500"/>
                                  </p:stCondLst>
                                  <p:childTnLst>
                                    <p:set>
                                      <p:cBhvr>
                                        <p:cTn id="135" dur="1" fill="hold">
                                          <p:stCondLst>
                                            <p:cond delay="0"/>
                                          </p:stCondLst>
                                        </p:cTn>
                                        <p:tgtEl>
                                          <p:spTgt spid="54"/>
                                        </p:tgtEl>
                                        <p:attrNameLst>
                                          <p:attrName>style.visibility</p:attrName>
                                        </p:attrNameLst>
                                      </p:cBhvr>
                                      <p:to>
                                        <p:strVal val="visible"/>
                                      </p:to>
                                    </p:set>
                                    <p:animEffect transition="in" filter="fade">
                                      <p:cBhvr>
                                        <p:cTn id="136" dur="500"/>
                                        <p:tgtEl>
                                          <p:spTgt spid="54"/>
                                        </p:tgtEl>
                                      </p:cBhvr>
                                    </p:animEffect>
                                  </p:childTnLst>
                                </p:cTn>
                              </p:par>
                            </p:childTnLst>
                          </p:cTn>
                        </p:par>
                        <p:par>
                          <p:cTn id="137" fill="hold">
                            <p:stCondLst>
                              <p:cond delay="11925"/>
                            </p:stCondLst>
                            <p:childTnLst>
                              <p:par>
                                <p:cTn id="138" presetID="22" presetClass="entr" presetSubtype="4" fill="hold" nodeType="afterEffect">
                                  <p:stCondLst>
                                    <p:cond delay="0"/>
                                  </p:stCondLst>
                                  <p:childTnLst>
                                    <p:set>
                                      <p:cBhvr>
                                        <p:cTn id="139" dur="1" fill="hold">
                                          <p:stCondLst>
                                            <p:cond delay="0"/>
                                          </p:stCondLst>
                                        </p:cTn>
                                        <p:tgtEl>
                                          <p:spTgt spid="58"/>
                                        </p:tgtEl>
                                        <p:attrNameLst>
                                          <p:attrName>style.visibility</p:attrName>
                                        </p:attrNameLst>
                                      </p:cBhvr>
                                      <p:to>
                                        <p:strVal val="visible"/>
                                      </p:to>
                                    </p:set>
                                    <p:animEffect transition="in" filter="wipe(down)">
                                      <p:cBhvr>
                                        <p:cTn id="140" dur="500"/>
                                        <p:tgtEl>
                                          <p:spTgt spid="58"/>
                                        </p:tgtEl>
                                      </p:cBhvr>
                                    </p:animEffect>
                                  </p:childTnLst>
                                </p:cTn>
                              </p:par>
                            </p:childTnLst>
                          </p:cTn>
                        </p:par>
                        <p:par>
                          <p:cTn id="141" fill="hold">
                            <p:stCondLst>
                              <p:cond delay="12425"/>
                            </p:stCondLst>
                            <p:childTnLst>
                              <p:par>
                                <p:cTn id="142" presetID="14" presetClass="entr" presetSubtype="10" fill="hold" grpId="0" nodeType="afterEffect">
                                  <p:stCondLst>
                                    <p:cond delay="0"/>
                                  </p:stCondLst>
                                  <p:iterate type="lt">
                                    <p:tmPct val="5000"/>
                                  </p:iterate>
                                  <p:childTnLst>
                                    <p:set>
                                      <p:cBhvr>
                                        <p:cTn id="143" dur="1" fill="hold">
                                          <p:stCondLst>
                                            <p:cond delay="0"/>
                                          </p:stCondLst>
                                        </p:cTn>
                                        <p:tgtEl>
                                          <p:spTgt spid="53">
                                            <p:txEl>
                                              <p:pRg st="0" end="0"/>
                                            </p:txEl>
                                          </p:spTgt>
                                        </p:tgtEl>
                                        <p:attrNameLst>
                                          <p:attrName>style.visibility</p:attrName>
                                        </p:attrNameLst>
                                      </p:cBhvr>
                                      <p:to>
                                        <p:strVal val="visible"/>
                                      </p:to>
                                    </p:set>
                                    <p:animEffect transition="in" filter="randombar(horizontal)">
                                      <p:cBhvr>
                                        <p:cTn id="144" dur="500"/>
                                        <p:tgtEl>
                                          <p:spTgt spid="53">
                                            <p:txEl>
                                              <p:pRg st="0" end="0"/>
                                            </p:txEl>
                                          </p:spTgt>
                                        </p:tgtEl>
                                      </p:cBhvr>
                                    </p:animEffect>
                                  </p:childTnLst>
                                </p:cTn>
                              </p:par>
                              <p:par>
                                <p:cTn id="145" presetID="10" presetClass="entr" presetSubtype="0" fill="hold" grpId="0" nodeType="withEffect">
                                  <p:stCondLst>
                                    <p:cond delay="500"/>
                                  </p:stCondLst>
                                  <p:childTnLst>
                                    <p:set>
                                      <p:cBhvr>
                                        <p:cTn id="146" dur="1" fill="hold">
                                          <p:stCondLst>
                                            <p:cond delay="0"/>
                                          </p:stCondLst>
                                        </p:cTn>
                                        <p:tgtEl>
                                          <p:spTgt spid="52"/>
                                        </p:tgtEl>
                                        <p:attrNameLst>
                                          <p:attrName>style.visibility</p:attrName>
                                        </p:attrNameLst>
                                      </p:cBhvr>
                                      <p:to>
                                        <p:strVal val="visible"/>
                                      </p:to>
                                    </p:set>
                                    <p:animEffect transition="in" filter="fade">
                                      <p:cBhvr>
                                        <p:cTn id="147" dur="500"/>
                                        <p:tgtEl>
                                          <p:spTgt spid="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tmplLst>
          <p:tmpl lvl="1">
            <p:tnLst>
              <p:par>
                <p:cTn presetID="14" presetClass="entr" presetSubtype="10" fill="hold" nodeType="afterEffect">
                  <p:stCondLst>
                    <p:cond delay="0"/>
                  </p:stCondLst>
                  <p:iterate type="lt">
                    <p:tmPct val="5000"/>
                  </p:iterate>
                  <p:childTnLst>
                    <p:set>
                      <p:cBhvr>
                        <p:cTn dur="1" fill="hold">
                          <p:stCondLst>
                            <p:cond delay="0"/>
                          </p:stCondLst>
                        </p:cTn>
                        <p:tgtEl>
                          <p:spTgt spid="6"/>
                        </p:tgtEl>
                        <p:attrNameLst>
                          <p:attrName>style.visibility</p:attrName>
                        </p:attrNameLst>
                      </p:cBhvr>
                      <p:to>
                        <p:strVal val="visible"/>
                      </p:to>
                    </p:set>
                    <p:animEffect transition="in" filter="randombar(horizontal)">
                      <p:cBhvr>
                        <p:cTn dur="500"/>
                        <p:tgtEl>
                          <p:spTgt spid="6"/>
                        </p:tgtEl>
                      </p:cBhvr>
                    </p:animEffect>
                  </p:childTnLst>
                </p:cTn>
              </p:par>
            </p:tnLst>
          </p:tmpl>
        </p:tmplLst>
      </p:bldP>
      <p:bldP spid="9" grpId="0" animBg="1"/>
      <p:bldP spid="10" grpId="0" animBg="1"/>
      <p:bldP spid="11" grpId="0" animBg="1"/>
      <p:bldP spid="12" grpId="0" animBg="1"/>
      <p:bldP spid="13" grpId="0" animBg="1"/>
      <p:bldP spid="14" grpId="0" animBg="1"/>
      <p:bldP spid="15" grpId="0" animBg="1"/>
      <p:bldP spid="26" grpId="0" build="p">
        <p:tmplLst>
          <p:tmpl lvl="1">
            <p:tnLst>
              <p:par>
                <p:cTn presetID="56" presetClass="entr" presetSubtype="0" fill="hold" nodeType="withEffect">
                  <p:stCondLst>
                    <p:cond delay="0"/>
                  </p:stCondLst>
                  <p:iterate type="lt">
                    <p:tmPct val="10000"/>
                  </p:iterate>
                  <p:childTnLst>
                    <p:set>
                      <p:cBhvr>
                        <p:cTn dur="1" fill="hold">
                          <p:stCondLst>
                            <p:cond delay="0"/>
                          </p:stCondLst>
                        </p:cTn>
                        <p:tgtEl>
                          <p:spTgt spid="26"/>
                        </p:tgtEl>
                        <p:attrNameLst>
                          <p:attrName>style.visibility</p:attrName>
                        </p:attrNameLst>
                      </p:cBhvr>
                      <p:to>
                        <p:strVal val="visible"/>
                      </p:to>
                    </p:set>
                    <p:anim by="(-#ppt_w*2)" calcmode="lin" valueType="num">
                      <p:cBhvr rctx="PPT">
                        <p:cTn dur="500" autoRev="1" fill="hold">
                          <p:stCondLst>
                            <p:cond delay="0"/>
                          </p:stCondLst>
                        </p:cTn>
                        <p:tgtEl>
                          <p:spTgt spid="26"/>
                        </p:tgtEl>
                        <p:attrNameLst>
                          <p:attrName>ppt_w</p:attrName>
                        </p:attrNameLst>
                      </p:cBhvr>
                    </p:anim>
                    <p:anim by="(#ppt_w*0.50)" calcmode="lin" valueType="num">
                      <p:cBhvr>
                        <p:cTn dur="500" decel="50000" autoRev="1" fill="hold">
                          <p:stCondLst>
                            <p:cond delay="0"/>
                          </p:stCondLst>
                        </p:cTn>
                        <p:tgtEl>
                          <p:spTgt spid="26"/>
                        </p:tgtEl>
                        <p:attrNameLst>
                          <p:attrName>ppt_x</p:attrName>
                        </p:attrNameLst>
                      </p:cBhvr>
                    </p:anim>
                    <p:anim from="(-#ppt_h/2)" to="(#ppt_y)" calcmode="lin" valueType="num">
                      <p:cBhvr>
                        <p:cTn dur="1000" fill="hold">
                          <p:stCondLst>
                            <p:cond delay="0"/>
                          </p:stCondLst>
                        </p:cTn>
                        <p:tgtEl>
                          <p:spTgt spid="26"/>
                        </p:tgtEl>
                        <p:attrNameLst>
                          <p:attrName>ppt_y</p:attrName>
                        </p:attrNameLst>
                      </p:cBhvr>
                    </p:anim>
                    <p:animRot by="21600000">
                      <p:cBhvr>
                        <p:cTn dur="1000" fill="hold">
                          <p:stCondLst>
                            <p:cond delay="0"/>
                          </p:stCondLst>
                        </p:cTn>
                        <p:tgtEl>
                          <p:spTgt spid="26"/>
                        </p:tgtEl>
                        <p:attrNameLst>
                          <p:attrName>r</p:attrName>
                        </p:attrNameLst>
                      </p:cBhvr>
                    </p:animRot>
                  </p:childTnLst>
                </p:cTn>
              </p:par>
            </p:tnLst>
          </p:tmpl>
        </p:tmplLst>
      </p:bldP>
      <p:bldP spid="27" grpId="0"/>
      <p:bldP spid="28" grpId="0"/>
      <p:bldP spid="29" grpId="0"/>
      <p:bldP spid="30" grpId="0"/>
      <p:bldP spid="31" grpId="0"/>
      <p:bldP spid="32" grpId="0"/>
      <p:bldP spid="33" grpId="0">
        <p:tmplLst>
          <p:tmpl>
            <p:tnLst>
              <p:par>
                <p:cTn presetID="10" presetClass="entr" presetSubtype="0" fill="hold" nodeType="withEffect">
                  <p:stCondLst>
                    <p:cond delay="500"/>
                  </p:stCondLst>
                  <p:childTnLst>
                    <p:set>
                      <p:cBhvr>
                        <p:cTn dur="1" fill="hold">
                          <p:stCondLst>
                            <p:cond delay="0"/>
                          </p:stCondLst>
                        </p:cTn>
                        <p:tgtEl>
                          <p:spTgt spid="33"/>
                        </p:tgtEl>
                        <p:attrNameLst>
                          <p:attrName>style.visibility</p:attrName>
                        </p:attrNameLst>
                      </p:cBhvr>
                      <p:to>
                        <p:strVal val="visible"/>
                      </p:to>
                    </p:set>
                    <p:animEffect transition="in" filter="fade">
                      <p:cBhvr>
                        <p:cTn dur="500"/>
                        <p:tgtEl>
                          <p:spTgt spid="33"/>
                        </p:tgtEl>
                      </p:cBhvr>
                    </p:animEffect>
                  </p:childTnLst>
                </p:cTn>
              </p:par>
            </p:tnLst>
          </p:tmpl>
        </p:tmplLst>
      </p:bldP>
      <p:bldP spid="34" grpId="0" build="p">
        <p:tmplLst>
          <p:tmpl lvl="1">
            <p:tnLst>
              <p:par>
                <p:cTn presetID="14" presetClass="entr" presetSubtype="10" fill="hold" nodeType="afterEffect">
                  <p:stCondLst>
                    <p:cond delay="0"/>
                  </p:stCondLst>
                  <p:iterate type="lt">
                    <p:tmPct val="5000"/>
                  </p:iterate>
                  <p:childTnLst>
                    <p:set>
                      <p:cBhvr>
                        <p:cTn dur="1" fill="hold">
                          <p:stCondLst>
                            <p:cond delay="0"/>
                          </p:stCondLst>
                        </p:cTn>
                        <p:tgtEl>
                          <p:spTgt spid="34"/>
                        </p:tgtEl>
                        <p:attrNameLst>
                          <p:attrName>style.visibility</p:attrName>
                        </p:attrNameLst>
                      </p:cBhvr>
                      <p:to>
                        <p:strVal val="visible"/>
                      </p:to>
                    </p:set>
                    <p:animEffect transition="in" filter="randombar(horizontal)">
                      <p:cBhvr>
                        <p:cTn dur="500"/>
                        <p:tgtEl>
                          <p:spTgt spid="34"/>
                        </p:tgtEl>
                      </p:cBhvr>
                    </p:animEffect>
                  </p:childTnLst>
                </p:cTn>
              </p:par>
            </p:tnLst>
          </p:tmpl>
        </p:tmplLst>
      </p:bldP>
      <p:bldP spid="35" grpId="0">
        <p:tmplLst>
          <p:tmpl>
            <p:tnLst>
              <p:par>
                <p:cTn presetID="10" presetClass="entr" presetSubtype="0" fill="hold" nodeType="withEffect">
                  <p:stCondLst>
                    <p:cond delay="500"/>
                  </p:stCondLst>
                  <p:childTnLst>
                    <p:set>
                      <p:cBhvr>
                        <p:cTn dur="1" fill="hold">
                          <p:stCondLst>
                            <p:cond delay="0"/>
                          </p:stCondLst>
                        </p:cTn>
                        <p:tgtEl>
                          <p:spTgt spid="35"/>
                        </p:tgtEl>
                        <p:attrNameLst>
                          <p:attrName>style.visibility</p:attrName>
                        </p:attrNameLst>
                      </p:cBhvr>
                      <p:to>
                        <p:strVal val="visible"/>
                      </p:to>
                    </p:set>
                    <p:animEffect transition="in" filter="fade">
                      <p:cBhvr>
                        <p:cTn dur="500"/>
                        <p:tgtEl>
                          <p:spTgt spid="35"/>
                        </p:tgtEl>
                      </p:cBhvr>
                    </p:animEffect>
                  </p:childTnLst>
                </p:cTn>
              </p:par>
            </p:tnLst>
          </p:tmpl>
        </p:tmplLst>
      </p:bldP>
      <p:bldP spid="36" grpId="0" build="p">
        <p:tmplLst>
          <p:tmpl lvl="1">
            <p:tnLst>
              <p:par>
                <p:cTn presetID="14" presetClass="entr" presetSubtype="10" fill="hold" nodeType="afterEffect">
                  <p:stCondLst>
                    <p:cond delay="0"/>
                  </p:stCondLst>
                  <p:iterate type="lt">
                    <p:tmPct val="5000"/>
                  </p:iterate>
                  <p:childTnLst>
                    <p:set>
                      <p:cBhvr>
                        <p:cTn dur="1" fill="hold">
                          <p:stCondLst>
                            <p:cond delay="0"/>
                          </p:stCondLst>
                        </p:cTn>
                        <p:tgtEl>
                          <p:spTgt spid="36"/>
                        </p:tgtEl>
                        <p:attrNameLst>
                          <p:attrName>style.visibility</p:attrName>
                        </p:attrNameLst>
                      </p:cBhvr>
                      <p:to>
                        <p:strVal val="visible"/>
                      </p:to>
                    </p:set>
                    <p:animEffect transition="in" filter="randombar(horizontal)">
                      <p:cBhvr>
                        <p:cTn dur="500"/>
                        <p:tgtEl>
                          <p:spTgt spid="36"/>
                        </p:tgtEl>
                      </p:cBhvr>
                    </p:animEffect>
                  </p:childTnLst>
                </p:cTn>
              </p:par>
            </p:tnLst>
          </p:tmpl>
        </p:tmplLst>
      </p:bldP>
      <p:bldP spid="37" grpId="0">
        <p:tmplLst>
          <p:tmpl>
            <p:tnLst>
              <p:par>
                <p:cTn presetID="10" presetClass="entr" presetSubtype="0" fill="hold" nodeType="withEffect">
                  <p:stCondLst>
                    <p:cond delay="500"/>
                  </p:stCondLst>
                  <p:childTnLst>
                    <p:set>
                      <p:cBhvr>
                        <p:cTn dur="1" fill="hold">
                          <p:stCondLst>
                            <p:cond delay="0"/>
                          </p:stCondLst>
                        </p:cTn>
                        <p:tgtEl>
                          <p:spTgt spid="37"/>
                        </p:tgtEl>
                        <p:attrNameLst>
                          <p:attrName>style.visibility</p:attrName>
                        </p:attrNameLst>
                      </p:cBhvr>
                      <p:to>
                        <p:strVal val="visible"/>
                      </p:to>
                    </p:set>
                    <p:animEffect transition="in" filter="fade">
                      <p:cBhvr>
                        <p:cTn dur="500"/>
                        <p:tgtEl>
                          <p:spTgt spid="37"/>
                        </p:tgtEl>
                      </p:cBhvr>
                    </p:animEffect>
                  </p:childTnLst>
                </p:cTn>
              </p:par>
            </p:tnLst>
          </p:tmpl>
        </p:tmplLst>
      </p:bldP>
      <p:bldP spid="38" grpId="0" build="p">
        <p:tmplLst>
          <p:tmpl lvl="1">
            <p:tnLst>
              <p:par>
                <p:cTn presetID="14" presetClass="entr" presetSubtype="10" fill="hold" nodeType="afterEffect">
                  <p:stCondLst>
                    <p:cond delay="0"/>
                  </p:stCondLst>
                  <p:iterate type="lt">
                    <p:tmPct val="5000"/>
                  </p:iterate>
                  <p:childTnLst>
                    <p:set>
                      <p:cBhvr>
                        <p:cTn dur="1" fill="hold">
                          <p:stCondLst>
                            <p:cond delay="0"/>
                          </p:stCondLst>
                        </p:cTn>
                        <p:tgtEl>
                          <p:spTgt spid="38"/>
                        </p:tgtEl>
                        <p:attrNameLst>
                          <p:attrName>style.visibility</p:attrName>
                        </p:attrNameLst>
                      </p:cBhvr>
                      <p:to>
                        <p:strVal val="visible"/>
                      </p:to>
                    </p:set>
                    <p:animEffect transition="in" filter="randombar(horizontal)">
                      <p:cBhvr>
                        <p:cTn dur="500"/>
                        <p:tgtEl>
                          <p:spTgt spid="38"/>
                        </p:tgtEl>
                      </p:cBhvr>
                    </p:animEffect>
                  </p:childTnLst>
                </p:cTn>
              </p:par>
            </p:tnLst>
          </p:tmpl>
        </p:tmplLst>
      </p:bldP>
      <p:bldP spid="52" grpId="0">
        <p:tmplLst>
          <p:tmpl>
            <p:tnLst>
              <p:par>
                <p:cTn presetID="10" presetClass="entr" presetSubtype="0" fill="hold" nodeType="withEffect">
                  <p:stCondLst>
                    <p:cond delay="500"/>
                  </p:stCondLst>
                  <p:childTnLst>
                    <p:set>
                      <p:cBhvr>
                        <p:cTn dur="1" fill="hold">
                          <p:stCondLst>
                            <p:cond delay="0"/>
                          </p:stCondLst>
                        </p:cTn>
                        <p:tgtEl>
                          <p:spTgt spid="52"/>
                        </p:tgtEl>
                        <p:attrNameLst>
                          <p:attrName>style.visibility</p:attrName>
                        </p:attrNameLst>
                      </p:cBhvr>
                      <p:to>
                        <p:strVal val="visible"/>
                      </p:to>
                    </p:set>
                    <p:animEffect transition="in" filter="fade">
                      <p:cBhvr>
                        <p:cTn dur="500"/>
                        <p:tgtEl>
                          <p:spTgt spid="52"/>
                        </p:tgtEl>
                      </p:cBhvr>
                    </p:animEffect>
                  </p:childTnLst>
                </p:cTn>
              </p:par>
            </p:tnLst>
          </p:tmpl>
        </p:tmplLst>
      </p:bldP>
      <p:bldP spid="53" grpId="0" build="p">
        <p:tmplLst>
          <p:tmpl lvl="1">
            <p:tnLst>
              <p:par>
                <p:cTn presetID="14" presetClass="entr" presetSubtype="10" fill="hold" nodeType="afterEffect">
                  <p:stCondLst>
                    <p:cond delay="0"/>
                  </p:stCondLst>
                  <p:iterate type="lt">
                    <p:tmPct val="5000"/>
                  </p:iterate>
                  <p:childTnLst>
                    <p:set>
                      <p:cBhvr>
                        <p:cTn dur="1" fill="hold">
                          <p:stCondLst>
                            <p:cond delay="0"/>
                          </p:stCondLst>
                        </p:cTn>
                        <p:tgtEl>
                          <p:spTgt spid="53"/>
                        </p:tgtEl>
                        <p:attrNameLst>
                          <p:attrName>style.visibility</p:attrName>
                        </p:attrNameLst>
                      </p:cBhvr>
                      <p:to>
                        <p:strVal val="visible"/>
                      </p:to>
                    </p:set>
                    <p:animEffect transition="in" filter="randombar(horizontal)">
                      <p:cBhvr>
                        <p:cTn dur="500"/>
                        <p:tgtEl>
                          <p:spTgt spid="53"/>
                        </p:tgtEl>
                      </p:cBhvr>
                    </p:animEffect>
                  </p:childTnLst>
                </p:cTn>
              </p:par>
            </p:tnLst>
          </p:tmpl>
        </p:tmplLst>
      </p:bldP>
      <p:bldP spid="54" grpId="0">
        <p:tmplLst>
          <p:tmpl>
            <p:tnLst>
              <p:par>
                <p:cTn presetID="10" presetClass="entr" presetSubtype="0" fill="hold" nodeType="withEffect">
                  <p:stCondLst>
                    <p:cond delay="500"/>
                  </p:stCondLst>
                  <p:childTnLst>
                    <p:set>
                      <p:cBhvr>
                        <p:cTn dur="1" fill="hold">
                          <p:stCondLst>
                            <p:cond delay="0"/>
                          </p:stCondLst>
                        </p:cTn>
                        <p:tgtEl>
                          <p:spTgt spid="54"/>
                        </p:tgtEl>
                        <p:attrNameLst>
                          <p:attrName>style.visibility</p:attrName>
                        </p:attrNameLst>
                      </p:cBhvr>
                      <p:to>
                        <p:strVal val="visible"/>
                      </p:to>
                    </p:set>
                    <p:animEffect transition="in" filter="fade">
                      <p:cBhvr>
                        <p:cTn dur="500"/>
                        <p:tgtEl>
                          <p:spTgt spid="54"/>
                        </p:tgtEl>
                      </p:cBhvr>
                    </p:animEffect>
                  </p:childTnLst>
                </p:cTn>
              </p:par>
            </p:tnLst>
          </p:tmpl>
        </p:tmplLst>
      </p:bldP>
      <p:bldP spid="55" grpId="0" build="p">
        <p:tmplLst>
          <p:tmpl lvl="1">
            <p:tnLst>
              <p:par>
                <p:cTn presetID="14" presetClass="entr" presetSubtype="10" fill="hold" nodeType="afterEffect">
                  <p:stCondLst>
                    <p:cond delay="0"/>
                  </p:stCondLst>
                  <p:iterate type="lt">
                    <p:tmPct val="5000"/>
                  </p:iterate>
                  <p:childTnLst>
                    <p:set>
                      <p:cBhvr>
                        <p:cTn dur="1" fill="hold">
                          <p:stCondLst>
                            <p:cond delay="0"/>
                          </p:stCondLst>
                        </p:cTn>
                        <p:tgtEl>
                          <p:spTgt spid="55"/>
                        </p:tgtEl>
                        <p:attrNameLst>
                          <p:attrName>style.visibility</p:attrName>
                        </p:attrNameLst>
                      </p:cBhvr>
                      <p:to>
                        <p:strVal val="visible"/>
                      </p:to>
                    </p:set>
                    <p:animEffect transition="in" filter="randombar(horizontal)">
                      <p:cBhvr>
                        <p:cTn dur="500"/>
                        <p:tgtEl>
                          <p:spTgt spid="55"/>
                        </p:tgtEl>
                      </p:cBhvr>
                    </p:animEffect>
                  </p:childTnLst>
                </p:cTn>
              </p:par>
            </p:tnLst>
          </p:tmpl>
        </p:tmplLst>
      </p:bldP>
      <p:bldP spid="56" grpId="0">
        <p:tmplLst>
          <p:tmpl>
            <p:tnLst>
              <p:par>
                <p:cTn presetID="10" presetClass="entr" presetSubtype="0" fill="hold" nodeType="withEffect">
                  <p:stCondLst>
                    <p:cond delay="500"/>
                  </p:stCondLst>
                  <p:childTnLst>
                    <p:set>
                      <p:cBhvr>
                        <p:cTn dur="1" fill="hold">
                          <p:stCondLst>
                            <p:cond delay="0"/>
                          </p:stCondLst>
                        </p:cTn>
                        <p:tgtEl>
                          <p:spTgt spid="56"/>
                        </p:tgtEl>
                        <p:attrNameLst>
                          <p:attrName>style.visibility</p:attrName>
                        </p:attrNameLst>
                      </p:cBhvr>
                      <p:to>
                        <p:strVal val="visible"/>
                      </p:to>
                    </p:set>
                    <p:animEffect transition="in" filter="fade">
                      <p:cBhvr>
                        <p:cTn dur="500"/>
                        <p:tgtEl>
                          <p:spTgt spid="56"/>
                        </p:tgtEl>
                      </p:cBhvr>
                    </p:animEffect>
                  </p:childTnLst>
                </p:cTn>
              </p:par>
            </p:tnLst>
          </p:tmpl>
        </p:tmplLst>
      </p:bldP>
      <p:bldP spid="57" grpId="0" build="p">
        <p:tmplLst>
          <p:tmpl lvl="1">
            <p:tnLst>
              <p:par>
                <p:cTn presetID="14" presetClass="entr" presetSubtype="10" fill="hold" nodeType="afterEffect">
                  <p:stCondLst>
                    <p:cond delay="0"/>
                  </p:stCondLst>
                  <p:iterate type="lt">
                    <p:tmPct val="5000"/>
                  </p:iterate>
                  <p:childTnLst>
                    <p:set>
                      <p:cBhvr>
                        <p:cTn dur="1" fill="hold">
                          <p:stCondLst>
                            <p:cond delay="0"/>
                          </p:stCondLst>
                        </p:cTn>
                        <p:tgtEl>
                          <p:spTgt spid="57"/>
                        </p:tgtEl>
                        <p:attrNameLst>
                          <p:attrName>style.visibility</p:attrName>
                        </p:attrNameLst>
                      </p:cBhvr>
                      <p:to>
                        <p:strVal val="visible"/>
                      </p:to>
                    </p:set>
                    <p:animEffect transition="in" filter="randombar(horizontal)">
                      <p:cBhvr>
                        <p:cTn dur="500"/>
                        <p:tgtEl>
                          <p:spTgt spid="57"/>
                        </p:tgtEl>
                      </p:cBhvr>
                    </p:animEffect>
                  </p:childTnLst>
                </p:cTn>
              </p:par>
            </p:tnLst>
          </p:tmpl>
        </p:tmplLst>
      </p:bldP>
    </p:bldLst>
  </p:timing>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4 Point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smtClean="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F95F845C-B07D-424A-A6EA-96D8F4A7E4C5}" type="slidenum">
              <a:rPr lang="ja-JP" altLang="en-US" smtClean="0"/>
              <a:pPr/>
              <a:t>‹#›</a:t>
            </a:fld>
            <a:endParaRPr lang="ja-JP" altLang="en-US"/>
          </a:p>
        </p:txBody>
      </p:sp>
      <p:sp>
        <p:nvSpPr>
          <p:cNvPr id="6" name="テキスト プレースホルダー 5"/>
          <p:cNvSpPr>
            <a:spLocks noGrp="1"/>
          </p:cNvSpPr>
          <p:nvPr>
            <p:ph type="body" sz="quarter" idx="12" hasCustomPrompt="1"/>
          </p:nvPr>
        </p:nvSpPr>
        <p:spPr>
          <a:xfrm>
            <a:off x="1237456" y="1803400"/>
            <a:ext cx="15811500" cy="617976"/>
          </a:xfrm>
        </p:spPr>
        <p:txBody>
          <a:bodyPr anchor="ctr">
            <a:noAutofit/>
          </a:bodyPr>
          <a:lstStyle>
            <a:lvl1pPr algn="ctr">
              <a:spcBef>
                <a:spcPts val="0"/>
              </a:spcBef>
              <a:defRPr sz="3200" i="1" spc="0" baseline="0">
                <a:solidFill>
                  <a:schemeClr val="bg1"/>
                </a:solidFill>
                <a:effectLst/>
              </a:defRPr>
            </a:lvl1pPr>
          </a:lstStyle>
          <a:p>
            <a:pPr lvl="0"/>
            <a:r>
              <a:rPr kumimoji="1" lang="en-US" altLang="ja-JP" dirty="0" smtClean="0"/>
              <a:t>Subtitle Goes Here</a:t>
            </a:r>
            <a:endParaRPr kumimoji="1" lang="ja-JP" altLang="en-US" dirty="0" smtClean="0"/>
          </a:p>
        </p:txBody>
      </p:sp>
      <p:sp>
        <p:nvSpPr>
          <p:cNvPr id="11" name="正方形/長方形 10"/>
          <p:cNvSpPr/>
          <p:nvPr userDrawn="1"/>
        </p:nvSpPr>
        <p:spPr>
          <a:xfrm>
            <a:off x="1" y="3140587"/>
            <a:ext cx="7516762" cy="1165122"/>
          </a:xfrm>
          <a:prstGeom prst="rect">
            <a:avLst/>
          </a:prstGeom>
          <a:solidFill>
            <a:schemeClr val="tx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正方形/長方形 11"/>
          <p:cNvSpPr/>
          <p:nvPr userDrawn="1"/>
        </p:nvSpPr>
        <p:spPr>
          <a:xfrm>
            <a:off x="2348500" y="4776020"/>
            <a:ext cx="6279307" cy="1165122"/>
          </a:xfrm>
          <a:prstGeom prst="rect">
            <a:avLst/>
          </a:prstGeom>
          <a:solidFill>
            <a:schemeClr val="tx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正方形/長方形 12"/>
          <p:cNvSpPr/>
          <p:nvPr userDrawn="1"/>
        </p:nvSpPr>
        <p:spPr>
          <a:xfrm>
            <a:off x="4570590" y="8046887"/>
            <a:ext cx="13715823" cy="1165122"/>
          </a:xfrm>
          <a:prstGeom prst="rect">
            <a:avLst/>
          </a:prstGeom>
          <a:solidFill>
            <a:schemeClr val="tx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正方形/長方形 13"/>
          <p:cNvSpPr/>
          <p:nvPr userDrawn="1"/>
        </p:nvSpPr>
        <p:spPr>
          <a:xfrm>
            <a:off x="3459545" y="6411452"/>
            <a:ext cx="6279307" cy="1165122"/>
          </a:xfrm>
          <a:prstGeom prst="rect">
            <a:avLst/>
          </a:prstGeom>
          <a:solidFill>
            <a:schemeClr val="tx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平行四辺形 14"/>
          <p:cNvSpPr/>
          <p:nvPr userDrawn="1"/>
        </p:nvSpPr>
        <p:spPr>
          <a:xfrm>
            <a:off x="2348500" y="4305709"/>
            <a:ext cx="5168262" cy="470311"/>
          </a:xfrm>
          <a:prstGeom prst="parallelogram">
            <a:avLst>
              <a:gd name="adj" fmla="val 194736"/>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 name="平行四辺形 15"/>
          <p:cNvSpPr/>
          <p:nvPr userDrawn="1"/>
        </p:nvSpPr>
        <p:spPr>
          <a:xfrm>
            <a:off x="3459545" y="5941141"/>
            <a:ext cx="5168262" cy="470311"/>
          </a:xfrm>
          <a:prstGeom prst="parallelogram">
            <a:avLst>
              <a:gd name="adj" fmla="val 194736"/>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平行四辺形 16"/>
          <p:cNvSpPr/>
          <p:nvPr userDrawn="1"/>
        </p:nvSpPr>
        <p:spPr>
          <a:xfrm>
            <a:off x="4570590" y="7576574"/>
            <a:ext cx="5168262" cy="470311"/>
          </a:xfrm>
          <a:prstGeom prst="parallelogram">
            <a:avLst>
              <a:gd name="adj" fmla="val 194736"/>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 name="テキスト プレースホルダー 11"/>
          <p:cNvSpPr>
            <a:spLocks noGrp="1"/>
          </p:cNvSpPr>
          <p:nvPr>
            <p:ph type="body" sz="quarter" idx="36" hasCustomPrompt="1"/>
          </p:nvPr>
        </p:nvSpPr>
        <p:spPr>
          <a:xfrm>
            <a:off x="1514905" y="3287838"/>
            <a:ext cx="4973673" cy="870619"/>
          </a:xfrm>
        </p:spPr>
        <p:txBody>
          <a:bodyPr anchor="b">
            <a:noAutofit/>
          </a:bodyPr>
          <a:lstStyle>
            <a:lvl1pPr algn="r">
              <a:lnSpc>
                <a:spcPct val="100000"/>
              </a:lnSpc>
              <a:spcBef>
                <a:spcPts val="0"/>
              </a:spcBef>
              <a:defRPr sz="4400" spc="0">
                <a:solidFill>
                  <a:schemeClr val="accent2"/>
                </a:solidFill>
                <a:effectLst>
                  <a:innerShdw blurRad="63500" dist="50800">
                    <a:prstClr val="black">
                      <a:alpha val="50000"/>
                    </a:prstClr>
                  </a:innerShdw>
                </a:effectLst>
                <a:latin typeface="+mj-lt"/>
              </a:defRPr>
            </a:lvl1pPr>
          </a:lstStyle>
          <a:p>
            <a:pPr lvl="0"/>
            <a:r>
              <a:rPr lang="en-US" altLang="ja-JP" dirty="0" smtClean="0"/>
              <a:t>TEXT HERE</a:t>
            </a:r>
            <a:endParaRPr lang="en-US" dirty="0"/>
          </a:p>
        </p:txBody>
      </p:sp>
      <p:sp>
        <p:nvSpPr>
          <p:cNvPr id="19" name="図プレースホルダー 7"/>
          <p:cNvSpPr>
            <a:spLocks noGrp="1"/>
          </p:cNvSpPr>
          <p:nvPr>
            <p:ph type="pic" sz="quarter" idx="42" hasCustomPrompt="1"/>
          </p:nvPr>
        </p:nvSpPr>
        <p:spPr>
          <a:xfrm>
            <a:off x="6657254" y="3436336"/>
            <a:ext cx="573623" cy="573623"/>
          </a:xfrm>
          <a:effectLst>
            <a:innerShdw blurRad="63500" dist="50800">
              <a:prstClr val="black">
                <a:alpha val="50000"/>
              </a:prstClr>
            </a:innerShdw>
          </a:effectLst>
        </p:spPr>
        <p:txBody>
          <a:bodyPr>
            <a:normAutofit/>
          </a:bodyPr>
          <a:lstStyle>
            <a:lvl1pPr>
              <a:defRPr sz="1400">
                <a:latin typeface="Bebas Neue Regular" pitchFamily="50" charset="0"/>
              </a:defRPr>
            </a:lvl1pPr>
          </a:lstStyle>
          <a:p>
            <a:r>
              <a:rPr kumimoji="1" lang="en-US" altLang="ja-JP" dirty="0" smtClean="0"/>
              <a:t>ICON</a:t>
            </a:r>
            <a:endParaRPr kumimoji="1" lang="ja-JP" altLang="en-US" dirty="0"/>
          </a:p>
        </p:txBody>
      </p:sp>
      <p:sp>
        <p:nvSpPr>
          <p:cNvPr id="24" name="テキスト プレースホルダー 11"/>
          <p:cNvSpPr>
            <a:spLocks noGrp="1"/>
          </p:cNvSpPr>
          <p:nvPr>
            <p:ph type="body" sz="quarter" idx="43" hasCustomPrompt="1"/>
          </p:nvPr>
        </p:nvSpPr>
        <p:spPr>
          <a:xfrm>
            <a:off x="2639763" y="4923271"/>
            <a:ext cx="4973673" cy="870619"/>
          </a:xfrm>
        </p:spPr>
        <p:txBody>
          <a:bodyPr anchor="b">
            <a:noAutofit/>
          </a:bodyPr>
          <a:lstStyle>
            <a:lvl1pPr algn="r">
              <a:lnSpc>
                <a:spcPct val="100000"/>
              </a:lnSpc>
              <a:spcBef>
                <a:spcPts val="0"/>
              </a:spcBef>
              <a:defRPr sz="4400" spc="0">
                <a:solidFill>
                  <a:schemeClr val="accent2"/>
                </a:solidFill>
                <a:effectLst>
                  <a:innerShdw blurRad="63500" dist="50800">
                    <a:prstClr val="black">
                      <a:alpha val="50000"/>
                    </a:prstClr>
                  </a:innerShdw>
                </a:effectLst>
                <a:latin typeface="+mj-lt"/>
              </a:defRPr>
            </a:lvl1pPr>
          </a:lstStyle>
          <a:p>
            <a:pPr lvl="0"/>
            <a:r>
              <a:rPr lang="en-US" altLang="ja-JP" dirty="0" smtClean="0"/>
              <a:t>TEXT HERE</a:t>
            </a:r>
            <a:endParaRPr lang="en-US" dirty="0"/>
          </a:p>
        </p:txBody>
      </p:sp>
      <p:sp>
        <p:nvSpPr>
          <p:cNvPr id="25" name="図プレースホルダー 7"/>
          <p:cNvSpPr>
            <a:spLocks noGrp="1"/>
          </p:cNvSpPr>
          <p:nvPr>
            <p:ph type="pic" sz="quarter" idx="44" hasCustomPrompt="1"/>
          </p:nvPr>
        </p:nvSpPr>
        <p:spPr>
          <a:xfrm>
            <a:off x="7782112" y="5071769"/>
            <a:ext cx="573623" cy="573623"/>
          </a:xfrm>
          <a:effectLst>
            <a:innerShdw blurRad="63500" dist="50800">
              <a:prstClr val="black">
                <a:alpha val="50000"/>
              </a:prstClr>
            </a:innerShdw>
          </a:effectLst>
        </p:spPr>
        <p:txBody>
          <a:bodyPr>
            <a:normAutofit/>
          </a:bodyPr>
          <a:lstStyle>
            <a:lvl1pPr>
              <a:defRPr sz="1400">
                <a:latin typeface="Bebas Neue Regular" pitchFamily="50" charset="0"/>
              </a:defRPr>
            </a:lvl1pPr>
          </a:lstStyle>
          <a:p>
            <a:r>
              <a:rPr kumimoji="1" lang="en-US" altLang="ja-JP" dirty="0" smtClean="0"/>
              <a:t>ICON</a:t>
            </a:r>
            <a:endParaRPr kumimoji="1" lang="ja-JP" altLang="en-US" dirty="0"/>
          </a:p>
        </p:txBody>
      </p:sp>
      <p:sp>
        <p:nvSpPr>
          <p:cNvPr id="26" name="テキスト プレースホルダー 11"/>
          <p:cNvSpPr>
            <a:spLocks noGrp="1"/>
          </p:cNvSpPr>
          <p:nvPr>
            <p:ph type="body" sz="quarter" idx="45" hasCustomPrompt="1"/>
          </p:nvPr>
        </p:nvSpPr>
        <p:spPr>
          <a:xfrm>
            <a:off x="3758381" y="6558703"/>
            <a:ext cx="4973673" cy="870619"/>
          </a:xfrm>
        </p:spPr>
        <p:txBody>
          <a:bodyPr anchor="b">
            <a:noAutofit/>
          </a:bodyPr>
          <a:lstStyle>
            <a:lvl1pPr algn="r">
              <a:lnSpc>
                <a:spcPct val="100000"/>
              </a:lnSpc>
              <a:spcBef>
                <a:spcPts val="0"/>
              </a:spcBef>
              <a:defRPr sz="4400" spc="0">
                <a:solidFill>
                  <a:schemeClr val="accent2"/>
                </a:solidFill>
                <a:effectLst>
                  <a:innerShdw blurRad="63500" dist="50800">
                    <a:prstClr val="black">
                      <a:alpha val="50000"/>
                    </a:prstClr>
                  </a:innerShdw>
                </a:effectLst>
                <a:latin typeface="+mj-lt"/>
              </a:defRPr>
            </a:lvl1pPr>
          </a:lstStyle>
          <a:p>
            <a:pPr lvl="0"/>
            <a:r>
              <a:rPr lang="en-US" altLang="ja-JP" dirty="0" smtClean="0"/>
              <a:t>TEXT HERE</a:t>
            </a:r>
            <a:endParaRPr lang="en-US" dirty="0"/>
          </a:p>
        </p:txBody>
      </p:sp>
      <p:sp>
        <p:nvSpPr>
          <p:cNvPr id="27" name="図プレースホルダー 7"/>
          <p:cNvSpPr>
            <a:spLocks noGrp="1"/>
          </p:cNvSpPr>
          <p:nvPr>
            <p:ph type="pic" sz="quarter" idx="46" hasCustomPrompt="1"/>
          </p:nvPr>
        </p:nvSpPr>
        <p:spPr>
          <a:xfrm>
            <a:off x="8900730" y="6707201"/>
            <a:ext cx="573623" cy="573623"/>
          </a:xfrm>
          <a:effectLst>
            <a:innerShdw blurRad="63500" dist="50800">
              <a:prstClr val="black">
                <a:alpha val="50000"/>
              </a:prstClr>
            </a:innerShdw>
          </a:effectLst>
        </p:spPr>
        <p:txBody>
          <a:bodyPr>
            <a:normAutofit/>
          </a:bodyPr>
          <a:lstStyle>
            <a:lvl1pPr>
              <a:defRPr sz="1400">
                <a:latin typeface="Bebas Neue Regular" pitchFamily="50" charset="0"/>
              </a:defRPr>
            </a:lvl1pPr>
          </a:lstStyle>
          <a:p>
            <a:r>
              <a:rPr kumimoji="1" lang="en-US" altLang="ja-JP" dirty="0" smtClean="0"/>
              <a:t>ICON</a:t>
            </a:r>
            <a:endParaRPr kumimoji="1" lang="ja-JP" altLang="en-US" dirty="0"/>
          </a:p>
        </p:txBody>
      </p:sp>
      <p:sp>
        <p:nvSpPr>
          <p:cNvPr id="29" name="テキスト プレースホルダー 11"/>
          <p:cNvSpPr>
            <a:spLocks noGrp="1"/>
          </p:cNvSpPr>
          <p:nvPr>
            <p:ph type="body" sz="quarter" idx="47" hasCustomPrompt="1"/>
          </p:nvPr>
        </p:nvSpPr>
        <p:spPr>
          <a:xfrm>
            <a:off x="4903603" y="8194138"/>
            <a:ext cx="4973673" cy="870619"/>
          </a:xfrm>
        </p:spPr>
        <p:txBody>
          <a:bodyPr anchor="b">
            <a:noAutofit/>
          </a:bodyPr>
          <a:lstStyle>
            <a:lvl1pPr algn="r">
              <a:lnSpc>
                <a:spcPct val="100000"/>
              </a:lnSpc>
              <a:spcBef>
                <a:spcPts val="0"/>
              </a:spcBef>
              <a:defRPr sz="4400" spc="0">
                <a:solidFill>
                  <a:schemeClr val="accent2"/>
                </a:solidFill>
                <a:effectLst>
                  <a:innerShdw blurRad="63500" dist="50800">
                    <a:prstClr val="black">
                      <a:alpha val="50000"/>
                    </a:prstClr>
                  </a:innerShdw>
                </a:effectLst>
                <a:latin typeface="+mj-lt"/>
              </a:defRPr>
            </a:lvl1pPr>
          </a:lstStyle>
          <a:p>
            <a:pPr lvl="0"/>
            <a:r>
              <a:rPr lang="en-US" altLang="ja-JP" dirty="0" smtClean="0"/>
              <a:t>TEXT HERE</a:t>
            </a:r>
            <a:endParaRPr lang="en-US" dirty="0"/>
          </a:p>
        </p:txBody>
      </p:sp>
      <p:sp>
        <p:nvSpPr>
          <p:cNvPr id="30" name="図プレースホルダー 7"/>
          <p:cNvSpPr>
            <a:spLocks noGrp="1"/>
          </p:cNvSpPr>
          <p:nvPr>
            <p:ph type="pic" sz="quarter" idx="48" hasCustomPrompt="1"/>
          </p:nvPr>
        </p:nvSpPr>
        <p:spPr>
          <a:xfrm>
            <a:off x="10045952" y="8342636"/>
            <a:ext cx="573623" cy="573623"/>
          </a:xfrm>
          <a:effectLst>
            <a:innerShdw blurRad="63500" dist="50800">
              <a:prstClr val="black">
                <a:alpha val="50000"/>
              </a:prstClr>
            </a:innerShdw>
          </a:effectLst>
        </p:spPr>
        <p:txBody>
          <a:bodyPr>
            <a:normAutofit/>
          </a:bodyPr>
          <a:lstStyle>
            <a:lvl1pPr>
              <a:defRPr sz="1400">
                <a:latin typeface="Bebas Neue Regular" pitchFamily="50" charset="0"/>
              </a:defRPr>
            </a:lvl1pPr>
          </a:lstStyle>
          <a:p>
            <a:r>
              <a:rPr kumimoji="1" lang="en-US" altLang="ja-JP" dirty="0" smtClean="0"/>
              <a:t>ICON</a:t>
            </a:r>
            <a:endParaRPr kumimoji="1" lang="ja-JP" altLang="en-US" dirty="0"/>
          </a:p>
        </p:txBody>
      </p:sp>
      <p:sp>
        <p:nvSpPr>
          <p:cNvPr id="31" name="テキスト プレースホルダー 11"/>
          <p:cNvSpPr>
            <a:spLocks noGrp="1"/>
          </p:cNvSpPr>
          <p:nvPr>
            <p:ph type="body" sz="quarter" idx="33" hasCustomPrompt="1"/>
          </p:nvPr>
        </p:nvSpPr>
        <p:spPr>
          <a:xfrm>
            <a:off x="10856686" y="3140587"/>
            <a:ext cx="6792232" cy="4680597"/>
          </a:xfrm>
        </p:spPr>
        <p:txBody>
          <a:bodyPr anchor="b">
            <a:noAutofit/>
          </a:bodyPr>
          <a:lstStyle>
            <a:lvl1pPr algn="l">
              <a:lnSpc>
                <a:spcPct val="120000"/>
              </a:lnSpc>
              <a:defRPr sz="2400">
                <a:solidFill>
                  <a:schemeClr val="accent2"/>
                </a:solidFill>
                <a:latin typeface="+mn-lt"/>
              </a:defRPr>
            </a:lvl1pPr>
          </a:lstStyle>
          <a:p>
            <a:pPr lvl="0"/>
            <a:r>
              <a:rPr lang="en-US" altLang="ja-JP" dirty="0" smtClean="0"/>
              <a:t>Text Here</a:t>
            </a:r>
            <a:endParaRPr lang="en-US" dirty="0"/>
          </a:p>
        </p:txBody>
      </p:sp>
    </p:spTree>
    <p:extLst>
      <p:ext uri="{BB962C8B-B14F-4D97-AF65-F5344CB8AC3E}">
        <p14:creationId xmlns:p14="http://schemas.microsoft.com/office/powerpoint/2010/main" val="16653241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iterate type="lt">
                                    <p:tmPct val="5000"/>
                                  </p:iterate>
                                  <p:childTnLst>
                                    <p:set>
                                      <p:cBhvr>
                                        <p:cTn id="6" dur="1" fill="hold">
                                          <p:stCondLst>
                                            <p:cond delay="0"/>
                                          </p:stCondLst>
                                        </p:cTn>
                                        <p:tgtEl>
                                          <p:spTgt spid="6">
                                            <p:txEl>
                                              <p:pRg st="0" end="0"/>
                                            </p:txEl>
                                          </p:spTgt>
                                        </p:tgtEl>
                                        <p:attrNameLst>
                                          <p:attrName>style.visibility</p:attrName>
                                        </p:attrNameLst>
                                      </p:cBhvr>
                                      <p:to>
                                        <p:strVal val="visible"/>
                                      </p:to>
                                    </p:set>
                                    <p:animEffect transition="in" filter="randombar(horizontal)">
                                      <p:cBhvr>
                                        <p:cTn id="7" dur="500"/>
                                        <p:tgtEl>
                                          <p:spTgt spid="6">
                                            <p:txEl>
                                              <p:pRg st="0" end="0"/>
                                            </p:txEl>
                                          </p:spTgt>
                                        </p:tgtEl>
                                      </p:cBhvr>
                                    </p:animEffect>
                                  </p:childTnLst>
                                </p:cTn>
                              </p:par>
                            </p:childTnLst>
                          </p:cTn>
                        </p:par>
                        <p:par>
                          <p:cTn id="8" fill="hold">
                            <p:stCondLst>
                              <p:cond delay="875"/>
                            </p:stCondLst>
                            <p:childTnLst>
                              <p:par>
                                <p:cTn id="9" presetID="22" presetClass="entr" presetSubtype="8" fill="hold" grpId="0" nodeType="after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wipe(left)">
                                      <p:cBhvr>
                                        <p:cTn id="11" dur="500"/>
                                        <p:tgtEl>
                                          <p:spTgt spid="11"/>
                                        </p:tgtEl>
                                      </p:cBhvr>
                                    </p:animEffect>
                                  </p:childTnLst>
                                </p:cTn>
                              </p:par>
                            </p:childTnLst>
                          </p:cTn>
                        </p:par>
                        <p:par>
                          <p:cTn id="12" fill="hold">
                            <p:stCondLst>
                              <p:cond delay="1375"/>
                            </p:stCondLst>
                            <p:childTnLst>
                              <p:par>
                                <p:cTn id="13" presetID="10" presetClass="entr" presetSubtype="0" fill="hold" grpId="0" nodeType="afterEffect">
                                  <p:stCondLst>
                                    <p:cond delay="0"/>
                                  </p:stCondLst>
                                  <p:childTnLst>
                                    <p:set>
                                      <p:cBhvr>
                                        <p:cTn id="14" dur="1" fill="hold">
                                          <p:stCondLst>
                                            <p:cond delay="0"/>
                                          </p:stCondLst>
                                        </p:cTn>
                                        <p:tgtEl>
                                          <p:spTgt spid="19"/>
                                        </p:tgtEl>
                                        <p:attrNameLst>
                                          <p:attrName>style.visibility</p:attrName>
                                        </p:attrNameLst>
                                      </p:cBhvr>
                                      <p:to>
                                        <p:strVal val="visible"/>
                                      </p:to>
                                    </p:set>
                                    <p:animEffect transition="in" filter="fade">
                                      <p:cBhvr>
                                        <p:cTn id="15" dur="500"/>
                                        <p:tgtEl>
                                          <p:spTgt spid="19"/>
                                        </p:tgtEl>
                                      </p:cBhvr>
                                    </p:animEffect>
                                  </p:childTnLst>
                                </p:cTn>
                              </p:par>
                            </p:childTnLst>
                          </p:cTn>
                        </p:par>
                        <p:par>
                          <p:cTn id="16" fill="hold">
                            <p:stCondLst>
                              <p:cond delay="1875"/>
                            </p:stCondLst>
                            <p:childTnLst>
                              <p:par>
                                <p:cTn id="17" presetID="14" presetClass="entr" presetSubtype="10" fill="hold" grpId="0" nodeType="afterEffect">
                                  <p:stCondLst>
                                    <p:cond delay="0"/>
                                  </p:stCondLst>
                                  <p:iterate type="lt">
                                    <p:tmPct val="5000"/>
                                  </p:iterate>
                                  <p:childTnLst>
                                    <p:set>
                                      <p:cBhvr>
                                        <p:cTn id="18" dur="1" fill="hold">
                                          <p:stCondLst>
                                            <p:cond delay="0"/>
                                          </p:stCondLst>
                                        </p:cTn>
                                        <p:tgtEl>
                                          <p:spTgt spid="18">
                                            <p:txEl>
                                              <p:pRg st="0" end="0"/>
                                            </p:txEl>
                                          </p:spTgt>
                                        </p:tgtEl>
                                        <p:attrNameLst>
                                          <p:attrName>style.visibility</p:attrName>
                                        </p:attrNameLst>
                                      </p:cBhvr>
                                      <p:to>
                                        <p:strVal val="visible"/>
                                      </p:to>
                                    </p:set>
                                    <p:animEffect transition="in" filter="randombar(horizontal)">
                                      <p:cBhvr>
                                        <p:cTn id="19" dur="500"/>
                                        <p:tgtEl>
                                          <p:spTgt spid="18">
                                            <p:txEl>
                                              <p:pRg st="0" end="0"/>
                                            </p:txEl>
                                          </p:spTgt>
                                        </p:tgtEl>
                                      </p:cBhvr>
                                    </p:animEffect>
                                  </p:childTnLst>
                                </p:cTn>
                              </p:par>
                            </p:childTnLst>
                          </p:cTn>
                        </p:par>
                        <p:par>
                          <p:cTn id="20" fill="hold">
                            <p:stCondLst>
                              <p:cond delay="2550"/>
                            </p:stCondLst>
                            <p:childTnLst>
                              <p:par>
                                <p:cTn id="21" presetID="22" presetClass="entr" presetSubtype="1" fill="hold" grpId="0" nodeType="afterEffect">
                                  <p:stCondLst>
                                    <p:cond delay="0"/>
                                  </p:stCondLst>
                                  <p:childTnLst>
                                    <p:set>
                                      <p:cBhvr>
                                        <p:cTn id="22" dur="1" fill="hold">
                                          <p:stCondLst>
                                            <p:cond delay="0"/>
                                          </p:stCondLst>
                                        </p:cTn>
                                        <p:tgtEl>
                                          <p:spTgt spid="15"/>
                                        </p:tgtEl>
                                        <p:attrNameLst>
                                          <p:attrName>style.visibility</p:attrName>
                                        </p:attrNameLst>
                                      </p:cBhvr>
                                      <p:to>
                                        <p:strVal val="visible"/>
                                      </p:to>
                                    </p:set>
                                    <p:animEffect transition="in" filter="wipe(up)">
                                      <p:cBhvr>
                                        <p:cTn id="23" dur="500"/>
                                        <p:tgtEl>
                                          <p:spTgt spid="15"/>
                                        </p:tgtEl>
                                      </p:cBhvr>
                                    </p:animEffect>
                                  </p:childTnLst>
                                </p:cTn>
                              </p:par>
                            </p:childTnLst>
                          </p:cTn>
                        </p:par>
                        <p:par>
                          <p:cTn id="24" fill="hold">
                            <p:stCondLst>
                              <p:cond delay="3050"/>
                            </p:stCondLst>
                            <p:childTnLst>
                              <p:par>
                                <p:cTn id="25" presetID="22" presetClass="entr" presetSubtype="8" fill="hold" grpId="0" nodeType="afterEffect">
                                  <p:stCondLst>
                                    <p:cond delay="0"/>
                                  </p:stCondLst>
                                  <p:childTnLst>
                                    <p:set>
                                      <p:cBhvr>
                                        <p:cTn id="26" dur="1" fill="hold">
                                          <p:stCondLst>
                                            <p:cond delay="0"/>
                                          </p:stCondLst>
                                        </p:cTn>
                                        <p:tgtEl>
                                          <p:spTgt spid="12"/>
                                        </p:tgtEl>
                                        <p:attrNameLst>
                                          <p:attrName>style.visibility</p:attrName>
                                        </p:attrNameLst>
                                      </p:cBhvr>
                                      <p:to>
                                        <p:strVal val="visible"/>
                                      </p:to>
                                    </p:set>
                                    <p:animEffect transition="in" filter="wipe(left)">
                                      <p:cBhvr>
                                        <p:cTn id="27" dur="500"/>
                                        <p:tgtEl>
                                          <p:spTgt spid="12"/>
                                        </p:tgtEl>
                                      </p:cBhvr>
                                    </p:animEffect>
                                  </p:childTnLst>
                                </p:cTn>
                              </p:par>
                            </p:childTnLst>
                          </p:cTn>
                        </p:par>
                        <p:par>
                          <p:cTn id="28" fill="hold">
                            <p:stCondLst>
                              <p:cond delay="3550"/>
                            </p:stCondLst>
                            <p:childTnLst>
                              <p:par>
                                <p:cTn id="29" presetID="10" presetClass="entr" presetSubtype="0" fill="hold" grpId="0" nodeType="afterEffect">
                                  <p:stCondLst>
                                    <p:cond delay="0"/>
                                  </p:stCondLst>
                                  <p:childTnLst>
                                    <p:set>
                                      <p:cBhvr>
                                        <p:cTn id="30" dur="1" fill="hold">
                                          <p:stCondLst>
                                            <p:cond delay="0"/>
                                          </p:stCondLst>
                                        </p:cTn>
                                        <p:tgtEl>
                                          <p:spTgt spid="25"/>
                                        </p:tgtEl>
                                        <p:attrNameLst>
                                          <p:attrName>style.visibility</p:attrName>
                                        </p:attrNameLst>
                                      </p:cBhvr>
                                      <p:to>
                                        <p:strVal val="visible"/>
                                      </p:to>
                                    </p:set>
                                    <p:animEffect transition="in" filter="fade">
                                      <p:cBhvr>
                                        <p:cTn id="31" dur="500"/>
                                        <p:tgtEl>
                                          <p:spTgt spid="25"/>
                                        </p:tgtEl>
                                      </p:cBhvr>
                                    </p:animEffect>
                                  </p:childTnLst>
                                </p:cTn>
                              </p:par>
                            </p:childTnLst>
                          </p:cTn>
                        </p:par>
                        <p:par>
                          <p:cTn id="32" fill="hold">
                            <p:stCondLst>
                              <p:cond delay="4050"/>
                            </p:stCondLst>
                            <p:childTnLst>
                              <p:par>
                                <p:cTn id="33" presetID="14" presetClass="entr" presetSubtype="10" fill="hold" grpId="0" nodeType="afterEffect">
                                  <p:stCondLst>
                                    <p:cond delay="0"/>
                                  </p:stCondLst>
                                  <p:iterate type="lt">
                                    <p:tmPct val="5000"/>
                                  </p:iterate>
                                  <p:childTnLst>
                                    <p:set>
                                      <p:cBhvr>
                                        <p:cTn id="34" dur="1" fill="hold">
                                          <p:stCondLst>
                                            <p:cond delay="0"/>
                                          </p:stCondLst>
                                        </p:cTn>
                                        <p:tgtEl>
                                          <p:spTgt spid="24">
                                            <p:txEl>
                                              <p:pRg st="0" end="0"/>
                                            </p:txEl>
                                          </p:spTgt>
                                        </p:tgtEl>
                                        <p:attrNameLst>
                                          <p:attrName>style.visibility</p:attrName>
                                        </p:attrNameLst>
                                      </p:cBhvr>
                                      <p:to>
                                        <p:strVal val="visible"/>
                                      </p:to>
                                    </p:set>
                                    <p:animEffect transition="in" filter="randombar(horizontal)">
                                      <p:cBhvr>
                                        <p:cTn id="35" dur="500"/>
                                        <p:tgtEl>
                                          <p:spTgt spid="24">
                                            <p:txEl>
                                              <p:pRg st="0" end="0"/>
                                            </p:txEl>
                                          </p:spTgt>
                                        </p:tgtEl>
                                      </p:cBhvr>
                                    </p:animEffect>
                                  </p:childTnLst>
                                </p:cTn>
                              </p:par>
                            </p:childTnLst>
                          </p:cTn>
                        </p:par>
                        <p:par>
                          <p:cTn id="36" fill="hold">
                            <p:stCondLst>
                              <p:cond delay="4725"/>
                            </p:stCondLst>
                            <p:childTnLst>
                              <p:par>
                                <p:cTn id="37" presetID="22" presetClass="entr" presetSubtype="1" fill="hold" grpId="0" nodeType="afterEffect">
                                  <p:stCondLst>
                                    <p:cond delay="0"/>
                                  </p:stCondLst>
                                  <p:childTnLst>
                                    <p:set>
                                      <p:cBhvr>
                                        <p:cTn id="38" dur="1" fill="hold">
                                          <p:stCondLst>
                                            <p:cond delay="0"/>
                                          </p:stCondLst>
                                        </p:cTn>
                                        <p:tgtEl>
                                          <p:spTgt spid="16"/>
                                        </p:tgtEl>
                                        <p:attrNameLst>
                                          <p:attrName>style.visibility</p:attrName>
                                        </p:attrNameLst>
                                      </p:cBhvr>
                                      <p:to>
                                        <p:strVal val="visible"/>
                                      </p:to>
                                    </p:set>
                                    <p:animEffect transition="in" filter="wipe(up)">
                                      <p:cBhvr>
                                        <p:cTn id="39" dur="500"/>
                                        <p:tgtEl>
                                          <p:spTgt spid="16"/>
                                        </p:tgtEl>
                                      </p:cBhvr>
                                    </p:animEffect>
                                  </p:childTnLst>
                                </p:cTn>
                              </p:par>
                            </p:childTnLst>
                          </p:cTn>
                        </p:par>
                        <p:par>
                          <p:cTn id="40" fill="hold">
                            <p:stCondLst>
                              <p:cond delay="5225"/>
                            </p:stCondLst>
                            <p:childTnLst>
                              <p:par>
                                <p:cTn id="41" presetID="22" presetClass="entr" presetSubtype="8" fill="hold" grpId="0" nodeType="afterEffect">
                                  <p:stCondLst>
                                    <p:cond delay="0"/>
                                  </p:stCondLst>
                                  <p:childTnLst>
                                    <p:set>
                                      <p:cBhvr>
                                        <p:cTn id="42" dur="1" fill="hold">
                                          <p:stCondLst>
                                            <p:cond delay="0"/>
                                          </p:stCondLst>
                                        </p:cTn>
                                        <p:tgtEl>
                                          <p:spTgt spid="14"/>
                                        </p:tgtEl>
                                        <p:attrNameLst>
                                          <p:attrName>style.visibility</p:attrName>
                                        </p:attrNameLst>
                                      </p:cBhvr>
                                      <p:to>
                                        <p:strVal val="visible"/>
                                      </p:to>
                                    </p:set>
                                    <p:animEffect transition="in" filter="wipe(left)">
                                      <p:cBhvr>
                                        <p:cTn id="43" dur="500"/>
                                        <p:tgtEl>
                                          <p:spTgt spid="14"/>
                                        </p:tgtEl>
                                      </p:cBhvr>
                                    </p:animEffect>
                                  </p:childTnLst>
                                </p:cTn>
                              </p:par>
                            </p:childTnLst>
                          </p:cTn>
                        </p:par>
                        <p:par>
                          <p:cTn id="44" fill="hold">
                            <p:stCondLst>
                              <p:cond delay="5725"/>
                            </p:stCondLst>
                            <p:childTnLst>
                              <p:par>
                                <p:cTn id="45" presetID="10" presetClass="entr" presetSubtype="0" fill="hold" grpId="0" nodeType="afterEffect">
                                  <p:stCondLst>
                                    <p:cond delay="0"/>
                                  </p:stCondLst>
                                  <p:childTnLst>
                                    <p:set>
                                      <p:cBhvr>
                                        <p:cTn id="46" dur="1" fill="hold">
                                          <p:stCondLst>
                                            <p:cond delay="0"/>
                                          </p:stCondLst>
                                        </p:cTn>
                                        <p:tgtEl>
                                          <p:spTgt spid="27"/>
                                        </p:tgtEl>
                                        <p:attrNameLst>
                                          <p:attrName>style.visibility</p:attrName>
                                        </p:attrNameLst>
                                      </p:cBhvr>
                                      <p:to>
                                        <p:strVal val="visible"/>
                                      </p:to>
                                    </p:set>
                                    <p:animEffect transition="in" filter="fade">
                                      <p:cBhvr>
                                        <p:cTn id="47" dur="500"/>
                                        <p:tgtEl>
                                          <p:spTgt spid="27"/>
                                        </p:tgtEl>
                                      </p:cBhvr>
                                    </p:animEffect>
                                  </p:childTnLst>
                                </p:cTn>
                              </p:par>
                            </p:childTnLst>
                          </p:cTn>
                        </p:par>
                        <p:par>
                          <p:cTn id="48" fill="hold">
                            <p:stCondLst>
                              <p:cond delay="6225"/>
                            </p:stCondLst>
                            <p:childTnLst>
                              <p:par>
                                <p:cTn id="49" presetID="14" presetClass="entr" presetSubtype="10" fill="hold" grpId="0" nodeType="afterEffect">
                                  <p:stCondLst>
                                    <p:cond delay="0"/>
                                  </p:stCondLst>
                                  <p:iterate type="lt">
                                    <p:tmPct val="5000"/>
                                  </p:iterate>
                                  <p:childTnLst>
                                    <p:set>
                                      <p:cBhvr>
                                        <p:cTn id="50" dur="1" fill="hold">
                                          <p:stCondLst>
                                            <p:cond delay="0"/>
                                          </p:stCondLst>
                                        </p:cTn>
                                        <p:tgtEl>
                                          <p:spTgt spid="26">
                                            <p:txEl>
                                              <p:pRg st="0" end="0"/>
                                            </p:txEl>
                                          </p:spTgt>
                                        </p:tgtEl>
                                        <p:attrNameLst>
                                          <p:attrName>style.visibility</p:attrName>
                                        </p:attrNameLst>
                                      </p:cBhvr>
                                      <p:to>
                                        <p:strVal val="visible"/>
                                      </p:to>
                                    </p:set>
                                    <p:animEffect transition="in" filter="randombar(horizontal)">
                                      <p:cBhvr>
                                        <p:cTn id="51" dur="500"/>
                                        <p:tgtEl>
                                          <p:spTgt spid="26">
                                            <p:txEl>
                                              <p:pRg st="0" end="0"/>
                                            </p:txEl>
                                          </p:spTgt>
                                        </p:tgtEl>
                                      </p:cBhvr>
                                    </p:animEffect>
                                  </p:childTnLst>
                                </p:cTn>
                              </p:par>
                            </p:childTnLst>
                          </p:cTn>
                        </p:par>
                        <p:par>
                          <p:cTn id="52" fill="hold">
                            <p:stCondLst>
                              <p:cond delay="6900"/>
                            </p:stCondLst>
                            <p:childTnLst>
                              <p:par>
                                <p:cTn id="53" presetID="22" presetClass="entr" presetSubtype="1" fill="hold" grpId="0" nodeType="afterEffect">
                                  <p:stCondLst>
                                    <p:cond delay="0"/>
                                  </p:stCondLst>
                                  <p:childTnLst>
                                    <p:set>
                                      <p:cBhvr>
                                        <p:cTn id="54" dur="1" fill="hold">
                                          <p:stCondLst>
                                            <p:cond delay="0"/>
                                          </p:stCondLst>
                                        </p:cTn>
                                        <p:tgtEl>
                                          <p:spTgt spid="17"/>
                                        </p:tgtEl>
                                        <p:attrNameLst>
                                          <p:attrName>style.visibility</p:attrName>
                                        </p:attrNameLst>
                                      </p:cBhvr>
                                      <p:to>
                                        <p:strVal val="visible"/>
                                      </p:to>
                                    </p:set>
                                    <p:animEffect transition="in" filter="wipe(up)">
                                      <p:cBhvr>
                                        <p:cTn id="55" dur="500"/>
                                        <p:tgtEl>
                                          <p:spTgt spid="17"/>
                                        </p:tgtEl>
                                      </p:cBhvr>
                                    </p:animEffect>
                                  </p:childTnLst>
                                </p:cTn>
                              </p:par>
                            </p:childTnLst>
                          </p:cTn>
                        </p:par>
                        <p:par>
                          <p:cTn id="56" fill="hold">
                            <p:stCondLst>
                              <p:cond delay="7400"/>
                            </p:stCondLst>
                            <p:childTnLst>
                              <p:par>
                                <p:cTn id="57" presetID="22" presetClass="entr" presetSubtype="8" fill="hold" grpId="0" nodeType="afterEffect">
                                  <p:stCondLst>
                                    <p:cond delay="0"/>
                                  </p:stCondLst>
                                  <p:childTnLst>
                                    <p:set>
                                      <p:cBhvr>
                                        <p:cTn id="58" dur="1" fill="hold">
                                          <p:stCondLst>
                                            <p:cond delay="0"/>
                                          </p:stCondLst>
                                        </p:cTn>
                                        <p:tgtEl>
                                          <p:spTgt spid="13"/>
                                        </p:tgtEl>
                                        <p:attrNameLst>
                                          <p:attrName>style.visibility</p:attrName>
                                        </p:attrNameLst>
                                      </p:cBhvr>
                                      <p:to>
                                        <p:strVal val="visible"/>
                                      </p:to>
                                    </p:set>
                                    <p:animEffect transition="in" filter="wipe(left)">
                                      <p:cBhvr>
                                        <p:cTn id="59" dur="500"/>
                                        <p:tgtEl>
                                          <p:spTgt spid="13"/>
                                        </p:tgtEl>
                                      </p:cBhvr>
                                    </p:animEffect>
                                  </p:childTnLst>
                                </p:cTn>
                              </p:par>
                            </p:childTnLst>
                          </p:cTn>
                        </p:par>
                        <p:par>
                          <p:cTn id="60" fill="hold">
                            <p:stCondLst>
                              <p:cond delay="7900"/>
                            </p:stCondLst>
                            <p:childTnLst>
                              <p:par>
                                <p:cTn id="61" presetID="10" presetClass="entr" presetSubtype="0" fill="hold" grpId="0" nodeType="afterEffect">
                                  <p:stCondLst>
                                    <p:cond delay="0"/>
                                  </p:stCondLst>
                                  <p:childTnLst>
                                    <p:set>
                                      <p:cBhvr>
                                        <p:cTn id="62" dur="1" fill="hold">
                                          <p:stCondLst>
                                            <p:cond delay="0"/>
                                          </p:stCondLst>
                                        </p:cTn>
                                        <p:tgtEl>
                                          <p:spTgt spid="30"/>
                                        </p:tgtEl>
                                        <p:attrNameLst>
                                          <p:attrName>style.visibility</p:attrName>
                                        </p:attrNameLst>
                                      </p:cBhvr>
                                      <p:to>
                                        <p:strVal val="visible"/>
                                      </p:to>
                                    </p:set>
                                    <p:animEffect transition="in" filter="fade">
                                      <p:cBhvr>
                                        <p:cTn id="63" dur="500"/>
                                        <p:tgtEl>
                                          <p:spTgt spid="30"/>
                                        </p:tgtEl>
                                      </p:cBhvr>
                                    </p:animEffect>
                                  </p:childTnLst>
                                </p:cTn>
                              </p:par>
                            </p:childTnLst>
                          </p:cTn>
                        </p:par>
                        <p:par>
                          <p:cTn id="64" fill="hold">
                            <p:stCondLst>
                              <p:cond delay="8400"/>
                            </p:stCondLst>
                            <p:childTnLst>
                              <p:par>
                                <p:cTn id="65" presetID="14" presetClass="entr" presetSubtype="10" fill="hold" grpId="0" nodeType="afterEffect">
                                  <p:stCondLst>
                                    <p:cond delay="0"/>
                                  </p:stCondLst>
                                  <p:iterate type="lt">
                                    <p:tmPct val="5000"/>
                                  </p:iterate>
                                  <p:childTnLst>
                                    <p:set>
                                      <p:cBhvr>
                                        <p:cTn id="66" dur="1" fill="hold">
                                          <p:stCondLst>
                                            <p:cond delay="0"/>
                                          </p:stCondLst>
                                        </p:cTn>
                                        <p:tgtEl>
                                          <p:spTgt spid="29">
                                            <p:txEl>
                                              <p:pRg st="0" end="0"/>
                                            </p:txEl>
                                          </p:spTgt>
                                        </p:tgtEl>
                                        <p:attrNameLst>
                                          <p:attrName>style.visibility</p:attrName>
                                        </p:attrNameLst>
                                      </p:cBhvr>
                                      <p:to>
                                        <p:strVal val="visible"/>
                                      </p:to>
                                    </p:set>
                                    <p:animEffect transition="in" filter="randombar(horizontal)">
                                      <p:cBhvr>
                                        <p:cTn id="67" dur="500"/>
                                        <p:tgtEl>
                                          <p:spTgt spid="29">
                                            <p:txEl>
                                              <p:pRg st="0" end="0"/>
                                            </p:txEl>
                                          </p:spTgt>
                                        </p:tgtEl>
                                      </p:cBhvr>
                                    </p:animEffect>
                                  </p:childTnLst>
                                </p:cTn>
                              </p:par>
                            </p:childTnLst>
                          </p:cTn>
                        </p:par>
                        <p:par>
                          <p:cTn id="68" fill="hold">
                            <p:stCondLst>
                              <p:cond delay="9075"/>
                            </p:stCondLst>
                            <p:childTnLst>
                              <p:par>
                                <p:cTn id="69" presetID="10" presetClass="entr" presetSubtype="0" fill="hold" grpId="0" nodeType="afterEffect">
                                  <p:stCondLst>
                                    <p:cond delay="250"/>
                                  </p:stCondLst>
                                  <p:childTnLst>
                                    <p:set>
                                      <p:cBhvr>
                                        <p:cTn id="70" dur="1" fill="hold">
                                          <p:stCondLst>
                                            <p:cond delay="0"/>
                                          </p:stCondLst>
                                        </p:cTn>
                                        <p:tgtEl>
                                          <p:spTgt spid="31"/>
                                        </p:tgtEl>
                                        <p:attrNameLst>
                                          <p:attrName>style.visibility</p:attrName>
                                        </p:attrNameLst>
                                      </p:cBhvr>
                                      <p:to>
                                        <p:strVal val="visible"/>
                                      </p:to>
                                    </p:set>
                                    <p:animEffect transition="in" filter="fade">
                                      <p:cBhvr>
                                        <p:cTn id="71"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tmplLst>
          <p:tmpl lvl="1">
            <p:tnLst>
              <p:par>
                <p:cTn presetID="14" presetClass="entr" presetSubtype="10" fill="hold" nodeType="afterEffect">
                  <p:stCondLst>
                    <p:cond delay="0"/>
                  </p:stCondLst>
                  <p:iterate type="lt">
                    <p:tmPct val="5000"/>
                  </p:iterate>
                  <p:childTnLst>
                    <p:set>
                      <p:cBhvr>
                        <p:cTn dur="1" fill="hold">
                          <p:stCondLst>
                            <p:cond delay="0"/>
                          </p:stCondLst>
                        </p:cTn>
                        <p:tgtEl>
                          <p:spTgt spid="6"/>
                        </p:tgtEl>
                        <p:attrNameLst>
                          <p:attrName>style.visibility</p:attrName>
                        </p:attrNameLst>
                      </p:cBhvr>
                      <p:to>
                        <p:strVal val="visible"/>
                      </p:to>
                    </p:set>
                    <p:animEffect transition="in" filter="randombar(horizontal)">
                      <p:cBhvr>
                        <p:cTn dur="500"/>
                        <p:tgtEl>
                          <p:spTgt spid="6"/>
                        </p:tgtEl>
                      </p:cBhvr>
                    </p:animEffect>
                  </p:childTnLst>
                </p:cTn>
              </p:par>
            </p:tnLst>
          </p:tmpl>
        </p:tmplLst>
      </p:bldP>
      <p:bldP spid="11" grpId="0" animBg="1"/>
      <p:bldP spid="12" grpId="0" animBg="1"/>
      <p:bldP spid="13" grpId="0" animBg="1"/>
      <p:bldP spid="14" grpId="0" animBg="1"/>
      <p:bldP spid="15" grpId="0" animBg="1"/>
      <p:bldP spid="16" grpId="0" animBg="1"/>
      <p:bldP spid="17" grpId="0" animBg="1"/>
      <p:bldP spid="18" grpId="0" build="p">
        <p:tmplLst>
          <p:tmpl lvl="1">
            <p:tnLst>
              <p:par>
                <p:cTn presetID="14" presetClass="entr" presetSubtype="10" fill="hold" nodeType="afterEffect">
                  <p:stCondLst>
                    <p:cond delay="0"/>
                  </p:stCondLst>
                  <p:iterate type="lt">
                    <p:tmPct val="5000"/>
                  </p:iterate>
                  <p:childTnLst>
                    <p:set>
                      <p:cBhvr>
                        <p:cTn dur="1" fill="hold">
                          <p:stCondLst>
                            <p:cond delay="0"/>
                          </p:stCondLst>
                        </p:cTn>
                        <p:tgtEl>
                          <p:spTgt spid="18"/>
                        </p:tgtEl>
                        <p:attrNameLst>
                          <p:attrName>style.visibility</p:attrName>
                        </p:attrNameLst>
                      </p:cBhvr>
                      <p:to>
                        <p:strVal val="visible"/>
                      </p:to>
                    </p:set>
                    <p:animEffect transition="in" filter="randombar(horizontal)">
                      <p:cBhvr>
                        <p:cTn dur="500"/>
                        <p:tgtEl>
                          <p:spTgt spid="18"/>
                        </p:tgtEl>
                      </p:cBhvr>
                    </p:animEffect>
                  </p:childTnLst>
                </p:cTn>
              </p:par>
            </p:tnLst>
          </p:tmpl>
        </p:tmplLst>
      </p:bldP>
      <p:bldP spid="19" grpId="0"/>
      <p:bldP spid="24" grpId="0" build="p">
        <p:tmplLst>
          <p:tmpl lvl="1">
            <p:tnLst>
              <p:par>
                <p:cTn presetID="14" presetClass="entr" presetSubtype="10" fill="hold" nodeType="afterEffect">
                  <p:stCondLst>
                    <p:cond delay="0"/>
                  </p:stCondLst>
                  <p:iterate type="lt">
                    <p:tmPct val="5000"/>
                  </p:iterate>
                  <p:childTnLst>
                    <p:set>
                      <p:cBhvr>
                        <p:cTn dur="1" fill="hold">
                          <p:stCondLst>
                            <p:cond delay="0"/>
                          </p:stCondLst>
                        </p:cTn>
                        <p:tgtEl>
                          <p:spTgt spid="24"/>
                        </p:tgtEl>
                        <p:attrNameLst>
                          <p:attrName>style.visibility</p:attrName>
                        </p:attrNameLst>
                      </p:cBhvr>
                      <p:to>
                        <p:strVal val="visible"/>
                      </p:to>
                    </p:set>
                    <p:animEffect transition="in" filter="randombar(horizontal)">
                      <p:cBhvr>
                        <p:cTn dur="500"/>
                        <p:tgtEl>
                          <p:spTgt spid="24"/>
                        </p:tgtEl>
                      </p:cBhvr>
                    </p:animEffect>
                  </p:childTnLst>
                </p:cTn>
              </p:par>
            </p:tnLst>
          </p:tmpl>
        </p:tmplLst>
      </p:bldP>
      <p:bldP spid="25" grpId="0"/>
      <p:bldP spid="26" grpId="0" build="p">
        <p:tmplLst>
          <p:tmpl lvl="1">
            <p:tnLst>
              <p:par>
                <p:cTn presetID="14" presetClass="entr" presetSubtype="10" fill="hold" nodeType="afterEffect">
                  <p:stCondLst>
                    <p:cond delay="0"/>
                  </p:stCondLst>
                  <p:iterate type="lt">
                    <p:tmPct val="5000"/>
                  </p:iterate>
                  <p:childTnLst>
                    <p:set>
                      <p:cBhvr>
                        <p:cTn dur="1" fill="hold">
                          <p:stCondLst>
                            <p:cond delay="0"/>
                          </p:stCondLst>
                        </p:cTn>
                        <p:tgtEl>
                          <p:spTgt spid="26"/>
                        </p:tgtEl>
                        <p:attrNameLst>
                          <p:attrName>style.visibility</p:attrName>
                        </p:attrNameLst>
                      </p:cBhvr>
                      <p:to>
                        <p:strVal val="visible"/>
                      </p:to>
                    </p:set>
                    <p:animEffect transition="in" filter="randombar(horizontal)">
                      <p:cBhvr>
                        <p:cTn dur="500"/>
                        <p:tgtEl>
                          <p:spTgt spid="26"/>
                        </p:tgtEl>
                      </p:cBhvr>
                    </p:animEffect>
                  </p:childTnLst>
                </p:cTn>
              </p:par>
            </p:tnLst>
          </p:tmpl>
        </p:tmplLst>
      </p:bldP>
      <p:bldP spid="27" grpId="0"/>
      <p:bldP spid="29" grpId="0" build="p">
        <p:tmplLst>
          <p:tmpl lvl="1">
            <p:tnLst>
              <p:par>
                <p:cTn presetID="14" presetClass="entr" presetSubtype="10" fill="hold" nodeType="afterEffect">
                  <p:stCondLst>
                    <p:cond delay="0"/>
                  </p:stCondLst>
                  <p:iterate type="lt">
                    <p:tmPct val="5000"/>
                  </p:iterate>
                  <p:childTnLst>
                    <p:set>
                      <p:cBhvr>
                        <p:cTn dur="1" fill="hold">
                          <p:stCondLst>
                            <p:cond delay="0"/>
                          </p:stCondLst>
                        </p:cTn>
                        <p:tgtEl>
                          <p:spTgt spid="29"/>
                        </p:tgtEl>
                        <p:attrNameLst>
                          <p:attrName>style.visibility</p:attrName>
                        </p:attrNameLst>
                      </p:cBhvr>
                      <p:to>
                        <p:strVal val="visible"/>
                      </p:to>
                    </p:set>
                    <p:animEffect transition="in" filter="randombar(horizontal)">
                      <p:cBhvr>
                        <p:cTn dur="500"/>
                        <p:tgtEl>
                          <p:spTgt spid="29"/>
                        </p:tgtEl>
                      </p:cBhvr>
                    </p:animEffect>
                  </p:childTnLst>
                </p:cTn>
              </p:par>
            </p:tnLst>
          </p:tmpl>
        </p:tmplLst>
      </p:bldP>
      <p:bldP spid="30" grpId="0"/>
      <p:bldP spid="31" grpId="0">
        <p:tmplLst>
          <p:tmpl>
            <p:tnLst>
              <p:par>
                <p:cTn presetID="10" presetClass="entr" presetSubtype="0" fill="hold" nodeType="afterEffect">
                  <p:stCondLst>
                    <p:cond delay="250"/>
                  </p:stCondLst>
                  <p:childTnLst>
                    <p:set>
                      <p:cBhvr>
                        <p:cTn dur="1" fill="hold">
                          <p:stCondLst>
                            <p:cond delay="0"/>
                          </p:stCondLst>
                        </p:cTn>
                        <p:tgtEl>
                          <p:spTgt spid="31"/>
                        </p:tgtEl>
                        <p:attrNameLst>
                          <p:attrName>style.visibility</p:attrName>
                        </p:attrNameLst>
                      </p:cBhvr>
                      <p:to>
                        <p:strVal val="visible"/>
                      </p:to>
                    </p:set>
                    <p:animEffect transition="in" filter="fade">
                      <p:cBhvr>
                        <p:cTn dur="500"/>
                        <p:tgtEl>
                          <p:spTgt spid="31"/>
                        </p:tgtEl>
                      </p:cBhvr>
                    </p:animEffect>
                  </p:childTnLst>
                </p:cTn>
              </p:par>
            </p:tnLst>
          </p:tmpl>
        </p:tmplLst>
      </p:bldP>
    </p:bld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Section Break">
    <p:spTree>
      <p:nvGrpSpPr>
        <p:cNvPr id="1" name=""/>
        <p:cNvGrpSpPr/>
        <p:nvPr/>
      </p:nvGrpSpPr>
      <p:grpSpPr>
        <a:xfrm>
          <a:off x="0" y="0"/>
          <a:ext cx="0" cy="0"/>
          <a:chOff x="0" y="0"/>
          <a:chExt cx="0" cy="0"/>
        </a:xfrm>
      </p:grpSpPr>
      <p:sp>
        <p:nvSpPr>
          <p:cNvPr id="9" name="タイトル 1"/>
          <p:cNvSpPr>
            <a:spLocks noGrp="1"/>
          </p:cNvSpPr>
          <p:nvPr>
            <p:ph type="title" hasCustomPrompt="1"/>
          </p:nvPr>
        </p:nvSpPr>
        <p:spPr>
          <a:xfrm>
            <a:off x="1088491" y="6952344"/>
            <a:ext cx="16457772" cy="1717694"/>
          </a:xfrm>
          <a:prstGeom prst="rect">
            <a:avLst/>
          </a:prstGeom>
        </p:spPr>
        <p:txBody>
          <a:bodyPr anchor="b">
            <a:noAutofit/>
          </a:bodyPr>
          <a:lstStyle>
            <a:lvl1pPr algn="l">
              <a:defRPr sz="9600" kern="0" spc="300" baseline="0">
                <a:solidFill>
                  <a:schemeClr val="bg1"/>
                </a:solidFill>
                <a:effectLst>
                  <a:innerShdw blurRad="63500" dist="50800">
                    <a:prstClr val="black">
                      <a:alpha val="50000"/>
                    </a:prstClr>
                  </a:innerShdw>
                </a:effectLst>
              </a:defRPr>
            </a:lvl1pPr>
          </a:lstStyle>
          <a:p>
            <a:r>
              <a:rPr kumimoji="1" lang="en-US" altLang="ja-JP" dirty="0" smtClean="0"/>
              <a:t>SECTION NAME</a:t>
            </a:r>
            <a:endParaRPr kumimoji="1" lang="ja-JP" altLang="en-US" dirty="0"/>
          </a:p>
        </p:txBody>
      </p:sp>
      <p:sp>
        <p:nvSpPr>
          <p:cNvPr id="10" name="テキスト プレースホルダー 5"/>
          <p:cNvSpPr>
            <a:spLocks noGrp="1"/>
          </p:cNvSpPr>
          <p:nvPr>
            <p:ph type="body" sz="quarter" idx="12" hasCustomPrompt="1"/>
          </p:nvPr>
        </p:nvSpPr>
        <p:spPr>
          <a:xfrm>
            <a:off x="995677" y="8438939"/>
            <a:ext cx="16469233" cy="763122"/>
          </a:xfrm>
        </p:spPr>
        <p:txBody>
          <a:bodyPr>
            <a:noAutofit/>
          </a:bodyPr>
          <a:lstStyle>
            <a:lvl1pPr algn="l">
              <a:spcBef>
                <a:spcPts val="0"/>
              </a:spcBef>
              <a:defRPr sz="3600" i="1" spc="0" baseline="0">
                <a:solidFill>
                  <a:schemeClr val="bg1"/>
                </a:solidFill>
                <a:effectLst/>
              </a:defRPr>
            </a:lvl1pPr>
          </a:lstStyle>
          <a:p>
            <a:pPr lvl="0"/>
            <a:r>
              <a:rPr kumimoji="1" lang="en-US" altLang="ja-JP" dirty="0" smtClean="0"/>
              <a:t>Short Description</a:t>
            </a:r>
            <a:endParaRPr kumimoji="1" lang="ja-JP" altLang="en-US" dirty="0" smtClean="0"/>
          </a:p>
        </p:txBody>
      </p:sp>
      <p:pic>
        <p:nvPicPr>
          <p:cNvPr id="11" name="図 10"/>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6575019"/>
            <a:ext cx="8125477" cy="594080"/>
          </a:xfrm>
          <a:prstGeom prst="rect">
            <a:avLst/>
          </a:prstGeom>
        </p:spPr>
      </p:pic>
      <p:pic>
        <p:nvPicPr>
          <p:cNvPr id="12" name="図 1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9136325"/>
            <a:ext cx="8125477" cy="594080"/>
          </a:xfrm>
          <a:prstGeom prst="rect">
            <a:avLst/>
          </a:prstGeom>
        </p:spPr>
      </p:pic>
    </p:spTree>
    <p:extLst>
      <p:ext uri="{BB962C8B-B14F-4D97-AF65-F5344CB8AC3E}">
        <p14:creationId xmlns:p14="http://schemas.microsoft.com/office/powerpoint/2010/main" val="8467021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6" presetClass="entr" presetSubtype="0" fill="hold" grpId="0" nodeType="afterEffect">
                                  <p:stCondLst>
                                    <p:cond delay="0"/>
                                  </p:stCondLst>
                                  <p:iterate type="lt">
                                    <p:tmPct val="10000"/>
                                  </p:iterate>
                                  <p:childTnLst>
                                    <p:set>
                                      <p:cBhvr>
                                        <p:cTn id="6" dur="1" fill="hold">
                                          <p:stCondLst>
                                            <p:cond delay="0"/>
                                          </p:stCondLst>
                                        </p:cTn>
                                        <p:tgtEl>
                                          <p:spTgt spid="9"/>
                                        </p:tgtEl>
                                        <p:attrNameLst>
                                          <p:attrName>style.visibility</p:attrName>
                                        </p:attrNameLst>
                                      </p:cBhvr>
                                      <p:to>
                                        <p:strVal val="visible"/>
                                      </p:to>
                                    </p:set>
                                    <p:anim by="(-#ppt_w*2)" calcmode="lin" valueType="num">
                                      <p:cBhvr rctx="PPT">
                                        <p:cTn id="7" dur="375" autoRev="1" fill="hold">
                                          <p:stCondLst>
                                            <p:cond delay="0"/>
                                          </p:stCondLst>
                                        </p:cTn>
                                        <p:tgtEl>
                                          <p:spTgt spid="9"/>
                                        </p:tgtEl>
                                        <p:attrNameLst>
                                          <p:attrName>ppt_w</p:attrName>
                                        </p:attrNameLst>
                                      </p:cBhvr>
                                    </p:anim>
                                    <p:anim by="(#ppt_w*0.50)" calcmode="lin" valueType="num">
                                      <p:cBhvr>
                                        <p:cTn id="8" dur="375" decel="50000" autoRev="1" fill="hold">
                                          <p:stCondLst>
                                            <p:cond delay="0"/>
                                          </p:stCondLst>
                                        </p:cTn>
                                        <p:tgtEl>
                                          <p:spTgt spid="9"/>
                                        </p:tgtEl>
                                        <p:attrNameLst>
                                          <p:attrName>ppt_x</p:attrName>
                                        </p:attrNameLst>
                                      </p:cBhvr>
                                    </p:anim>
                                    <p:anim from="(-#ppt_h/2)" to="(#ppt_y)" calcmode="lin" valueType="num">
                                      <p:cBhvr>
                                        <p:cTn id="9" dur="750" fill="hold">
                                          <p:stCondLst>
                                            <p:cond delay="0"/>
                                          </p:stCondLst>
                                        </p:cTn>
                                        <p:tgtEl>
                                          <p:spTgt spid="9"/>
                                        </p:tgtEl>
                                        <p:attrNameLst>
                                          <p:attrName>ppt_y</p:attrName>
                                        </p:attrNameLst>
                                      </p:cBhvr>
                                    </p:anim>
                                    <p:animRot by="21600000">
                                      <p:cBhvr>
                                        <p:cTn id="10" dur="750" fill="hold">
                                          <p:stCondLst>
                                            <p:cond delay="0"/>
                                          </p:stCondLst>
                                        </p:cTn>
                                        <p:tgtEl>
                                          <p:spTgt spid="9"/>
                                        </p:tgtEl>
                                        <p:attrNameLst>
                                          <p:attrName>r</p:attrName>
                                        </p:attrNameLst>
                                      </p:cBhvr>
                                    </p:animRot>
                                  </p:childTnLst>
                                </p:cTn>
                              </p:par>
                              <p:par>
                                <p:cTn id="11" presetID="56" presetClass="entr" presetSubtype="0" fill="hold" grpId="0" nodeType="withEffect">
                                  <p:stCondLst>
                                    <p:cond delay="500"/>
                                  </p:stCondLst>
                                  <p:iterate type="lt">
                                    <p:tmPct val="4000"/>
                                  </p:iterate>
                                  <p:childTnLst>
                                    <p:set>
                                      <p:cBhvr>
                                        <p:cTn id="12" dur="1" fill="hold">
                                          <p:stCondLst>
                                            <p:cond delay="0"/>
                                          </p:stCondLst>
                                        </p:cTn>
                                        <p:tgtEl>
                                          <p:spTgt spid="10">
                                            <p:txEl>
                                              <p:pRg st="0" end="0"/>
                                            </p:txEl>
                                          </p:spTgt>
                                        </p:tgtEl>
                                        <p:attrNameLst>
                                          <p:attrName>style.visibility</p:attrName>
                                        </p:attrNameLst>
                                      </p:cBhvr>
                                      <p:to>
                                        <p:strVal val="visible"/>
                                      </p:to>
                                    </p:set>
                                    <p:anim by="(-#ppt_w*2)" calcmode="lin" valueType="num">
                                      <p:cBhvr rctx="PPT">
                                        <p:cTn id="13" dur="375" autoRev="1" fill="hold">
                                          <p:stCondLst>
                                            <p:cond delay="0"/>
                                          </p:stCondLst>
                                        </p:cTn>
                                        <p:tgtEl>
                                          <p:spTgt spid="10">
                                            <p:txEl>
                                              <p:pRg st="0" end="0"/>
                                            </p:txEl>
                                          </p:spTgt>
                                        </p:tgtEl>
                                        <p:attrNameLst>
                                          <p:attrName>ppt_w</p:attrName>
                                        </p:attrNameLst>
                                      </p:cBhvr>
                                    </p:anim>
                                    <p:anim by="(#ppt_w*0.50)" calcmode="lin" valueType="num">
                                      <p:cBhvr>
                                        <p:cTn id="14" dur="375" decel="50000" autoRev="1" fill="hold">
                                          <p:stCondLst>
                                            <p:cond delay="0"/>
                                          </p:stCondLst>
                                        </p:cTn>
                                        <p:tgtEl>
                                          <p:spTgt spid="10">
                                            <p:txEl>
                                              <p:pRg st="0" end="0"/>
                                            </p:txEl>
                                          </p:spTgt>
                                        </p:tgtEl>
                                        <p:attrNameLst>
                                          <p:attrName>ppt_x</p:attrName>
                                        </p:attrNameLst>
                                      </p:cBhvr>
                                    </p:anim>
                                    <p:anim from="(-#ppt_h/2)" to="(#ppt_y)" calcmode="lin" valueType="num">
                                      <p:cBhvr>
                                        <p:cTn id="15" dur="750" fill="hold">
                                          <p:stCondLst>
                                            <p:cond delay="0"/>
                                          </p:stCondLst>
                                        </p:cTn>
                                        <p:tgtEl>
                                          <p:spTgt spid="10">
                                            <p:txEl>
                                              <p:pRg st="0" end="0"/>
                                            </p:txEl>
                                          </p:spTgt>
                                        </p:tgtEl>
                                        <p:attrNameLst>
                                          <p:attrName>ppt_y</p:attrName>
                                        </p:attrNameLst>
                                      </p:cBhvr>
                                    </p:anim>
                                    <p:animRot by="21600000">
                                      <p:cBhvr>
                                        <p:cTn id="16" dur="750" fill="hold">
                                          <p:stCondLst>
                                            <p:cond delay="0"/>
                                          </p:stCondLst>
                                        </p:cTn>
                                        <p:tgtEl>
                                          <p:spTgt spid="10">
                                            <p:txEl>
                                              <p:pRg st="0" end="0"/>
                                            </p:txEl>
                                          </p:spTgt>
                                        </p:tgtEl>
                                        <p:attrNameLst>
                                          <p:attrName>r</p:attrName>
                                        </p:attrNameLst>
                                      </p:cBhvr>
                                    </p:animRot>
                                  </p:childTnLst>
                                </p:cTn>
                              </p:par>
                              <p:par>
                                <p:cTn id="17" presetID="22" presetClass="entr" presetSubtype="8" fill="hold" nodeType="withEffect">
                                  <p:stCondLst>
                                    <p:cond delay="500"/>
                                  </p:stCondLst>
                                  <p:childTnLst>
                                    <p:set>
                                      <p:cBhvr>
                                        <p:cTn id="18" dur="1" fill="hold">
                                          <p:stCondLst>
                                            <p:cond delay="0"/>
                                          </p:stCondLst>
                                        </p:cTn>
                                        <p:tgtEl>
                                          <p:spTgt spid="11"/>
                                        </p:tgtEl>
                                        <p:attrNameLst>
                                          <p:attrName>style.visibility</p:attrName>
                                        </p:attrNameLst>
                                      </p:cBhvr>
                                      <p:to>
                                        <p:strVal val="visible"/>
                                      </p:to>
                                    </p:set>
                                    <p:animEffect transition="in" filter="wipe(left)">
                                      <p:cBhvr>
                                        <p:cTn id="19" dur="1000"/>
                                        <p:tgtEl>
                                          <p:spTgt spid="11"/>
                                        </p:tgtEl>
                                      </p:cBhvr>
                                    </p:animEffect>
                                  </p:childTnLst>
                                </p:cTn>
                              </p:par>
                              <p:par>
                                <p:cTn id="20" presetID="22" presetClass="entr" presetSubtype="2" fill="hold" nodeType="withEffect">
                                  <p:stCondLst>
                                    <p:cond delay="500"/>
                                  </p:stCondLst>
                                  <p:childTnLst>
                                    <p:set>
                                      <p:cBhvr>
                                        <p:cTn id="21" dur="1" fill="hold">
                                          <p:stCondLst>
                                            <p:cond delay="0"/>
                                          </p:stCondLst>
                                        </p:cTn>
                                        <p:tgtEl>
                                          <p:spTgt spid="12"/>
                                        </p:tgtEl>
                                        <p:attrNameLst>
                                          <p:attrName>style.visibility</p:attrName>
                                        </p:attrNameLst>
                                      </p:cBhvr>
                                      <p:to>
                                        <p:strVal val="visible"/>
                                      </p:to>
                                    </p:set>
                                    <p:animEffect transition="in" filter="wipe(right)">
                                      <p:cBhvr>
                                        <p:cTn id="22" dur="10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build="p">
        <p:tmplLst>
          <p:tmpl lvl="1">
            <p:tnLst>
              <p:par>
                <p:cTn presetID="56" presetClass="entr" presetSubtype="0" fill="hold" nodeType="withEffect">
                  <p:stCondLst>
                    <p:cond delay="500"/>
                  </p:stCondLst>
                  <p:iterate type="lt">
                    <p:tmPct val="4000"/>
                  </p:iterate>
                  <p:childTnLst>
                    <p:set>
                      <p:cBhvr>
                        <p:cTn dur="1" fill="hold">
                          <p:stCondLst>
                            <p:cond delay="0"/>
                          </p:stCondLst>
                        </p:cTn>
                        <p:tgtEl>
                          <p:spTgt spid="10"/>
                        </p:tgtEl>
                        <p:attrNameLst>
                          <p:attrName>style.visibility</p:attrName>
                        </p:attrNameLst>
                      </p:cBhvr>
                      <p:to>
                        <p:strVal val="visible"/>
                      </p:to>
                    </p:set>
                    <p:anim by="(-#ppt_w*2)" calcmode="lin" valueType="num">
                      <p:cBhvr rctx="PPT">
                        <p:cTn dur="375" autoRev="1" fill="hold">
                          <p:stCondLst>
                            <p:cond delay="0"/>
                          </p:stCondLst>
                        </p:cTn>
                        <p:tgtEl>
                          <p:spTgt spid="10"/>
                        </p:tgtEl>
                        <p:attrNameLst>
                          <p:attrName>ppt_w</p:attrName>
                        </p:attrNameLst>
                      </p:cBhvr>
                    </p:anim>
                    <p:anim by="(#ppt_w*0.50)" calcmode="lin" valueType="num">
                      <p:cBhvr>
                        <p:cTn dur="375" decel="50000" autoRev="1" fill="hold">
                          <p:stCondLst>
                            <p:cond delay="0"/>
                          </p:stCondLst>
                        </p:cTn>
                        <p:tgtEl>
                          <p:spTgt spid="10"/>
                        </p:tgtEl>
                        <p:attrNameLst>
                          <p:attrName>ppt_x</p:attrName>
                        </p:attrNameLst>
                      </p:cBhvr>
                    </p:anim>
                    <p:anim from="(-#ppt_h/2)" to="(#ppt_y)" calcmode="lin" valueType="num">
                      <p:cBhvr>
                        <p:cTn dur="750" fill="hold">
                          <p:stCondLst>
                            <p:cond delay="0"/>
                          </p:stCondLst>
                        </p:cTn>
                        <p:tgtEl>
                          <p:spTgt spid="10"/>
                        </p:tgtEl>
                        <p:attrNameLst>
                          <p:attrName>ppt_y</p:attrName>
                        </p:attrNameLst>
                      </p:cBhvr>
                    </p:anim>
                    <p:animRot by="21600000">
                      <p:cBhvr>
                        <p:cTn dur="750" fill="hold">
                          <p:stCondLst>
                            <p:cond delay="0"/>
                          </p:stCondLst>
                        </p:cTn>
                        <p:tgtEl>
                          <p:spTgt spid="10"/>
                        </p:tgtEl>
                        <p:attrNameLst>
                          <p:attrName>r</p:attrName>
                        </p:attrNameLst>
                      </p:cBhvr>
                    </p:animRot>
                  </p:childTnLst>
                </p:cTn>
              </p:par>
            </p:tnLst>
          </p:tmpl>
        </p:tmplLst>
      </p:bldP>
    </p:bldLst>
  </p:timing>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Keyword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smtClean="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F95F845C-B07D-424A-A6EA-96D8F4A7E4C5}" type="slidenum">
              <a:rPr lang="ja-JP" altLang="en-US" smtClean="0"/>
              <a:pPr/>
              <a:t>‹#›</a:t>
            </a:fld>
            <a:endParaRPr lang="ja-JP" altLang="en-US"/>
          </a:p>
        </p:txBody>
      </p:sp>
      <p:sp>
        <p:nvSpPr>
          <p:cNvPr id="6" name="テキスト プレースホルダー 5"/>
          <p:cNvSpPr>
            <a:spLocks noGrp="1"/>
          </p:cNvSpPr>
          <p:nvPr>
            <p:ph type="body" sz="quarter" idx="12" hasCustomPrompt="1"/>
          </p:nvPr>
        </p:nvSpPr>
        <p:spPr>
          <a:xfrm>
            <a:off x="1237456" y="1803400"/>
            <a:ext cx="15811500" cy="617976"/>
          </a:xfrm>
        </p:spPr>
        <p:txBody>
          <a:bodyPr anchor="ctr">
            <a:noAutofit/>
          </a:bodyPr>
          <a:lstStyle>
            <a:lvl1pPr algn="ctr">
              <a:spcBef>
                <a:spcPts val="0"/>
              </a:spcBef>
              <a:defRPr sz="3200" i="1" spc="0" baseline="0">
                <a:solidFill>
                  <a:schemeClr val="bg1"/>
                </a:solidFill>
                <a:effectLst/>
              </a:defRPr>
            </a:lvl1pPr>
          </a:lstStyle>
          <a:p>
            <a:pPr lvl="0"/>
            <a:r>
              <a:rPr kumimoji="1" lang="en-US" altLang="ja-JP" dirty="0" smtClean="0"/>
              <a:t>Subtitle Goes Here</a:t>
            </a:r>
            <a:endParaRPr kumimoji="1" lang="ja-JP" altLang="en-US" dirty="0" smtClean="0"/>
          </a:p>
        </p:txBody>
      </p:sp>
      <p:sp>
        <p:nvSpPr>
          <p:cNvPr id="23" name="正方形/長方形 22"/>
          <p:cNvSpPr/>
          <p:nvPr userDrawn="1"/>
        </p:nvSpPr>
        <p:spPr>
          <a:xfrm>
            <a:off x="1" y="3790469"/>
            <a:ext cx="18286412" cy="1947863"/>
          </a:xfrm>
          <a:prstGeom prst="rect">
            <a:avLst/>
          </a:prstGeom>
          <a:gradFill>
            <a:gsLst>
              <a:gs pos="0">
                <a:schemeClr val="tx2">
                  <a:alpha val="85000"/>
                </a:schemeClr>
              </a:gs>
              <a:gs pos="24000">
                <a:srgbClr val="FFFFFF">
                  <a:alpha val="32000"/>
                </a:srgbClr>
              </a:gs>
              <a:gs pos="67000">
                <a:schemeClr val="tx2">
                  <a:alpha val="6000"/>
                </a:schemeClr>
              </a:gs>
              <a:gs pos="100000">
                <a:schemeClr val="tx2">
                  <a:alpha val="66000"/>
                </a:scheme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正方形/長方形 6"/>
          <p:cNvSpPr/>
          <p:nvPr userDrawn="1"/>
        </p:nvSpPr>
        <p:spPr>
          <a:xfrm rot="18900000">
            <a:off x="3559922" y="4179310"/>
            <a:ext cx="5248576" cy="1170179"/>
          </a:xfrm>
          <a:custGeom>
            <a:avLst/>
            <a:gdLst/>
            <a:ahLst/>
            <a:cxnLst/>
            <a:rect l="l" t="t" r="r" b="b"/>
            <a:pathLst>
              <a:path w="5248576" h="1170179">
                <a:moveTo>
                  <a:pt x="4078397" y="0"/>
                </a:moveTo>
                <a:lnTo>
                  <a:pt x="5248576" y="1170179"/>
                </a:lnTo>
                <a:lnTo>
                  <a:pt x="1170178" y="1170179"/>
                </a:lnTo>
                <a:lnTo>
                  <a:pt x="0" y="0"/>
                </a:lnTo>
                <a:close/>
              </a:path>
            </a:pathLst>
          </a:custGeom>
          <a:solidFill>
            <a:schemeClr val="tx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二等辺三角形 7"/>
          <p:cNvSpPr/>
          <p:nvPr userDrawn="1"/>
        </p:nvSpPr>
        <p:spPr>
          <a:xfrm>
            <a:off x="7985584" y="3323397"/>
            <a:ext cx="945094" cy="467072"/>
          </a:xfrm>
          <a:custGeom>
            <a:avLst/>
            <a:gdLst/>
            <a:ahLst/>
            <a:cxnLst/>
            <a:rect l="l" t="t" r="r" b="b"/>
            <a:pathLst>
              <a:path w="945094" h="467072">
                <a:moveTo>
                  <a:pt x="467072" y="0"/>
                </a:moveTo>
                <a:lnTo>
                  <a:pt x="945094" y="467072"/>
                </a:lnTo>
                <a:lnTo>
                  <a:pt x="0" y="467072"/>
                </a:lnTo>
                <a:close/>
              </a:path>
            </a:pathLst>
          </a:custGeom>
          <a:solidFill>
            <a:schemeClr val="accent4">
              <a:alpha val="4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4" name="二等辺三角形 33"/>
          <p:cNvSpPr/>
          <p:nvPr userDrawn="1"/>
        </p:nvSpPr>
        <p:spPr>
          <a:xfrm rot="10800000">
            <a:off x="3431215" y="5738332"/>
            <a:ext cx="951623" cy="468000"/>
          </a:xfrm>
          <a:custGeom>
            <a:avLst/>
            <a:gdLst/>
            <a:ahLst/>
            <a:cxnLst/>
            <a:rect l="l" t="t" r="r" b="b"/>
            <a:pathLst>
              <a:path w="951623" h="468000">
                <a:moveTo>
                  <a:pt x="951623" y="468000"/>
                </a:moveTo>
                <a:lnTo>
                  <a:pt x="0" y="468000"/>
                </a:lnTo>
                <a:lnTo>
                  <a:pt x="269575" y="198426"/>
                </a:lnTo>
                <a:lnTo>
                  <a:pt x="472652" y="0"/>
                </a:lnTo>
                <a:close/>
              </a:path>
            </a:pathLst>
          </a:custGeom>
          <a:solidFill>
            <a:schemeClr val="accent4">
              <a:alpha val="4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0" name="正方形/長方形 6"/>
          <p:cNvSpPr/>
          <p:nvPr userDrawn="1"/>
        </p:nvSpPr>
        <p:spPr>
          <a:xfrm rot="18900000">
            <a:off x="6369834" y="4178844"/>
            <a:ext cx="5248576" cy="1170179"/>
          </a:xfrm>
          <a:custGeom>
            <a:avLst/>
            <a:gdLst/>
            <a:ahLst/>
            <a:cxnLst/>
            <a:rect l="l" t="t" r="r" b="b"/>
            <a:pathLst>
              <a:path w="5248576" h="1170179">
                <a:moveTo>
                  <a:pt x="4078397" y="0"/>
                </a:moveTo>
                <a:lnTo>
                  <a:pt x="5248576" y="1170179"/>
                </a:lnTo>
                <a:lnTo>
                  <a:pt x="1170178" y="1170179"/>
                </a:lnTo>
                <a:lnTo>
                  <a:pt x="0" y="0"/>
                </a:lnTo>
                <a:close/>
              </a:path>
            </a:pathLst>
          </a:custGeom>
          <a:solidFill>
            <a:schemeClr val="tx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1" name="二等辺三角形 7"/>
          <p:cNvSpPr/>
          <p:nvPr userDrawn="1"/>
        </p:nvSpPr>
        <p:spPr>
          <a:xfrm>
            <a:off x="10795496" y="3322931"/>
            <a:ext cx="945094" cy="467072"/>
          </a:xfrm>
          <a:custGeom>
            <a:avLst/>
            <a:gdLst/>
            <a:ahLst/>
            <a:cxnLst/>
            <a:rect l="l" t="t" r="r" b="b"/>
            <a:pathLst>
              <a:path w="945094" h="467072">
                <a:moveTo>
                  <a:pt x="467072" y="0"/>
                </a:moveTo>
                <a:lnTo>
                  <a:pt x="945094" y="467072"/>
                </a:lnTo>
                <a:lnTo>
                  <a:pt x="0" y="467072"/>
                </a:lnTo>
                <a:close/>
              </a:path>
            </a:pathLst>
          </a:custGeom>
          <a:solidFill>
            <a:schemeClr val="accent4">
              <a:alpha val="4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2" name="二等辺三角形 33"/>
          <p:cNvSpPr/>
          <p:nvPr userDrawn="1"/>
        </p:nvSpPr>
        <p:spPr>
          <a:xfrm rot="10800000">
            <a:off x="6241127" y="5737866"/>
            <a:ext cx="951623" cy="468000"/>
          </a:xfrm>
          <a:custGeom>
            <a:avLst/>
            <a:gdLst/>
            <a:ahLst/>
            <a:cxnLst/>
            <a:rect l="l" t="t" r="r" b="b"/>
            <a:pathLst>
              <a:path w="951623" h="468000">
                <a:moveTo>
                  <a:pt x="951623" y="468000"/>
                </a:moveTo>
                <a:lnTo>
                  <a:pt x="0" y="468000"/>
                </a:lnTo>
                <a:lnTo>
                  <a:pt x="269575" y="198426"/>
                </a:lnTo>
                <a:lnTo>
                  <a:pt x="472652" y="0"/>
                </a:lnTo>
                <a:close/>
              </a:path>
            </a:pathLst>
          </a:custGeom>
          <a:solidFill>
            <a:schemeClr val="accent4">
              <a:alpha val="4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4" name="正方形/長方形 6"/>
          <p:cNvSpPr/>
          <p:nvPr userDrawn="1"/>
        </p:nvSpPr>
        <p:spPr>
          <a:xfrm rot="18900000">
            <a:off x="9179746" y="4199601"/>
            <a:ext cx="5248576" cy="1170179"/>
          </a:xfrm>
          <a:custGeom>
            <a:avLst/>
            <a:gdLst/>
            <a:ahLst/>
            <a:cxnLst/>
            <a:rect l="l" t="t" r="r" b="b"/>
            <a:pathLst>
              <a:path w="5248576" h="1170179">
                <a:moveTo>
                  <a:pt x="4078397" y="0"/>
                </a:moveTo>
                <a:lnTo>
                  <a:pt x="5248576" y="1170179"/>
                </a:lnTo>
                <a:lnTo>
                  <a:pt x="1170178" y="1170179"/>
                </a:lnTo>
                <a:lnTo>
                  <a:pt x="0" y="0"/>
                </a:lnTo>
                <a:close/>
              </a:path>
            </a:pathLst>
          </a:custGeom>
          <a:solidFill>
            <a:schemeClr val="tx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5" name="二等辺三角形 7"/>
          <p:cNvSpPr/>
          <p:nvPr userDrawn="1"/>
        </p:nvSpPr>
        <p:spPr>
          <a:xfrm>
            <a:off x="13605408" y="3343688"/>
            <a:ext cx="945094" cy="467072"/>
          </a:xfrm>
          <a:custGeom>
            <a:avLst/>
            <a:gdLst/>
            <a:ahLst/>
            <a:cxnLst/>
            <a:rect l="l" t="t" r="r" b="b"/>
            <a:pathLst>
              <a:path w="945094" h="467072">
                <a:moveTo>
                  <a:pt x="467072" y="0"/>
                </a:moveTo>
                <a:lnTo>
                  <a:pt x="945094" y="467072"/>
                </a:lnTo>
                <a:lnTo>
                  <a:pt x="0" y="467072"/>
                </a:lnTo>
                <a:close/>
              </a:path>
            </a:pathLst>
          </a:custGeom>
          <a:solidFill>
            <a:schemeClr val="accent4">
              <a:alpha val="4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6" name="二等辺三角形 33"/>
          <p:cNvSpPr/>
          <p:nvPr userDrawn="1"/>
        </p:nvSpPr>
        <p:spPr>
          <a:xfrm rot="10800000">
            <a:off x="9051039" y="5758623"/>
            <a:ext cx="951623" cy="468000"/>
          </a:xfrm>
          <a:custGeom>
            <a:avLst/>
            <a:gdLst/>
            <a:ahLst/>
            <a:cxnLst/>
            <a:rect l="l" t="t" r="r" b="b"/>
            <a:pathLst>
              <a:path w="951623" h="468000">
                <a:moveTo>
                  <a:pt x="951623" y="468000"/>
                </a:moveTo>
                <a:lnTo>
                  <a:pt x="0" y="468000"/>
                </a:lnTo>
                <a:lnTo>
                  <a:pt x="269575" y="198426"/>
                </a:lnTo>
                <a:lnTo>
                  <a:pt x="472652" y="0"/>
                </a:lnTo>
                <a:close/>
              </a:path>
            </a:pathLst>
          </a:custGeom>
          <a:solidFill>
            <a:schemeClr val="accent4">
              <a:alpha val="4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8" name="正方形/長方形 6"/>
          <p:cNvSpPr/>
          <p:nvPr userDrawn="1"/>
        </p:nvSpPr>
        <p:spPr>
          <a:xfrm rot="18900000">
            <a:off x="11989658" y="4199602"/>
            <a:ext cx="5248576" cy="1170179"/>
          </a:xfrm>
          <a:custGeom>
            <a:avLst/>
            <a:gdLst/>
            <a:ahLst/>
            <a:cxnLst/>
            <a:rect l="l" t="t" r="r" b="b"/>
            <a:pathLst>
              <a:path w="5248576" h="1170179">
                <a:moveTo>
                  <a:pt x="4078397" y="0"/>
                </a:moveTo>
                <a:lnTo>
                  <a:pt x="5248576" y="1170179"/>
                </a:lnTo>
                <a:lnTo>
                  <a:pt x="1170178" y="1170179"/>
                </a:lnTo>
                <a:lnTo>
                  <a:pt x="0" y="0"/>
                </a:lnTo>
                <a:close/>
              </a:path>
            </a:pathLst>
          </a:custGeom>
          <a:solidFill>
            <a:schemeClr val="tx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9" name="二等辺三角形 7"/>
          <p:cNvSpPr/>
          <p:nvPr userDrawn="1"/>
        </p:nvSpPr>
        <p:spPr>
          <a:xfrm>
            <a:off x="16415320" y="3343689"/>
            <a:ext cx="945094" cy="467072"/>
          </a:xfrm>
          <a:custGeom>
            <a:avLst/>
            <a:gdLst/>
            <a:ahLst/>
            <a:cxnLst/>
            <a:rect l="l" t="t" r="r" b="b"/>
            <a:pathLst>
              <a:path w="945094" h="467072">
                <a:moveTo>
                  <a:pt x="467072" y="0"/>
                </a:moveTo>
                <a:lnTo>
                  <a:pt x="945094" y="467072"/>
                </a:lnTo>
                <a:lnTo>
                  <a:pt x="0" y="467072"/>
                </a:lnTo>
                <a:close/>
              </a:path>
            </a:pathLst>
          </a:custGeom>
          <a:solidFill>
            <a:schemeClr val="accent4">
              <a:alpha val="4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0" name="二等辺三角形 33"/>
          <p:cNvSpPr/>
          <p:nvPr userDrawn="1"/>
        </p:nvSpPr>
        <p:spPr>
          <a:xfrm rot="10800000">
            <a:off x="11860951" y="5758624"/>
            <a:ext cx="951623" cy="468000"/>
          </a:xfrm>
          <a:custGeom>
            <a:avLst/>
            <a:gdLst/>
            <a:ahLst/>
            <a:cxnLst/>
            <a:rect l="l" t="t" r="r" b="b"/>
            <a:pathLst>
              <a:path w="951623" h="468000">
                <a:moveTo>
                  <a:pt x="951623" y="468000"/>
                </a:moveTo>
                <a:lnTo>
                  <a:pt x="0" y="468000"/>
                </a:lnTo>
                <a:lnTo>
                  <a:pt x="269575" y="198426"/>
                </a:lnTo>
                <a:lnTo>
                  <a:pt x="472652" y="0"/>
                </a:lnTo>
                <a:close/>
              </a:path>
            </a:pathLst>
          </a:custGeom>
          <a:solidFill>
            <a:schemeClr val="accent4">
              <a:alpha val="4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2" name="正方形/長方形 6"/>
          <p:cNvSpPr/>
          <p:nvPr userDrawn="1"/>
        </p:nvSpPr>
        <p:spPr>
          <a:xfrm rot="18900000">
            <a:off x="750010" y="4178378"/>
            <a:ext cx="5248576" cy="1170179"/>
          </a:xfrm>
          <a:custGeom>
            <a:avLst/>
            <a:gdLst/>
            <a:ahLst/>
            <a:cxnLst/>
            <a:rect l="l" t="t" r="r" b="b"/>
            <a:pathLst>
              <a:path w="5248576" h="1170179">
                <a:moveTo>
                  <a:pt x="4078397" y="0"/>
                </a:moveTo>
                <a:lnTo>
                  <a:pt x="5248576" y="1170179"/>
                </a:lnTo>
                <a:lnTo>
                  <a:pt x="1170178" y="1170179"/>
                </a:lnTo>
                <a:lnTo>
                  <a:pt x="0" y="0"/>
                </a:lnTo>
                <a:close/>
              </a:path>
            </a:pathLst>
          </a:custGeom>
          <a:solidFill>
            <a:schemeClr val="tx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3" name="二等辺三角形 7"/>
          <p:cNvSpPr/>
          <p:nvPr userDrawn="1"/>
        </p:nvSpPr>
        <p:spPr>
          <a:xfrm>
            <a:off x="5175672" y="3322465"/>
            <a:ext cx="945094" cy="467072"/>
          </a:xfrm>
          <a:custGeom>
            <a:avLst/>
            <a:gdLst/>
            <a:ahLst/>
            <a:cxnLst/>
            <a:rect l="l" t="t" r="r" b="b"/>
            <a:pathLst>
              <a:path w="945094" h="467072">
                <a:moveTo>
                  <a:pt x="467072" y="0"/>
                </a:moveTo>
                <a:lnTo>
                  <a:pt x="945094" y="467072"/>
                </a:lnTo>
                <a:lnTo>
                  <a:pt x="0" y="467072"/>
                </a:lnTo>
                <a:close/>
              </a:path>
            </a:pathLst>
          </a:custGeom>
          <a:solidFill>
            <a:schemeClr val="accent4">
              <a:alpha val="4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4" name="二等辺三角形 33"/>
          <p:cNvSpPr/>
          <p:nvPr userDrawn="1"/>
        </p:nvSpPr>
        <p:spPr>
          <a:xfrm rot="10800000">
            <a:off x="621303" y="5737400"/>
            <a:ext cx="951623" cy="468000"/>
          </a:xfrm>
          <a:custGeom>
            <a:avLst/>
            <a:gdLst/>
            <a:ahLst/>
            <a:cxnLst/>
            <a:rect l="l" t="t" r="r" b="b"/>
            <a:pathLst>
              <a:path w="951623" h="468000">
                <a:moveTo>
                  <a:pt x="951623" y="468000"/>
                </a:moveTo>
                <a:lnTo>
                  <a:pt x="0" y="468000"/>
                </a:lnTo>
                <a:lnTo>
                  <a:pt x="269575" y="198426"/>
                </a:lnTo>
                <a:lnTo>
                  <a:pt x="472652" y="0"/>
                </a:lnTo>
                <a:close/>
              </a:path>
            </a:pathLst>
          </a:custGeom>
          <a:solidFill>
            <a:schemeClr val="accent4">
              <a:alpha val="4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5" name="テキスト プレースホルダー 11"/>
          <p:cNvSpPr>
            <a:spLocks noGrp="1"/>
          </p:cNvSpPr>
          <p:nvPr>
            <p:ph type="body" sz="quarter" idx="36" hasCustomPrompt="1"/>
          </p:nvPr>
        </p:nvSpPr>
        <p:spPr>
          <a:xfrm rot="18900000">
            <a:off x="1616357" y="4292843"/>
            <a:ext cx="3572959" cy="870619"/>
          </a:xfrm>
        </p:spPr>
        <p:txBody>
          <a:bodyPr anchor="b">
            <a:noAutofit/>
          </a:bodyPr>
          <a:lstStyle>
            <a:lvl1pPr algn="ctr">
              <a:lnSpc>
                <a:spcPct val="100000"/>
              </a:lnSpc>
              <a:spcBef>
                <a:spcPts val="0"/>
              </a:spcBef>
              <a:defRPr sz="4400" spc="0">
                <a:solidFill>
                  <a:schemeClr val="accent2"/>
                </a:solidFill>
                <a:effectLst>
                  <a:innerShdw blurRad="63500" dist="50800">
                    <a:prstClr val="black">
                      <a:alpha val="50000"/>
                    </a:prstClr>
                  </a:innerShdw>
                </a:effectLst>
                <a:latin typeface="+mj-lt"/>
              </a:defRPr>
            </a:lvl1pPr>
          </a:lstStyle>
          <a:p>
            <a:pPr lvl="0"/>
            <a:r>
              <a:rPr lang="en-US" altLang="ja-JP" dirty="0" smtClean="0"/>
              <a:t>TEXT HERE</a:t>
            </a:r>
            <a:endParaRPr lang="en-US" dirty="0"/>
          </a:p>
        </p:txBody>
      </p:sp>
      <p:sp>
        <p:nvSpPr>
          <p:cNvPr id="66" name="テキスト プレースホルダー 11"/>
          <p:cNvSpPr>
            <a:spLocks noGrp="1"/>
          </p:cNvSpPr>
          <p:nvPr>
            <p:ph type="body" sz="quarter" idx="37" hasCustomPrompt="1"/>
          </p:nvPr>
        </p:nvSpPr>
        <p:spPr>
          <a:xfrm rot="18900000">
            <a:off x="4432130" y="4292843"/>
            <a:ext cx="3572959" cy="870619"/>
          </a:xfrm>
        </p:spPr>
        <p:txBody>
          <a:bodyPr anchor="b">
            <a:noAutofit/>
          </a:bodyPr>
          <a:lstStyle>
            <a:lvl1pPr algn="ctr">
              <a:lnSpc>
                <a:spcPct val="100000"/>
              </a:lnSpc>
              <a:spcBef>
                <a:spcPts val="0"/>
              </a:spcBef>
              <a:defRPr sz="4400" spc="0">
                <a:solidFill>
                  <a:schemeClr val="accent2"/>
                </a:solidFill>
                <a:effectLst>
                  <a:innerShdw blurRad="63500" dist="50800">
                    <a:prstClr val="black">
                      <a:alpha val="50000"/>
                    </a:prstClr>
                  </a:innerShdw>
                </a:effectLst>
                <a:latin typeface="+mj-lt"/>
              </a:defRPr>
            </a:lvl1pPr>
          </a:lstStyle>
          <a:p>
            <a:pPr lvl="0"/>
            <a:r>
              <a:rPr lang="en-US" altLang="ja-JP" dirty="0" smtClean="0"/>
              <a:t>TEXT HERE</a:t>
            </a:r>
            <a:endParaRPr lang="en-US" dirty="0"/>
          </a:p>
        </p:txBody>
      </p:sp>
      <p:sp>
        <p:nvSpPr>
          <p:cNvPr id="67" name="テキスト プレースホルダー 11"/>
          <p:cNvSpPr>
            <a:spLocks noGrp="1"/>
          </p:cNvSpPr>
          <p:nvPr>
            <p:ph type="body" sz="quarter" idx="38" hasCustomPrompt="1"/>
          </p:nvPr>
        </p:nvSpPr>
        <p:spPr>
          <a:xfrm rot="18900000">
            <a:off x="7247903" y="4292843"/>
            <a:ext cx="3572959" cy="870619"/>
          </a:xfrm>
        </p:spPr>
        <p:txBody>
          <a:bodyPr anchor="b">
            <a:noAutofit/>
          </a:bodyPr>
          <a:lstStyle>
            <a:lvl1pPr algn="ctr">
              <a:lnSpc>
                <a:spcPct val="100000"/>
              </a:lnSpc>
              <a:spcBef>
                <a:spcPts val="0"/>
              </a:spcBef>
              <a:defRPr sz="4400" spc="0">
                <a:solidFill>
                  <a:schemeClr val="accent2"/>
                </a:solidFill>
                <a:effectLst>
                  <a:innerShdw blurRad="63500" dist="50800">
                    <a:prstClr val="black">
                      <a:alpha val="50000"/>
                    </a:prstClr>
                  </a:innerShdw>
                </a:effectLst>
                <a:latin typeface="+mj-lt"/>
              </a:defRPr>
            </a:lvl1pPr>
          </a:lstStyle>
          <a:p>
            <a:pPr lvl="0"/>
            <a:r>
              <a:rPr lang="en-US" altLang="ja-JP" dirty="0" smtClean="0"/>
              <a:t>TEXT HERE</a:t>
            </a:r>
            <a:endParaRPr lang="en-US" dirty="0"/>
          </a:p>
        </p:txBody>
      </p:sp>
      <p:sp>
        <p:nvSpPr>
          <p:cNvPr id="68" name="テキスト プレースホルダー 11"/>
          <p:cNvSpPr>
            <a:spLocks noGrp="1"/>
          </p:cNvSpPr>
          <p:nvPr>
            <p:ph type="body" sz="quarter" idx="39" hasCustomPrompt="1"/>
          </p:nvPr>
        </p:nvSpPr>
        <p:spPr>
          <a:xfrm rot="18900000">
            <a:off x="10063676" y="4292843"/>
            <a:ext cx="3572959" cy="870619"/>
          </a:xfrm>
        </p:spPr>
        <p:txBody>
          <a:bodyPr anchor="b">
            <a:noAutofit/>
          </a:bodyPr>
          <a:lstStyle>
            <a:lvl1pPr algn="ctr">
              <a:lnSpc>
                <a:spcPct val="100000"/>
              </a:lnSpc>
              <a:spcBef>
                <a:spcPts val="0"/>
              </a:spcBef>
              <a:defRPr sz="4400" spc="0">
                <a:solidFill>
                  <a:schemeClr val="accent2"/>
                </a:solidFill>
                <a:effectLst>
                  <a:innerShdw blurRad="63500" dist="50800">
                    <a:prstClr val="black">
                      <a:alpha val="50000"/>
                    </a:prstClr>
                  </a:innerShdw>
                </a:effectLst>
                <a:latin typeface="+mj-lt"/>
              </a:defRPr>
            </a:lvl1pPr>
          </a:lstStyle>
          <a:p>
            <a:pPr lvl="0"/>
            <a:r>
              <a:rPr lang="en-US" altLang="ja-JP" dirty="0" smtClean="0"/>
              <a:t>TEXT HERE</a:t>
            </a:r>
            <a:endParaRPr lang="en-US" dirty="0"/>
          </a:p>
        </p:txBody>
      </p:sp>
      <p:sp>
        <p:nvSpPr>
          <p:cNvPr id="69" name="テキスト プレースホルダー 11"/>
          <p:cNvSpPr>
            <a:spLocks noGrp="1"/>
          </p:cNvSpPr>
          <p:nvPr>
            <p:ph type="body" sz="quarter" idx="40" hasCustomPrompt="1"/>
          </p:nvPr>
        </p:nvSpPr>
        <p:spPr>
          <a:xfrm rot="18900000">
            <a:off x="12879447" y="4292843"/>
            <a:ext cx="3572959" cy="870619"/>
          </a:xfrm>
        </p:spPr>
        <p:txBody>
          <a:bodyPr anchor="b">
            <a:noAutofit/>
          </a:bodyPr>
          <a:lstStyle>
            <a:lvl1pPr algn="ctr">
              <a:lnSpc>
                <a:spcPct val="100000"/>
              </a:lnSpc>
              <a:spcBef>
                <a:spcPts val="0"/>
              </a:spcBef>
              <a:defRPr sz="4400" spc="0">
                <a:solidFill>
                  <a:schemeClr val="accent2"/>
                </a:solidFill>
                <a:effectLst>
                  <a:innerShdw blurRad="63500" dist="50800">
                    <a:prstClr val="black">
                      <a:alpha val="50000"/>
                    </a:prstClr>
                  </a:innerShdw>
                </a:effectLst>
                <a:latin typeface="+mj-lt"/>
              </a:defRPr>
            </a:lvl1pPr>
          </a:lstStyle>
          <a:p>
            <a:pPr lvl="0"/>
            <a:r>
              <a:rPr lang="en-US" altLang="ja-JP" dirty="0" smtClean="0"/>
              <a:t>TEXT HERE</a:t>
            </a:r>
            <a:endParaRPr lang="en-US" dirty="0"/>
          </a:p>
        </p:txBody>
      </p:sp>
      <p:sp>
        <p:nvSpPr>
          <p:cNvPr id="70" name="テキスト プレースホルダー 5"/>
          <p:cNvSpPr>
            <a:spLocks noGrp="1"/>
          </p:cNvSpPr>
          <p:nvPr>
            <p:ph type="body" sz="quarter" idx="13" hasCustomPrompt="1"/>
          </p:nvPr>
        </p:nvSpPr>
        <p:spPr>
          <a:xfrm>
            <a:off x="1193212" y="6931737"/>
            <a:ext cx="7506401" cy="846576"/>
          </a:xfrm>
        </p:spPr>
        <p:txBody>
          <a:bodyPr anchor="b">
            <a:noAutofit/>
          </a:bodyPr>
          <a:lstStyle>
            <a:lvl1pPr algn="l">
              <a:spcBef>
                <a:spcPts val="0"/>
              </a:spcBef>
              <a:defRPr sz="4800" i="0" spc="300" baseline="0">
                <a:solidFill>
                  <a:schemeClr val="accent2"/>
                </a:solidFill>
                <a:effectLst>
                  <a:innerShdw blurRad="63500" dist="50800">
                    <a:prstClr val="black">
                      <a:alpha val="50000"/>
                    </a:prstClr>
                  </a:innerShdw>
                </a:effectLst>
                <a:latin typeface="+mj-lt"/>
              </a:defRPr>
            </a:lvl1pPr>
          </a:lstStyle>
          <a:p>
            <a:pPr lvl="0"/>
            <a:r>
              <a:rPr kumimoji="1" lang="en-US" altLang="ja-JP" dirty="0" smtClean="0"/>
              <a:t>TEXT HERE</a:t>
            </a:r>
            <a:endParaRPr kumimoji="1" lang="ja-JP" altLang="en-US" dirty="0" smtClean="0"/>
          </a:p>
        </p:txBody>
      </p:sp>
      <p:sp>
        <p:nvSpPr>
          <p:cNvPr id="71" name="テキスト プレースホルダー 5"/>
          <p:cNvSpPr>
            <a:spLocks noGrp="1"/>
          </p:cNvSpPr>
          <p:nvPr>
            <p:ph type="body" sz="quarter" idx="14" hasCustomPrompt="1"/>
          </p:nvPr>
        </p:nvSpPr>
        <p:spPr>
          <a:xfrm>
            <a:off x="1187656" y="7641301"/>
            <a:ext cx="7506401" cy="1856659"/>
          </a:xfrm>
        </p:spPr>
        <p:txBody>
          <a:bodyPr anchor="t">
            <a:noAutofit/>
          </a:bodyPr>
          <a:lstStyle>
            <a:lvl1pPr algn="l">
              <a:lnSpc>
                <a:spcPct val="100000"/>
              </a:lnSpc>
              <a:spcBef>
                <a:spcPts val="0"/>
              </a:spcBef>
              <a:defRPr sz="2400" i="0" spc="0" baseline="0">
                <a:solidFill>
                  <a:schemeClr val="bg1"/>
                </a:solidFill>
                <a:effectLst/>
                <a:latin typeface="+mn-lt"/>
              </a:defRPr>
            </a:lvl1pPr>
          </a:lstStyle>
          <a:p>
            <a:pPr lvl="0"/>
            <a:r>
              <a:rPr kumimoji="1" lang="en-US" altLang="ja-JP" dirty="0" smtClean="0"/>
              <a:t>Text Here</a:t>
            </a:r>
            <a:endParaRPr kumimoji="1" lang="ja-JP" altLang="en-US" dirty="0" smtClean="0"/>
          </a:p>
        </p:txBody>
      </p:sp>
      <p:pic>
        <p:nvPicPr>
          <p:cNvPr id="72" name="図 7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861188" y="7410952"/>
            <a:ext cx="8125477" cy="594080"/>
          </a:xfrm>
          <a:prstGeom prst="rect">
            <a:avLst/>
          </a:prstGeom>
        </p:spPr>
      </p:pic>
      <p:sp>
        <p:nvSpPr>
          <p:cNvPr id="73" name="テキスト プレースホルダー 5"/>
          <p:cNvSpPr>
            <a:spLocks noGrp="1"/>
          </p:cNvSpPr>
          <p:nvPr>
            <p:ph type="body" sz="quarter" idx="41" hasCustomPrompt="1"/>
          </p:nvPr>
        </p:nvSpPr>
        <p:spPr>
          <a:xfrm>
            <a:off x="9439522" y="6931737"/>
            <a:ext cx="7506401" cy="846576"/>
          </a:xfrm>
        </p:spPr>
        <p:txBody>
          <a:bodyPr anchor="b">
            <a:noAutofit/>
          </a:bodyPr>
          <a:lstStyle>
            <a:lvl1pPr algn="l">
              <a:spcBef>
                <a:spcPts val="0"/>
              </a:spcBef>
              <a:defRPr sz="4800" i="0" spc="300" baseline="0">
                <a:solidFill>
                  <a:schemeClr val="accent2"/>
                </a:solidFill>
                <a:effectLst>
                  <a:innerShdw blurRad="63500" dist="50800">
                    <a:prstClr val="black">
                      <a:alpha val="50000"/>
                    </a:prstClr>
                  </a:innerShdw>
                </a:effectLst>
                <a:latin typeface="+mj-lt"/>
              </a:defRPr>
            </a:lvl1pPr>
          </a:lstStyle>
          <a:p>
            <a:pPr lvl="0"/>
            <a:r>
              <a:rPr kumimoji="1" lang="en-US" altLang="ja-JP" dirty="0" smtClean="0"/>
              <a:t>TEXT HERE</a:t>
            </a:r>
            <a:endParaRPr kumimoji="1" lang="ja-JP" altLang="en-US" dirty="0" smtClean="0"/>
          </a:p>
        </p:txBody>
      </p:sp>
      <p:sp>
        <p:nvSpPr>
          <p:cNvPr id="74" name="テキスト プレースホルダー 5"/>
          <p:cNvSpPr>
            <a:spLocks noGrp="1"/>
          </p:cNvSpPr>
          <p:nvPr>
            <p:ph type="body" sz="quarter" idx="42" hasCustomPrompt="1"/>
          </p:nvPr>
        </p:nvSpPr>
        <p:spPr>
          <a:xfrm>
            <a:off x="9433966" y="7641301"/>
            <a:ext cx="7506401" cy="1856659"/>
          </a:xfrm>
        </p:spPr>
        <p:txBody>
          <a:bodyPr anchor="t">
            <a:noAutofit/>
          </a:bodyPr>
          <a:lstStyle>
            <a:lvl1pPr algn="l">
              <a:lnSpc>
                <a:spcPct val="100000"/>
              </a:lnSpc>
              <a:spcBef>
                <a:spcPts val="0"/>
              </a:spcBef>
              <a:defRPr sz="2400" i="0" spc="0" baseline="0">
                <a:solidFill>
                  <a:schemeClr val="bg1"/>
                </a:solidFill>
                <a:effectLst/>
                <a:latin typeface="+mn-lt"/>
              </a:defRPr>
            </a:lvl1pPr>
          </a:lstStyle>
          <a:p>
            <a:pPr lvl="0"/>
            <a:r>
              <a:rPr kumimoji="1" lang="en-US" altLang="ja-JP" dirty="0" smtClean="0"/>
              <a:t>Text Here</a:t>
            </a:r>
            <a:endParaRPr kumimoji="1" lang="ja-JP" altLang="en-US" dirty="0" smtClean="0"/>
          </a:p>
        </p:txBody>
      </p:sp>
    </p:spTree>
    <p:extLst>
      <p:ext uri="{BB962C8B-B14F-4D97-AF65-F5344CB8AC3E}">
        <p14:creationId xmlns:p14="http://schemas.microsoft.com/office/powerpoint/2010/main" val="14764554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iterate type="lt">
                                    <p:tmPct val="5000"/>
                                  </p:iterate>
                                  <p:childTnLst>
                                    <p:set>
                                      <p:cBhvr>
                                        <p:cTn id="6" dur="1" fill="hold">
                                          <p:stCondLst>
                                            <p:cond delay="0"/>
                                          </p:stCondLst>
                                        </p:cTn>
                                        <p:tgtEl>
                                          <p:spTgt spid="6">
                                            <p:txEl>
                                              <p:pRg st="0" end="0"/>
                                            </p:txEl>
                                          </p:spTgt>
                                        </p:tgtEl>
                                        <p:attrNameLst>
                                          <p:attrName>style.visibility</p:attrName>
                                        </p:attrNameLst>
                                      </p:cBhvr>
                                      <p:to>
                                        <p:strVal val="visible"/>
                                      </p:to>
                                    </p:set>
                                    <p:animEffect transition="in" filter="randombar(horizontal)">
                                      <p:cBhvr>
                                        <p:cTn id="7" dur="500"/>
                                        <p:tgtEl>
                                          <p:spTgt spid="6">
                                            <p:txEl>
                                              <p:pRg st="0" end="0"/>
                                            </p:txEl>
                                          </p:spTgt>
                                        </p:tgtEl>
                                      </p:cBhvr>
                                    </p:animEffect>
                                  </p:childTnLst>
                                </p:cTn>
                              </p:par>
                            </p:childTnLst>
                          </p:cTn>
                        </p:par>
                        <p:par>
                          <p:cTn id="8" fill="hold">
                            <p:stCondLst>
                              <p:cond delay="875"/>
                            </p:stCondLst>
                            <p:childTnLst>
                              <p:par>
                                <p:cTn id="9" presetID="16" presetClass="entr" presetSubtype="37" fill="hold" grpId="0" nodeType="afterEffect">
                                  <p:stCondLst>
                                    <p:cond delay="0"/>
                                  </p:stCondLst>
                                  <p:childTnLst>
                                    <p:set>
                                      <p:cBhvr>
                                        <p:cTn id="10" dur="1" fill="hold">
                                          <p:stCondLst>
                                            <p:cond delay="0"/>
                                          </p:stCondLst>
                                        </p:cTn>
                                        <p:tgtEl>
                                          <p:spTgt spid="23"/>
                                        </p:tgtEl>
                                        <p:attrNameLst>
                                          <p:attrName>style.visibility</p:attrName>
                                        </p:attrNameLst>
                                      </p:cBhvr>
                                      <p:to>
                                        <p:strVal val="visible"/>
                                      </p:to>
                                    </p:set>
                                    <p:animEffect transition="in" filter="barn(outVertical)">
                                      <p:cBhvr>
                                        <p:cTn id="11" dur="500"/>
                                        <p:tgtEl>
                                          <p:spTgt spid="23"/>
                                        </p:tgtEl>
                                      </p:cBhvr>
                                    </p:animEffect>
                                  </p:childTnLst>
                                </p:cTn>
                              </p:par>
                            </p:childTnLst>
                          </p:cTn>
                        </p:par>
                        <p:par>
                          <p:cTn id="12" fill="hold">
                            <p:stCondLst>
                              <p:cond delay="1375"/>
                            </p:stCondLst>
                            <p:childTnLst>
                              <p:par>
                                <p:cTn id="13" presetID="22" presetClass="entr" presetSubtype="1" fill="hold" grpId="0" nodeType="afterEffect">
                                  <p:stCondLst>
                                    <p:cond delay="0"/>
                                  </p:stCondLst>
                                  <p:childTnLst>
                                    <p:set>
                                      <p:cBhvr>
                                        <p:cTn id="14" dur="1" fill="hold">
                                          <p:stCondLst>
                                            <p:cond delay="0"/>
                                          </p:stCondLst>
                                        </p:cTn>
                                        <p:tgtEl>
                                          <p:spTgt spid="64"/>
                                        </p:tgtEl>
                                        <p:attrNameLst>
                                          <p:attrName>style.visibility</p:attrName>
                                        </p:attrNameLst>
                                      </p:cBhvr>
                                      <p:to>
                                        <p:strVal val="visible"/>
                                      </p:to>
                                    </p:set>
                                    <p:animEffect transition="in" filter="wipe(up)">
                                      <p:cBhvr>
                                        <p:cTn id="15" dur="250"/>
                                        <p:tgtEl>
                                          <p:spTgt spid="64"/>
                                        </p:tgtEl>
                                      </p:cBhvr>
                                    </p:animEffect>
                                  </p:childTnLst>
                                </p:cTn>
                              </p:par>
                            </p:childTnLst>
                          </p:cTn>
                        </p:par>
                        <p:par>
                          <p:cTn id="16" fill="hold">
                            <p:stCondLst>
                              <p:cond delay="1625"/>
                            </p:stCondLst>
                            <p:childTnLst>
                              <p:par>
                                <p:cTn id="17" presetID="22" presetClass="entr" presetSubtype="4" fill="hold" grpId="0" nodeType="afterEffect">
                                  <p:stCondLst>
                                    <p:cond delay="0"/>
                                  </p:stCondLst>
                                  <p:childTnLst>
                                    <p:set>
                                      <p:cBhvr>
                                        <p:cTn id="18" dur="1" fill="hold">
                                          <p:stCondLst>
                                            <p:cond delay="0"/>
                                          </p:stCondLst>
                                        </p:cTn>
                                        <p:tgtEl>
                                          <p:spTgt spid="62"/>
                                        </p:tgtEl>
                                        <p:attrNameLst>
                                          <p:attrName>style.visibility</p:attrName>
                                        </p:attrNameLst>
                                      </p:cBhvr>
                                      <p:to>
                                        <p:strVal val="visible"/>
                                      </p:to>
                                    </p:set>
                                    <p:animEffect transition="in" filter="wipe(down)">
                                      <p:cBhvr>
                                        <p:cTn id="19" dur="500"/>
                                        <p:tgtEl>
                                          <p:spTgt spid="62"/>
                                        </p:tgtEl>
                                      </p:cBhvr>
                                    </p:animEffect>
                                  </p:childTnLst>
                                </p:cTn>
                              </p:par>
                              <p:par>
                                <p:cTn id="20" presetID="22" presetClass="entr" presetSubtype="4" fill="hold" grpId="0" nodeType="withEffect">
                                  <p:stCondLst>
                                    <p:cond delay="0"/>
                                  </p:stCondLst>
                                  <p:childTnLst>
                                    <p:set>
                                      <p:cBhvr>
                                        <p:cTn id="21" dur="1" fill="hold">
                                          <p:stCondLst>
                                            <p:cond delay="0"/>
                                          </p:stCondLst>
                                        </p:cTn>
                                        <p:tgtEl>
                                          <p:spTgt spid="65">
                                            <p:txEl>
                                              <p:pRg st="0" end="0"/>
                                            </p:txEl>
                                          </p:spTgt>
                                        </p:tgtEl>
                                        <p:attrNameLst>
                                          <p:attrName>style.visibility</p:attrName>
                                        </p:attrNameLst>
                                      </p:cBhvr>
                                      <p:to>
                                        <p:strVal val="visible"/>
                                      </p:to>
                                    </p:set>
                                    <p:animEffect transition="in" filter="wipe(down)">
                                      <p:cBhvr>
                                        <p:cTn id="22" dur="500"/>
                                        <p:tgtEl>
                                          <p:spTgt spid="65">
                                            <p:txEl>
                                              <p:pRg st="0" end="0"/>
                                            </p:txEl>
                                          </p:spTgt>
                                        </p:tgtEl>
                                      </p:cBhvr>
                                    </p:animEffect>
                                  </p:childTnLst>
                                </p:cTn>
                              </p:par>
                            </p:childTnLst>
                          </p:cTn>
                        </p:par>
                        <p:par>
                          <p:cTn id="23" fill="hold">
                            <p:stCondLst>
                              <p:cond delay="2125"/>
                            </p:stCondLst>
                            <p:childTnLst>
                              <p:par>
                                <p:cTn id="24" presetID="22" presetClass="entr" presetSubtype="1" fill="hold" grpId="0" nodeType="afterEffect">
                                  <p:stCondLst>
                                    <p:cond delay="0"/>
                                  </p:stCondLst>
                                  <p:childTnLst>
                                    <p:set>
                                      <p:cBhvr>
                                        <p:cTn id="25" dur="1" fill="hold">
                                          <p:stCondLst>
                                            <p:cond delay="0"/>
                                          </p:stCondLst>
                                        </p:cTn>
                                        <p:tgtEl>
                                          <p:spTgt spid="63"/>
                                        </p:tgtEl>
                                        <p:attrNameLst>
                                          <p:attrName>style.visibility</p:attrName>
                                        </p:attrNameLst>
                                      </p:cBhvr>
                                      <p:to>
                                        <p:strVal val="visible"/>
                                      </p:to>
                                    </p:set>
                                    <p:animEffect transition="in" filter="wipe(up)">
                                      <p:cBhvr>
                                        <p:cTn id="26" dur="250"/>
                                        <p:tgtEl>
                                          <p:spTgt spid="63"/>
                                        </p:tgtEl>
                                      </p:cBhvr>
                                    </p:animEffect>
                                  </p:childTnLst>
                                </p:cTn>
                              </p:par>
                            </p:childTnLst>
                          </p:cTn>
                        </p:par>
                        <p:par>
                          <p:cTn id="27" fill="hold">
                            <p:stCondLst>
                              <p:cond delay="2375"/>
                            </p:stCondLst>
                            <p:childTnLst>
                              <p:par>
                                <p:cTn id="28" presetID="22" presetClass="entr" presetSubtype="1" fill="hold" grpId="0" nodeType="afterEffect">
                                  <p:stCondLst>
                                    <p:cond delay="0"/>
                                  </p:stCondLst>
                                  <p:childTnLst>
                                    <p:set>
                                      <p:cBhvr>
                                        <p:cTn id="29" dur="1" fill="hold">
                                          <p:stCondLst>
                                            <p:cond delay="0"/>
                                          </p:stCondLst>
                                        </p:cTn>
                                        <p:tgtEl>
                                          <p:spTgt spid="52"/>
                                        </p:tgtEl>
                                        <p:attrNameLst>
                                          <p:attrName>style.visibility</p:attrName>
                                        </p:attrNameLst>
                                      </p:cBhvr>
                                      <p:to>
                                        <p:strVal val="visible"/>
                                      </p:to>
                                    </p:set>
                                    <p:animEffect transition="in" filter="wipe(up)">
                                      <p:cBhvr>
                                        <p:cTn id="30" dur="250"/>
                                        <p:tgtEl>
                                          <p:spTgt spid="52"/>
                                        </p:tgtEl>
                                      </p:cBhvr>
                                    </p:animEffect>
                                  </p:childTnLst>
                                </p:cTn>
                              </p:par>
                            </p:childTnLst>
                          </p:cTn>
                        </p:par>
                        <p:par>
                          <p:cTn id="31" fill="hold">
                            <p:stCondLst>
                              <p:cond delay="2625"/>
                            </p:stCondLst>
                            <p:childTnLst>
                              <p:par>
                                <p:cTn id="32" presetID="22" presetClass="entr" presetSubtype="4" fill="hold" grpId="0" nodeType="afterEffect">
                                  <p:stCondLst>
                                    <p:cond delay="0"/>
                                  </p:stCondLst>
                                  <p:childTnLst>
                                    <p:set>
                                      <p:cBhvr>
                                        <p:cTn id="33" dur="1" fill="hold">
                                          <p:stCondLst>
                                            <p:cond delay="0"/>
                                          </p:stCondLst>
                                        </p:cTn>
                                        <p:tgtEl>
                                          <p:spTgt spid="50"/>
                                        </p:tgtEl>
                                        <p:attrNameLst>
                                          <p:attrName>style.visibility</p:attrName>
                                        </p:attrNameLst>
                                      </p:cBhvr>
                                      <p:to>
                                        <p:strVal val="visible"/>
                                      </p:to>
                                    </p:set>
                                    <p:animEffect transition="in" filter="wipe(down)">
                                      <p:cBhvr>
                                        <p:cTn id="34" dur="500"/>
                                        <p:tgtEl>
                                          <p:spTgt spid="50"/>
                                        </p:tgtEl>
                                      </p:cBhvr>
                                    </p:animEffect>
                                  </p:childTnLst>
                                </p:cTn>
                              </p:par>
                              <p:par>
                                <p:cTn id="35" presetID="22" presetClass="entr" presetSubtype="4" fill="hold" grpId="0" nodeType="withEffect">
                                  <p:stCondLst>
                                    <p:cond delay="0"/>
                                  </p:stCondLst>
                                  <p:childTnLst>
                                    <p:set>
                                      <p:cBhvr>
                                        <p:cTn id="36" dur="1" fill="hold">
                                          <p:stCondLst>
                                            <p:cond delay="0"/>
                                          </p:stCondLst>
                                        </p:cTn>
                                        <p:tgtEl>
                                          <p:spTgt spid="67">
                                            <p:txEl>
                                              <p:pRg st="0" end="0"/>
                                            </p:txEl>
                                          </p:spTgt>
                                        </p:tgtEl>
                                        <p:attrNameLst>
                                          <p:attrName>style.visibility</p:attrName>
                                        </p:attrNameLst>
                                      </p:cBhvr>
                                      <p:to>
                                        <p:strVal val="visible"/>
                                      </p:to>
                                    </p:set>
                                    <p:animEffect transition="in" filter="wipe(down)">
                                      <p:cBhvr>
                                        <p:cTn id="37" dur="500"/>
                                        <p:tgtEl>
                                          <p:spTgt spid="67">
                                            <p:txEl>
                                              <p:pRg st="0" end="0"/>
                                            </p:txEl>
                                          </p:spTgt>
                                        </p:tgtEl>
                                      </p:cBhvr>
                                    </p:animEffect>
                                  </p:childTnLst>
                                </p:cTn>
                              </p:par>
                            </p:childTnLst>
                          </p:cTn>
                        </p:par>
                        <p:par>
                          <p:cTn id="38" fill="hold">
                            <p:stCondLst>
                              <p:cond delay="3125"/>
                            </p:stCondLst>
                            <p:childTnLst>
                              <p:par>
                                <p:cTn id="39" presetID="22" presetClass="entr" presetSubtype="1" fill="hold" grpId="0" nodeType="afterEffect">
                                  <p:stCondLst>
                                    <p:cond delay="0"/>
                                  </p:stCondLst>
                                  <p:childTnLst>
                                    <p:set>
                                      <p:cBhvr>
                                        <p:cTn id="40" dur="1" fill="hold">
                                          <p:stCondLst>
                                            <p:cond delay="0"/>
                                          </p:stCondLst>
                                        </p:cTn>
                                        <p:tgtEl>
                                          <p:spTgt spid="51"/>
                                        </p:tgtEl>
                                        <p:attrNameLst>
                                          <p:attrName>style.visibility</p:attrName>
                                        </p:attrNameLst>
                                      </p:cBhvr>
                                      <p:to>
                                        <p:strVal val="visible"/>
                                      </p:to>
                                    </p:set>
                                    <p:animEffect transition="in" filter="wipe(up)">
                                      <p:cBhvr>
                                        <p:cTn id="41" dur="250"/>
                                        <p:tgtEl>
                                          <p:spTgt spid="51"/>
                                        </p:tgtEl>
                                      </p:cBhvr>
                                    </p:animEffect>
                                  </p:childTnLst>
                                </p:cTn>
                              </p:par>
                            </p:childTnLst>
                          </p:cTn>
                        </p:par>
                        <p:par>
                          <p:cTn id="42" fill="hold">
                            <p:stCondLst>
                              <p:cond delay="3375"/>
                            </p:stCondLst>
                            <p:childTnLst>
                              <p:par>
                                <p:cTn id="43" presetID="22" presetClass="entr" presetSubtype="1" fill="hold" grpId="0" nodeType="afterEffect">
                                  <p:stCondLst>
                                    <p:cond delay="0"/>
                                  </p:stCondLst>
                                  <p:childTnLst>
                                    <p:set>
                                      <p:cBhvr>
                                        <p:cTn id="44" dur="1" fill="hold">
                                          <p:stCondLst>
                                            <p:cond delay="0"/>
                                          </p:stCondLst>
                                        </p:cTn>
                                        <p:tgtEl>
                                          <p:spTgt spid="60"/>
                                        </p:tgtEl>
                                        <p:attrNameLst>
                                          <p:attrName>style.visibility</p:attrName>
                                        </p:attrNameLst>
                                      </p:cBhvr>
                                      <p:to>
                                        <p:strVal val="visible"/>
                                      </p:to>
                                    </p:set>
                                    <p:animEffect transition="in" filter="wipe(up)">
                                      <p:cBhvr>
                                        <p:cTn id="45" dur="250"/>
                                        <p:tgtEl>
                                          <p:spTgt spid="60"/>
                                        </p:tgtEl>
                                      </p:cBhvr>
                                    </p:animEffect>
                                  </p:childTnLst>
                                </p:cTn>
                              </p:par>
                            </p:childTnLst>
                          </p:cTn>
                        </p:par>
                        <p:par>
                          <p:cTn id="46" fill="hold">
                            <p:stCondLst>
                              <p:cond delay="3625"/>
                            </p:stCondLst>
                            <p:childTnLst>
                              <p:par>
                                <p:cTn id="47" presetID="22" presetClass="entr" presetSubtype="4" fill="hold" grpId="0" nodeType="afterEffect">
                                  <p:stCondLst>
                                    <p:cond delay="0"/>
                                  </p:stCondLst>
                                  <p:childTnLst>
                                    <p:set>
                                      <p:cBhvr>
                                        <p:cTn id="48" dur="1" fill="hold">
                                          <p:stCondLst>
                                            <p:cond delay="0"/>
                                          </p:stCondLst>
                                        </p:cTn>
                                        <p:tgtEl>
                                          <p:spTgt spid="58"/>
                                        </p:tgtEl>
                                        <p:attrNameLst>
                                          <p:attrName>style.visibility</p:attrName>
                                        </p:attrNameLst>
                                      </p:cBhvr>
                                      <p:to>
                                        <p:strVal val="visible"/>
                                      </p:to>
                                    </p:set>
                                    <p:animEffect transition="in" filter="wipe(down)">
                                      <p:cBhvr>
                                        <p:cTn id="49" dur="500"/>
                                        <p:tgtEl>
                                          <p:spTgt spid="58"/>
                                        </p:tgtEl>
                                      </p:cBhvr>
                                    </p:animEffect>
                                  </p:childTnLst>
                                </p:cTn>
                              </p:par>
                              <p:par>
                                <p:cTn id="50" presetID="22" presetClass="entr" presetSubtype="4" fill="hold" grpId="0" nodeType="withEffect">
                                  <p:stCondLst>
                                    <p:cond delay="0"/>
                                  </p:stCondLst>
                                  <p:childTnLst>
                                    <p:set>
                                      <p:cBhvr>
                                        <p:cTn id="51" dur="1" fill="hold">
                                          <p:stCondLst>
                                            <p:cond delay="0"/>
                                          </p:stCondLst>
                                        </p:cTn>
                                        <p:tgtEl>
                                          <p:spTgt spid="69">
                                            <p:txEl>
                                              <p:pRg st="0" end="0"/>
                                            </p:txEl>
                                          </p:spTgt>
                                        </p:tgtEl>
                                        <p:attrNameLst>
                                          <p:attrName>style.visibility</p:attrName>
                                        </p:attrNameLst>
                                      </p:cBhvr>
                                      <p:to>
                                        <p:strVal val="visible"/>
                                      </p:to>
                                    </p:set>
                                    <p:animEffect transition="in" filter="wipe(down)">
                                      <p:cBhvr>
                                        <p:cTn id="52" dur="500"/>
                                        <p:tgtEl>
                                          <p:spTgt spid="69">
                                            <p:txEl>
                                              <p:pRg st="0" end="0"/>
                                            </p:txEl>
                                          </p:spTgt>
                                        </p:tgtEl>
                                      </p:cBhvr>
                                    </p:animEffect>
                                  </p:childTnLst>
                                </p:cTn>
                              </p:par>
                            </p:childTnLst>
                          </p:cTn>
                        </p:par>
                        <p:par>
                          <p:cTn id="53" fill="hold">
                            <p:stCondLst>
                              <p:cond delay="4125"/>
                            </p:stCondLst>
                            <p:childTnLst>
                              <p:par>
                                <p:cTn id="54" presetID="22" presetClass="entr" presetSubtype="1" fill="hold" grpId="0" nodeType="afterEffect">
                                  <p:stCondLst>
                                    <p:cond delay="0"/>
                                  </p:stCondLst>
                                  <p:childTnLst>
                                    <p:set>
                                      <p:cBhvr>
                                        <p:cTn id="55" dur="1" fill="hold">
                                          <p:stCondLst>
                                            <p:cond delay="0"/>
                                          </p:stCondLst>
                                        </p:cTn>
                                        <p:tgtEl>
                                          <p:spTgt spid="59"/>
                                        </p:tgtEl>
                                        <p:attrNameLst>
                                          <p:attrName>style.visibility</p:attrName>
                                        </p:attrNameLst>
                                      </p:cBhvr>
                                      <p:to>
                                        <p:strVal val="visible"/>
                                      </p:to>
                                    </p:set>
                                    <p:animEffect transition="in" filter="wipe(up)">
                                      <p:cBhvr>
                                        <p:cTn id="56" dur="250"/>
                                        <p:tgtEl>
                                          <p:spTgt spid="59"/>
                                        </p:tgtEl>
                                      </p:cBhvr>
                                    </p:animEffect>
                                  </p:childTnLst>
                                </p:cTn>
                              </p:par>
                            </p:childTnLst>
                          </p:cTn>
                        </p:par>
                        <p:par>
                          <p:cTn id="57" fill="hold">
                            <p:stCondLst>
                              <p:cond delay="4375"/>
                            </p:stCondLst>
                            <p:childTnLst>
                              <p:par>
                                <p:cTn id="58" presetID="22" presetClass="entr" presetSubtype="1" fill="hold" grpId="0" nodeType="afterEffect">
                                  <p:stCondLst>
                                    <p:cond delay="0"/>
                                  </p:stCondLst>
                                  <p:childTnLst>
                                    <p:set>
                                      <p:cBhvr>
                                        <p:cTn id="59" dur="1" fill="hold">
                                          <p:stCondLst>
                                            <p:cond delay="0"/>
                                          </p:stCondLst>
                                        </p:cTn>
                                        <p:tgtEl>
                                          <p:spTgt spid="34"/>
                                        </p:tgtEl>
                                        <p:attrNameLst>
                                          <p:attrName>style.visibility</p:attrName>
                                        </p:attrNameLst>
                                      </p:cBhvr>
                                      <p:to>
                                        <p:strVal val="visible"/>
                                      </p:to>
                                    </p:set>
                                    <p:animEffect transition="in" filter="wipe(up)">
                                      <p:cBhvr>
                                        <p:cTn id="60" dur="250"/>
                                        <p:tgtEl>
                                          <p:spTgt spid="34"/>
                                        </p:tgtEl>
                                      </p:cBhvr>
                                    </p:animEffect>
                                  </p:childTnLst>
                                </p:cTn>
                              </p:par>
                            </p:childTnLst>
                          </p:cTn>
                        </p:par>
                        <p:par>
                          <p:cTn id="61" fill="hold">
                            <p:stCondLst>
                              <p:cond delay="4625"/>
                            </p:stCondLst>
                            <p:childTnLst>
                              <p:par>
                                <p:cTn id="62" presetID="22" presetClass="entr" presetSubtype="4" fill="hold" grpId="0" nodeType="afterEffect">
                                  <p:stCondLst>
                                    <p:cond delay="0"/>
                                  </p:stCondLst>
                                  <p:childTnLst>
                                    <p:set>
                                      <p:cBhvr>
                                        <p:cTn id="63" dur="1" fill="hold">
                                          <p:stCondLst>
                                            <p:cond delay="0"/>
                                          </p:stCondLst>
                                        </p:cTn>
                                        <p:tgtEl>
                                          <p:spTgt spid="7"/>
                                        </p:tgtEl>
                                        <p:attrNameLst>
                                          <p:attrName>style.visibility</p:attrName>
                                        </p:attrNameLst>
                                      </p:cBhvr>
                                      <p:to>
                                        <p:strVal val="visible"/>
                                      </p:to>
                                    </p:set>
                                    <p:animEffect transition="in" filter="wipe(down)">
                                      <p:cBhvr>
                                        <p:cTn id="64" dur="500"/>
                                        <p:tgtEl>
                                          <p:spTgt spid="7"/>
                                        </p:tgtEl>
                                      </p:cBhvr>
                                    </p:animEffect>
                                  </p:childTnLst>
                                </p:cTn>
                              </p:par>
                              <p:par>
                                <p:cTn id="65" presetID="22" presetClass="entr" presetSubtype="4" fill="hold" grpId="0" nodeType="withEffect">
                                  <p:stCondLst>
                                    <p:cond delay="0"/>
                                  </p:stCondLst>
                                  <p:childTnLst>
                                    <p:set>
                                      <p:cBhvr>
                                        <p:cTn id="66" dur="1" fill="hold">
                                          <p:stCondLst>
                                            <p:cond delay="0"/>
                                          </p:stCondLst>
                                        </p:cTn>
                                        <p:tgtEl>
                                          <p:spTgt spid="66">
                                            <p:txEl>
                                              <p:pRg st="0" end="0"/>
                                            </p:txEl>
                                          </p:spTgt>
                                        </p:tgtEl>
                                        <p:attrNameLst>
                                          <p:attrName>style.visibility</p:attrName>
                                        </p:attrNameLst>
                                      </p:cBhvr>
                                      <p:to>
                                        <p:strVal val="visible"/>
                                      </p:to>
                                    </p:set>
                                    <p:animEffect transition="in" filter="wipe(down)">
                                      <p:cBhvr>
                                        <p:cTn id="67" dur="500"/>
                                        <p:tgtEl>
                                          <p:spTgt spid="66">
                                            <p:txEl>
                                              <p:pRg st="0" end="0"/>
                                            </p:txEl>
                                          </p:spTgt>
                                        </p:tgtEl>
                                      </p:cBhvr>
                                    </p:animEffect>
                                  </p:childTnLst>
                                </p:cTn>
                              </p:par>
                            </p:childTnLst>
                          </p:cTn>
                        </p:par>
                        <p:par>
                          <p:cTn id="68" fill="hold">
                            <p:stCondLst>
                              <p:cond delay="5125"/>
                            </p:stCondLst>
                            <p:childTnLst>
                              <p:par>
                                <p:cTn id="69" presetID="22" presetClass="entr" presetSubtype="1" fill="hold" grpId="0" nodeType="afterEffect">
                                  <p:stCondLst>
                                    <p:cond delay="0"/>
                                  </p:stCondLst>
                                  <p:childTnLst>
                                    <p:set>
                                      <p:cBhvr>
                                        <p:cTn id="70" dur="1" fill="hold">
                                          <p:stCondLst>
                                            <p:cond delay="0"/>
                                          </p:stCondLst>
                                        </p:cTn>
                                        <p:tgtEl>
                                          <p:spTgt spid="8"/>
                                        </p:tgtEl>
                                        <p:attrNameLst>
                                          <p:attrName>style.visibility</p:attrName>
                                        </p:attrNameLst>
                                      </p:cBhvr>
                                      <p:to>
                                        <p:strVal val="visible"/>
                                      </p:to>
                                    </p:set>
                                    <p:animEffect transition="in" filter="wipe(up)">
                                      <p:cBhvr>
                                        <p:cTn id="71" dur="250"/>
                                        <p:tgtEl>
                                          <p:spTgt spid="8"/>
                                        </p:tgtEl>
                                      </p:cBhvr>
                                    </p:animEffect>
                                  </p:childTnLst>
                                </p:cTn>
                              </p:par>
                            </p:childTnLst>
                          </p:cTn>
                        </p:par>
                        <p:par>
                          <p:cTn id="72" fill="hold">
                            <p:stCondLst>
                              <p:cond delay="5375"/>
                            </p:stCondLst>
                            <p:childTnLst>
                              <p:par>
                                <p:cTn id="73" presetID="22" presetClass="entr" presetSubtype="1" fill="hold" grpId="0" nodeType="afterEffect">
                                  <p:stCondLst>
                                    <p:cond delay="0"/>
                                  </p:stCondLst>
                                  <p:childTnLst>
                                    <p:set>
                                      <p:cBhvr>
                                        <p:cTn id="74" dur="1" fill="hold">
                                          <p:stCondLst>
                                            <p:cond delay="0"/>
                                          </p:stCondLst>
                                        </p:cTn>
                                        <p:tgtEl>
                                          <p:spTgt spid="56"/>
                                        </p:tgtEl>
                                        <p:attrNameLst>
                                          <p:attrName>style.visibility</p:attrName>
                                        </p:attrNameLst>
                                      </p:cBhvr>
                                      <p:to>
                                        <p:strVal val="visible"/>
                                      </p:to>
                                    </p:set>
                                    <p:animEffect transition="in" filter="wipe(up)">
                                      <p:cBhvr>
                                        <p:cTn id="75" dur="250"/>
                                        <p:tgtEl>
                                          <p:spTgt spid="56"/>
                                        </p:tgtEl>
                                      </p:cBhvr>
                                    </p:animEffect>
                                  </p:childTnLst>
                                </p:cTn>
                              </p:par>
                            </p:childTnLst>
                          </p:cTn>
                        </p:par>
                        <p:par>
                          <p:cTn id="76" fill="hold">
                            <p:stCondLst>
                              <p:cond delay="5625"/>
                            </p:stCondLst>
                            <p:childTnLst>
                              <p:par>
                                <p:cTn id="77" presetID="22" presetClass="entr" presetSubtype="4" fill="hold" grpId="0" nodeType="afterEffect">
                                  <p:stCondLst>
                                    <p:cond delay="0"/>
                                  </p:stCondLst>
                                  <p:childTnLst>
                                    <p:set>
                                      <p:cBhvr>
                                        <p:cTn id="78" dur="1" fill="hold">
                                          <p:stCondLst>
                                            <p:cond delay="0"/>
                                          </p:stCondLst>
                                        </p:cTn>
                                        <p:tgtEl>
                                          <p:spTgt spid="54"/>
                                        </p:tgtEl>
                                        <p:attrNameLst>
                                          <p:attrName>style.visibility</p:attrName>
                                        </p:attrNameLst>
                                      </p:cBhvr>
                                      <p:to>
                                        <p:strVal val="visible"/>
                                      </p:to>
                                    </p:set>
                                    <p:animEffect transition="in" filter="wipe(down)">
                                      <p:cBhvr>
                                        <p:cTn id="79" dur="500"/>
                                        <p:tgtEl>
                                          <p:spTgt spid="54"/>
                                        </p:tgtEl>
                                      </p:cBhvr>
                                    </p:animEffect>
                                  </p:childTnLst>
                                </p:cTn>
                              </p:par>
                              <p:par>
                                <p:cTn id="80" presetID="22" presetClass="entr" presetSubtype="4" fill="hold" grpId="0" nodeType="withEffect">
                                  <p:stCondLst>
                                    <p:cond delay="0"/>
                                  </p:stCondLst>
                                  <p:childTnLst>
                                    <p:set>
                                      <p:cBhvr>
                                        <p:cTn id="81" dur="1" fill="hold">
                                          <p:stCondLst>
                                            <p:cond delay="0"/>
                                          </p:stCondLst>
                                        </p:cTn>
                                        <p:tgtEl>
                                          <p:spTgt spid="68">
                                            <p:txEl>
                                              <p:pRg st="0" end="0"/>
                                            </p:txEl>
                                          </p:spTgt>
                                        </p:tgtEl>
                                        <p:attrNameLst>
                                          <p:attrName>style.visibility</p:attrName>
                                        </p:attrNameLst>
                                      </p:cBhvr>
                                      <p:to>
                                        <p:strVal val="visible"/>
                                      </p:to>
                                    </p:set>
                                    <p:animEffect transition="in" filter="wipe(down)">
                                      <p:cBhvr>
                                        <p:cTn id="82" dur="500"/>
                                        <p:tgtEl>
                                          <p:spTgt spid="68">
                                            <p:txEl>
                                              <p:pRg st="0" end="0"/>
                                            </p:txEl>
                                          </p:spTgt>
                                        </p:tgtEl>
                                      </p:cBhvr>
                                    </p:animEffect>
                                  </p:childTnLst>
                                </p:cTn>
                              </p:par>
                            </p:childTnLst>
                          </p:cTn>
                        </p:par>
                        <p:par>
                          <p:cTn id="83" fill="hold">
                            <p:stCondLst>
                              <p:cond delay="6125"/>
                            </p:stCondLst>
                            <p:childTnLst>
                              <p:par>
                                <p:cTn id="84" presetID="22" presetClass="entr" presetSubtype="1" fill="hold" grpId="0" nodeType="afterEffect">
                                  <p:stCondLst>
                                    <p:cond delay="0"/>
                                  </p:stCondLst>
                                  <p:childTnLst>
                                    <p:set>
                                      <p:cBhvr>
                                        <p:cTn id="85" dur="1" fill="hold">
                                          <p:stCondLst>
                                            <p:cond delay="0"/>
                                          </p:stCondLst>
                                        </p:cTn>
                                        <p:tgtEl>
                                          <p:spTgt spid="55"/>
                                        </p:tgtEl>
                                        <p:attrNameLst>
                                          <p:attrName>style.visibility</p:attrName>
                                        </p:attrNameLst>
                                      </p:cBhvr>
                                      <p:to>
                                        <p:strVal val="visible"/>
                                      </p:to>
                                    </p:set>
                                    <p:animEffect transition="in" filter="wipe(up)">
                                      <p:cBhvr>
                                        <p:cTn id="86" dur="250"/>
                                        <p:tgtEl>
                                          <p:spTgt spid="55"/>
                                        </p:tgtEl>
                                      </p:cBhvr>
                                    </p:animEffect>
                                  </p:childTnLst>
                                </p:cTn>
                              </p:par>
                            </p:childTnLst>
                          </p:cTn>
                        </p:par>
                        <p:par>
                          <p:cTn id="87" fill="hold">
                            <p:stCondLst>
                              <p:cond delay="6375"/>
                            </p:stCondLst>
                            <p:childTnLst>
                              <p:par>
                                <p:cTn id="88" presetID="14" presetClass="entr" presetSubtype="10" fill="hold" grpId="0" nodeType="afterEffect">
                                  <p:stCondLst>
                                    <p:cond delay="500"/>
                                  </p:stCondLst>
                                  <p:iterate type="lt">
                                    <p:tmPct val="5000"/>
                                  </p:iterate>
                                  <p:childTnLst>
                                    <p:set>
                                      <p:cBhvr>
                                        <p:cTn id="89" dur="1" fill="hold">
                                          <p:stCondLst>
                                            <p:cond delay="0"/>
                                          </p:stCondLst>
                                        </p:cTn>
                                        <p:tgtEl>
                                          <p:spTgt spid="70">
                                            <p:txEl>
                                              <p:pRg st="0" end="0"/>
                                            </p:txEl>
                                          </p:spTgt>
                                        </p:tgtEl>
                                        <p:attrNameLst>
                                          <p:attrName>style.visibility</p:attrName>
                                        </p:attrNameLst>
                                      </p:cBhvr>
                                      <p:to>
                                        <p:strVal val="visible"/>
                                      </p:to>
                                    </p:set>
                                    <p:animEffect transition="in" filter="randombar(horizontal)">
                                      <p:cBhvr>
                                        <p:cTn id="90" dur="500"/>
                                        <p:tgtEl>
                                          <p:spTgt spid="70">
                                            <p:txEl>
                                              <p:pRg st="0" end="0"/>
                                            </p:txEl>
                                          </p:spTgt>
                                        </p:tgtEl>
                                      </p:cBhvr>
                                    </p:animEffect>
                                  </p:childTnLst>
                                </p:cTn>
                              </p:par>
                              <p:par>
                                <p:cTn id="91" presetID="22" presetClass="entr" presetSubtype="2" fill="hold" nodeType="withEffect">
                                  <p:stCondLst>
                                    <p:cond delay="500"/>
                                  </p:stCondLst>
                                  <p:childTnLst>
                                    <p:set>
                                      <p:cBhvr>
                                        <p:cTn id="92" dur="1" fill="hold">
                                          <p:stCondLst>
                                            <p:cond delay="0"/>
                                          </p:stCondLst>
                                        </p:cTn>
                                        <p:tgtEl>
                                          <p:spTgt spid="72"/>
                                        </p:tgtEl>
                                        <p:attrNameLst>
                                          <p:attrName>style.visibility</p:attrName>
                                        </p:attrNameLst>
                                      </p:cBhvr>
                                      <p:to>
                                        <p:strVal val="visible"/>
                                      </p:to>
                                    </p:set>
                                    <p:animEffect transition="in" filter="wipe(right)">
                                      <p:cBhvr>
                                        <p:cTn id="93" dur="1000"/>
                                        <p:tgtEl>
                                          <p:spTgt spid="72"/>
                                        </p:tgtEl>
                                      </p:cBhvr>
                                    </p:animEffect>
                                  </p:childTnLst>
                                </p:cTn>
                              </p:par>
                            </p:childTnLst>
                          </p:cTn>
                        </p:par>
                        <p:par>
                          <p:cTn id="94" fill="hold">
                            <p:stCondLst>
                              <p:cond delay="7875"/>
                            </p:stCondLst>
                            <p:childTnLst>
                              <p:par>
                                <p:cTn id="95" presetID="10" presetClass="entr" presetSubtype="0" fill="hold" grpId="0" nodeType="afterEffect">
                                  <p:stCondLst>
                                    <p:cond delay="0"/>
                                  </p:stCondLst>
                                  <p:childTnLst>
                                    <p:set>
                                      <p:cBhvr>
                                        <p:cTn id="96" dur="1" fill="hold">
                                          <p:stCondLst>
                                            <p:cond delay="0"/>
                                          </p:stCondLst>
                                        </p:cTn>
                                        <p:tgtEl>
                                          <p:spTgt spid="71">
                                            <p:txEl>
                                              <p:pRg st="0" end="0"/>
                                            </p:txEl>
                                          </p:spTgt>
                                        </p:tgtEl>
                                        <p:attrNameLst>
                                          <p:attrName>style.visibility</p:attrName>
                                        </p:attrNameLst>
                                      </p:cBhvr>
                                      <p:to>
                                        <p:strVal val="visible"/>
                                      </p:to>
                                    </p:set>
                                    <p:animEffect transition="in" filter="fade">
                                      <p:cBhvr>
                                        <p:cTn id="97" dur="750"/>
                                        <p:tgtEl>
                                          <p:spTgt spid="71">
                                            <p:txEl>
                                              <p:pRg st="0" end="0"/>
                                            </p:txEl>
                                          </p:spTgt>
                                        </p:tgtEl>
                                      </p:cBhvr>
                                    </p:animEffect>
                                  </p:childTnLst>
                                </p:cTn>
                              </p:par>
                            </p:childTnLst>
                          </p:cTn>
                        </p:par>
                        <p:par>
                          <p:cTn id="98" fill="hold">
                            <p:stCondLst>
                              <p:cond delay="8625"/>
                            </p:stCondLst>
                            <p:childTnLst>
                              <p:par>
                                <p:cTn id="99" presetID="14" presetClass="entr" presetSubtype="10" fill="hold" grpId="0" nodeType="afterEffect">
                                  <p:stCondLst>
                                    <p:cond delay="500"/>
                                  </p:stCondLst>
                                  <p:iterate type="lt">
                                    <p:tmPct val="5000"/>
                                  </p:iterate>
                                  <p:childTnLst>
                                    <p:set>
                                      <p:cBhvr>
                                        <p:cTn id="100" dur="1" fill="hold">
                                          <p:stCondLst>
                                            <p:cond delay="0"/>
                                          </p:stCondLst>
                                        </p:cTn>
                                        <p:tgtEl>
                                          <p:spTgt spid="73">
                                            <p:txEl>
                                              <p:pRg st="0" end="0"/>
                                            </p:txEl>
                                          </p:spTgt>
                                        </p:tgtEl>
                                        <p:attrNameLst>
                                          <p:attrName>style.visibility</p:attrName>
                                        </p:attrNameLst>
                                      </p:cBhvr>
                                      <p:to>
                                        <p:strVal val="visible"/>
                                      </p:to>
                                    </p:set>
                                    <p:animEffect transition="in" filter="randombar(horizontal)">
                                      <p:cBhvr>
                                        <p:cTn id="101" dur="500"/>
                                        <p:tgtEl>
                                          <p:spTgt spid="73">
                                            <p:txEl>
                                              <p:pRg st="0" end="0"/>
                                            </p:txEl>
                                          </p:spTgt>
                                        </p:tgtEl>
                                      </p:cBhvr>
                                    </p:animEffect>
                                  </p:childTnLst>
                                </p:cTn>
                              </p:par>
                            </p:childTnLst>
                          </p:cTn>
                        </p:par>
                        <p:par>
                          <p:cTn id="102" fill="hold">
                            <p:stCondLst>
                              <p:cond delay="9800"/>
                            </p:stCondLst>
                            <p:childTnLst>
                              <p:par>
                                <p:cTn id="103" presetID="10" presetClass="entr" presetSubtype="0" fill="hold" grpId="0" nodeType="afterEffect">
                                  <p:stCondLst>
                                    <p:cond delay="0"/>
                                  </p:stCondLst>
                                  <p:childTnLst>
                                    <p:set>
                                      <p:cBhvr>
                                        <p:cTn id="104" dur="1" fill="hold">
                                          <p:stCondLst>
                                            <p:cond delay="0"/>
                                          </p:stCondLst>
                                        </p:cTn>
                                        <p:tgtEl>
                                          <p:spTgt spid="74">
                                            <p:txEl>
                                              <p:pRg st="0" end="0"/>
                                            </p:txEl>
                                          </p:spTgt>
                                        </p:tgtEl>
                                        <p:attrNameLst>
                                          <p:attrName>style.visibility</p:attrName>
                                        </p:attrNameLst>
                                      </p:cBhvr>
                                      <p:to>
                                        <p:strVal val="visible"/>
                                      </p:to>
                                    </p:set>
                                    <p:animEffect transition="in" filter="fade">
                                      <p:cBhvr>
                                        <p:cTn id="105" dur="750"/>
                                        <p:tgtEl>
                                          <p:spTgt spid="7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tmplLst>
          <p:tmpl lvl="1">
            <p:tnLst>
              <p:par>
                <p:cTn presetID="14" presetClass="entr" presetSubtype="10" fill="hold" nodeType="afterEffect">
                  <p:stCondLst>
                    <p:cond delay="0"/>
                  </p:stCondLst>
                  <p:iterate type="lt">
                    <p:tmPct val="5000"/>
                  </p:iterate>
                  <p:childTnLst>
                    <p:set>
                      <p:cBhvr>
                        <p:cTn dur="1" fill="hold">
                          <p:stCondLst>
                            <p:cond delay="0"/>
                          </p:stCondLst>
                        </p:cTn>
                        <p:tgtEl>
                          <p:spTgt spid="6"/>
                        </p:tgtEl>
                        <p:attrNameLst>
                          <p:attrName>style.visibility</p:attrName>
                        </p:attrNameLst>
                      </p:cBhvr>
                      <p:to>
                        <p:strVal val="visible"/>
                      </p:to>
                    </p:set>
                    <p:animEffect transition="in" filter="randombar(horizontal)">
                      <p:cBhvr>
                        <p:cTn dur="500"/>
                        <p:tgtEl>
                          <p:spTgt spid="6"/>
                        </p:tgtEl>
                      </p:cBhvr>
                    </p:animEffect>
                  </p:childTnLst>
                </p:cTn>
              </p:par>
            </p:tnLst>
          </p:tmpl>
        </p:tmplLst>
      </p:bldP>
      <p:bldP spid="23" grpId="0" animBg="1"/>
      <p:bldP spid="7" grpId="0" animBg="1"/>
      <p:bldP spid="8" grpId="0" animBg="1"/>
      <p:bldP spid="34" grpId="0" animBg="1"/>
      <p:bldP spid="50" grpId="0" animBg="1"/>
      <p:bldP spid="51" grpId="0" animBg="1"/>
      <p:bldP spid="52" grpId="0" animBg="1"/>
      <p:bldP spid="54" grpId="0" animBg="1"/>
      <p:bldP spid="55" grpId="0" animBg="1"/>
      <p:bldP spid="56" grpId="0" animBg="1"/>
      <p:bldP spid="58" grpId="0" animBg="1"/>
      <p:bldP spid="59" grpId="0" animBg="1"/>
      <p:bldP spid="60" grpId="0" animBg="1"/>
      <p:bldP spid="62" grpId="0" animBg="1"/>
      <p:bldP spid="63" grpId="0" animBg="1"/>
      <p:bldP spid="64" grpId="0" animBg="1"/>
      <p:bldP spid="65" grpId="0" build="p">
        <p:tmplLst>
          <p:tmpl lvl="1">
            <p:tnLst>
              <p:par>
                <p:cTn presetID="22" presetClass="entr" presetSubtype="4" fill="hold" nodeType="withEffect">
                  <p:stCondLst>
                    <p:cond delay="0"/>
                  </p:stCondLst>
                  <p:childTnLst>
                    <p:set>
                      <p:cBhvr>
                        <p:cTn dur="1" fill="hold">
                          <p:stCondLst>
                            <p:cond delay="0"/>
                          </p:stCondLst>
                        </p:cTn>
                        <p:tgtEl>
                          <p:spTgt spid="65"/>
                        </p:tgtEl>
                        <p:attrNameLst>
                          <p:attrName>style.visibility</p:attrName>
                        </p:attrNameLst>
                      </p:cBhvr>
                      <p:to>
                        <p:strVal val="visible"/>
                      </p:to>
                    </p:set>
                    <p:animEffect transition="in" filter="wipe(down)">
                      <p:cBhvr>
                        <p:cTn dur="500"/>
                        <p:tgtEl>
                          <p:spTgt spid="65"/>
                        </p:tgtEl>
                      </p:cBhvr>
                    </p:animEffect>
                  </p:childTnLst>
                </p:cTn>
              </p:par>
            </p:tnLst>
          </p:tmpl>
        </p:tmplLst>
      </p:bldP>
      <p:bldP spid="66" grpId="0" build="p">
        <p:tmplLst>
          <p:tmpl lvl="1">
            <p:tnLst>
              <p:par>
                <p:cTn presetID="22" presetClass="entr" presetSubtype="4" fill="hold" nodeType="withEffect">
                  <p:stCondLst>
                    <p:cond delay="0"/>
                  </p:stCondLst>
                  <p:childTnLst>
                    <p:set>
                      <p:cBhvr>
                        <p:cTn dur="1" fill="hold">
                          <p:stCondLst>
                            <p:cond delay="0"/>
                          </p:stCondLst>
                        </p:cTn>
                        <p:tgtEl>
                          <p:spTgt spid="66"/>
                        </p:tgtEl>
                        <p:attrNameLst>
                          <p:attrName>style.visibility</p:attrName>
                        </p:attrNameLst>
                      </p:cBhvr>
                      <p:to>
                        <p:strVal val="visible"/>
                      </p:to>
                    </p:set>
                    <p:animEffect transition="in" filter="wipe(down)">
                      <p:cBhvr>
                        <p:cTn dur="500"/>
                        <p:tgtEl>
                          <p:spTgt spid="66"/>
                        </p:tgtEl>
                      </p:cBhvr>
                    </p:animEffect>
                  </p:childTnLst>
                </p:cTn>
              </p:par>
            </p:tnLst>
          </p:tmpl>
        </p:tmplLst>
      </p:bldP>
      <p:bldP spid="67" grpId="0" build="p">
        <p:tmplLst>
          <p:tmpl lvl="1">
            <p:tnLst>
              <p:par>
                <p:cTn presetID="22" presetClass="entr" presetSubtype="4" fill="hold" nodeType="withEffect">
                  <p:stCondLst>
                    <p:cond delay="0"/>
                  </p:stCondLst>
                  <p:childTnLst>
                    <p:set>
                      <p:cBhvr>
                        <p:cTn dur="1" fill="hold">
                          <p:stCondLst>
                            <p:cond delay="0"/>
                          </p:stCondLst>
                        </p:cTn>
                        <p:tgtEl>
                          <p:spTgt spid="67"/>
                        </p:tgtEl>
                        <p:attrNameLst>
                          <p:attrName>style.visibility</p:attrName>
                        </p:attrNameLst>
                      </p:cBhvr>
                      <p:to>
                        <p:strVal val="visible"/>
                      </p:to>
                    </p:set>
                    <p:animEffect transition="in" filter="wipe(down)">
                      <p:cBhvr>
                        <p:cTn dur="500"/>
                        <p:tgtEl>
                          <p:spTgt spid="67"/>
                        </p:tgtEl>
                      </p:cBhvr>
                    </p:animEffect>
                  </p:childTnLst>
                </p:cTn>
              </p:par>
            </p:tnLst>
          </p:tmpl>
        </p:tmplLst>
      </p:bldP>
      <p:bldP spid="68" grpId="0" build="p">
        <p:tmplLst>
          <p:tmpl lvl="1">
            <p:tnLst>
              <p:par>
                <p:cTn presetID="22" presetClass="entr" presetSubtype="4" fill="hold" nodeType="withEffect">
                  <p:stCondLst>
                    <p:cond delay="0"/>
                  </p:stCondLst>
                  <p:childTnLst>
                    <p:set>
                      <p:cBhvr>
                        <p:cTn dur="1" fill="hold">
                          <p:stCondLst>
                            <p:cond delay="0"/>
                          </p:stCondLst>
                        </p:cTn>
                        <p:tgtEl>
                          <p:spTgt spid="68"/>
                        </p:tgtEl>
                        <p:attrNameLst>
                          <p:attrName>style.visibility</p:attrName>
                        </p:attrNameLst>
                      </p:cBhvr>
                      <p:to>
                        <p:strVal val="visible"/>
                      </p:to>
                    </p:set>
                    <p:animEffect transition="in" filter="wipe(down)">
                      <p:cBhvr>
                        <p:cTn dur="500"/>
                        <p:tgtEl>
                          <p:spTgt spid="68"/>
                        </p:tgtEl>
                      </p:cBhvr>
                    </p:animEffect>
                  </p:childTnLst>
                </p:cTn>
              </p:par>
            </p:tnLst>
          </p:tmpl>
        </p:tmplLst>
      </p:bldP>
      <p:bldP spid="69" grpId="0" build="p">
        <p:tmplLst>
          <p:tmpl lvl="1">
            <p:tnLst>
              <p:par>
                <p:cTn presetID="22" presetClass="entr" presetSubtype="4" fill="hold" nodeType="withEffect">
                  <p:stCondLst>
                    <p:cond delay="0"/>
                  </p:stCondLst>
                  <p:childTnLst>
                    <p:set>
                      <p:cBhvr>
                        <p:cTn dur="1" fill="hold">
                          <p:stCondLst>
                            <p:cond delay="0"/>
                          </p:stCondLst>
                        </p:cTn>
                        <p:tgtEl>
                          <p:spTgt spid="69"/>
                        </p:tgtEl>
                        <p:attrNameLst>
                          <p:attrName>style.visibility</p:attrName>
                        </p:attrNameLst>
                      </p:cBhvr>
                      <p:to>
                        <p:strVal val="visible"/>
                      </p:to>
                    </p:set>
                    <p:animEffect transition="in" filter="wipe(down)">
                      <p:cBhvr>
                        <p:cTn dur="500"/>
                        <p:tgtEl>
                          <p:spTgt spid="69"/>
                        </p:tgtEl>
                      </p:cBhvr>
                    </p:animEffect>
                  </p:childTnLst>
                </p:cTn>
              </p:par>
            </p:tnLst>
          </p:tmpl>
        </p:tmplLst>
      </p:bldP>
      <p:bldP spid="70" grpId="0" build="p">
        <p:tmplLst>
          <p:tmpl lvl="1">
            <p:tnLst>
              <p:par>
                <p:cTn presetID="14" presetClass="entr" presetSubtype="10" fill="hold" nodeType="afterEffect">
                  <p:stCondLst>
                    <p:cond delay="500"/>
                  </p:stCondLst>
                  <p:iterate type="lt">
                    <p:tmPct val="5000"/>
                  </p:iterate>
                  <p:childTnLst>
                    <p:set>
                      <p:cBhvr>
                        <p:cTn dur="1" fill="hold">
                          <p:stCondLst>
                            <p:cond delay="0"/>
                          </p:stCondLst>
                        </p:cTn>
                        <p:tgtEl>
                          <p:spTgt spid="70"/>
                        </p:tgtEl>
                        <p:attrNameLst>
                          <p:attrName>style.visibility</p:attrName>
                        </p:attrNameLst>
                      </p:cBhvr>
                      <p:to>
                        <p:strVal val="visible"/>
                      </p:to>
                    </p:set>
                    <p:animEffect transition="in" filter="randombar(horizontal)">
                      <p:cBhvr>
                        <p:cTn dur="500"/>
                        <p:tgtEl>
                          <p:spTgt spid="70"/>
                        </p:tgtEl>
                      </p:cBhvr>
                    </p:animEffect>
                  </p:childTnLst>
                </p:cTn>
              </p:par>
            </p:tnLst>
          </p:tmpl>
        </p:tmplLst>
      </p:bldP>
      <p:bldP spid="71" grpId="0" build="p">
        <p:tmplLst>
          <p:tmpl lvl="1">
            <p:tnLst>
              <p:par>
                <p:cTn presetID="10" presetClass="entr" presetSubtype="0" fill="hold" nodeType="afterEffect">
                  <p:stCondLst>
                    <p:cond delay="0"/>
                  </p:stCondLst>
                  <p:childTnLst>
                    <p:set>
                      <p:cBhvr>
                        <p:cTn dur="1" fill="hold">
                          <p:stCondLst>
                            <p:cond delay="0"/>
                          </p:stCondLst>
                        </p:cTn>
                        <p:tgtEl>
                          <p:spTgt spid="71"/>
                        </p:tgtEl>
                        <p:attrNameLst>
                          <p:attrName>style.visibility</p:attrName>
                        </p:attrNameLst>
                      </p:cBhvr>
                      <p:to>
                        <p:strVal val="visible"/>
                      </p:to>
                    </p:set>
                    <p:animEffect transition="in" filter="fade">
                      <p:cBhvr>
                        <p:cTn dur="750"/>
                        <p:tgtEl>
                          <p:spTgt spid="71"/>
                        </p:tgtEl>
                      </p:cBhvr>
                    </p:animEffect>
                  </p:childTnLst>
                </p:cTn>
              </p:par>
            </p:tnLst>
          </p:tmpl>
        </p:tmplLst>
      </p:bldP>
      <p:bldP spid="73" grpId="0" build="p">
        <p:tmplLst>
          <p:tmpl lvl="1">
            <p:tnLst>
              <p:par>
                <p:cTn presetID="14" presetClass="entr" presetSubtype="10" fill="hold" nodeType="afterEffect">
                  <p:stCondLst>
                    <p:cond delay="500"/>
                  </p:stCondLst>
                  <p:iterate type="lt">
                    <p:tmPct val="5000"/>
                  </p:iterate>
                  <p:childTnLst>
                    <p:set>
                      <p:cBhvr>
                        <p:cTn dur="1" fill="hold">
                          <p:stCondLst>
                            <p:cond delay="0"/>
                          </p:stCondLst>
                        </p:cTn>
                        <p:tgtEl>
                          <p:spTgt spid="73"/>
                        </p:tgtEl>
                        <p:attrNameLst>
                          <p:attrName>style.visibility</p:attrName>
                        </p:attrNameLst>
                      </p:cBhvr>
                      <p:to>
                        <p:strVal val="visible"/>
                      </p:to>
                    </p:set>
                    <p:animEffect transition="in" filter="randombar(horizontal)">
                      <p:cBhvr>
                        <p:cTn dur="500"/>
                        <p:tgtEl>
                          <p:spTgt spid="73"/>
                        </p:tgtEl>
                      </p:cBhvr>
                    </p:animEffect>
                  </p:childTnLst>
                </p:cTn>
              </p:par>
            </p:tnLst>
          </p:tmpl>
        </p:tmplLst>
      </p:bldP>
      <p:bldP spid="74" grpId="0" build="p">
        <p:tmplLst>
          <p:tmpl lvl="1">
            <p:tnLst>
              <p:par>
                <p:cTn presetID="10" presetClass="entr" presetSubtype="0" fill="hold" nodeType="afterEffect">
                  <p:stCondLst>
                    <p:cond delay="0"/>
                  </p:stCondLst>
                  <p:childTnLst>
                    <p:set>
                      <p:cBhvr>
                        <p:cTn dur="1" fill="hold">
                          <p:stCondLst>
                            <p:cond delay="0"/>
                          </p:stCondLst>
                        </p:cTn>
                        <p:tgtEl>
                          <p:spTgt spid="74"/>
                        </p:tgtEl>
                        <p:attrNameLst>
                          <p:attrName>style.visibility</p:attrName>
                        </p:attrNameLst>
                      </p:cBhvr>
                      <p:to>
                        <p:strVal val="visible"/>
                      </p:to>
                    </p:set>
                    <p:animEffect transition="in" filter="fade">
                      <p:cBhvr>
                        <p:cTn dur="750"/>
                        <p:tgtEl>
                          <p:spTgt spid="74"/>
                        </p:tgtEl>
                      </p:cBhvr>
                    </p:animEffect>
                  </p:childTnLst>
                </p:cTn>
              </p:par>
            </p:tnLst>
          </p:tmpl>
        </p:tmplLst>
      </p:bldP>
    </p:bldLst>
  </p:timing>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Gear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smtClean="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F95F845C-B07D-424A-A6EA-96D8F4A7E4C5}" type="slidenum">
              <a:rPr lang="ja-JP" altLang="en-US" smtClean="0"/>
              <a:pPr/>
              <a:t>‹#›</a:t>
            </a:fld>
            <a:endParaRPr lang="ja-JP" altLang="en-US"/>
          </a:p>
        </p:txBody>
      </p:sp>
      <p:sp>
        <p:nvSpPr>
          <p:cNvPr id="6" name="テキスト プレースホルダー 5"/>
          <p:cNvSpPr>
            <a:spLocks noGrp="1"/>
          </p:cNvSpPr>
          <p:nvPr>
            <p:ph type="body" sz="quarter" idx="12" hasCustomPrompt="1"/>
          </p:nvPr>
        </p:nvSpPr>
        <p:spPr>
          <a:xfrm>
            <a:off x="1237456" y="1803400"/>
            <a:ext cx="15811500" cy="617976"/>
          </a:xfrm>
        </p:spPr>
        <p:txBody>
          <a:bodyPr anchor="ctr">
            <a:noAutofit/>
          </a:bodyPr>
          <a:lstStyle>
            <a:lvl1pPr algn="ctr">
              <a:spcBef>
                <a:spcPts val="0"/>
              </a:spcBef>
              <a:defRPr sz="3200" i="1" spc="0" baseline="0">
                <a:solidFill>
                  <a:schemeClr val="bg1"/>
                </a:solidFill>
                <a:effectLst/>
              </a:defRPr>
            </a:lvl1pPr>
          </a:lstStyle>
          <a:p>
            <a:pPr lvl="0"/>
            <a:r>
              <a:rPr kumimoji="1" lang="en-US" altLang="ja-JP" dirty="0" smtClean="0"/>
              <a:t>Subtitle Goes Here</a:t>
            </a:r>
            <a:endParaRPr kumimoji="1" lang="ja-JP" altLang="en-US" dirty="0" smtClean="0"/>
          </a:p>
        </p:txBody>
      </p:sp>
      <p:sp>
        <p:nvSpPr>
          <p:cNvPr id="8" name="ドーナツ 7"/>
          <p:cNvSpPr/>
          <p:nvPr userDrawn="1"/>
        </p:nvSpPr>
        <p:spPr>
          <a:xfrm>
            <a:off x="7305942" y="3654637"/>
            <a:ext cx="3603092" cy="3698452"/>
          </a:xfrm>
          <a:custGeom>
            <a:avLst/>
            <a:gdLst/>
            <a:ahLst/>
            <a:cxnLst/>
            <a:rect l="l" t="t" r="r" b="b"/>
            <a:pathLst>
              <a:path w="4542824" h="4663055">
                <a:moveTo>
                  <a:pt x="2261546" y="897181"/>
                </a:moveTo>
                <a:cubicBezTo>
                  <a:pt x="1457545" y="897181"/>
                  <a:pt x="805774" y="1548953"/>
                  <a:pt x="805774" y="2352954"/>
                </a:cubicBezTo>
                <a:cubicBezTo>
                  <a:pt x="805774" y="3156955"/>
                  <a:pt x="1457545" y="3808727"/>
                  <a:pt x="2261546" y="3808727"/>
                </a:cubicBezTo>
                <a:cubicBezTo>
                  <a:pt x="3065547" y="3808727"/>
                  <a:pt x="3717318" y="3156955"/>
                  <a:pt x="3717318" y="2352954"/>
                </a:cubicBezTo>
                <a:cubicBezTo>
                  <a:pt x="3717318" y="1548953"/>
                  <a:pt x="3065547" y="897181"/>
                  <a:pt x="2261546" y="897181"/>
                </a:cubicBezTo>
                <a:close/>
                <a:moveTo>
                  <a:pt x="2083603" y="0"/>
                </a:moveTo>
                <a:lnTo>
                  <a:pt x="2439490" y="0"/>
                </a:lnTo>
                <a:lnTo>
                  <a:pt x="2552136" y="521588"/>
                </a:lnTo>
                <a:cubicBezTo>
                  <a:pt x="2761893" y="554049"/>
                  <a:pt x="2959973" y="621739"/>
                  <a:pt x="3139530" y="719525"/>
                </a:cubicBezTo>
                <a:lnTo>
                  <a:pt x="3511289" y="397163"/>
                </a:lnTo>
                <a:lnTo>
                  <a:pt x="3795947" y="610765"/>
                </a:lnTo>
                <a:lnTo>
                  <a:pt x="3589001" y="1060760"/>
                </a:lnTo>
                <a:cubicBezTo>
                  <a:pt x="3709551" y="1180593"/>
                  <a:pt x="3811294" y="1318813"/>
                  <a:pt x="3892627" y="1469737"/>
                </a:cubicBezTo>
                <a:lnTo>
                  <a:pt x="4420433" y="1407493"/>
                </a:lnTo>
                <a:lnTo>
                  <a:pt x="4535785" y="1744167"/>
                </a:lnTo>
                <a:lnTo>
                  <a:pt x="4087115" y="2014817"/>
                </a:lnTo>
                <a:cubicBezTo>
                  <a:pt x="4107334" y="2124452"/>
                  <a:pt x="4117879" y="2237472"/>
                  <a:pt x="4117879" y="2352954"/>
                </a:cubicBezTo>
                <a:cubicBezTo>
                  <a:pt x="4117879" y="2452032"/>
                  <a:pt x="4110117" y="2549297"/>
                  <a:pt x="4092759" y="2643792"/>
                </a:cubicBezTo>
                <a:lnTo>
                  <a:pt x="4542824" y="2906675"/>
                </a:lnTo>
                <a:lnTo>
                  <a:pt x="4432244" y="3244947"/>
                </a:lnTo>
                <a:lnTo>
                  <a:pt x="3915713" y="3191427"/>
                </a:lnTo>
                <a:cubicBezTo>
                  <a:pt x="3824012" y="3376623"/>
                  <a:pt x="3700535" y="3543085"/>
                  <a:pt x="3553558" y="3685386"/>
                </a:cubicBezTo>
                <a:lnTo>
                  <a:pt x="3753170" y="4153716"/>
                </a:lnTo>
                <a:lnTo>
                  <a:pt x="3462615" y="4359224"/>
                </a:lnTo>
                <a:lnTo>
                  <a:pt x="3085858" y="4013486"/>
                </a:lnTo>
                <a:cubicBezTo>
                  <a:pt x="2918222" y="4098493"/>
                  <a:pt x="2735266" y="4156993"/>
                  <a:pt x="2542566" y="4185781"/>
                </a:cubicBezTo>
                <a:lnTo>
                  <a:pt x="2439490" y="4663055"/>
                </a:lnTo>
                <a:lnTo>
                  <a:pt x="2083603" y="4663055"/>
                </a:lnTo>
                <a:lnTo>
                  <a:pt x="1980528" y="4185781"/>
                </a:lnTo>
                <a:cubicBezTo>
                  <a:pt x="1772677" y="4154729"/>
                  <a:pt x="1576163" y="4089110"/>
                  <a:pt x="1398100" y="3992907"/>
                </a:cubicBezTo>
                <a:lnTo>
                  <a:pt x="997209" y="4340529"/>
                </a:lnTo>
                <a:lnTo>
                  <a:pt x="712552" y="4126927"/>
                </a:lnTo>
                <a:lnTo>
                  <a:pt x="934130" y="3645116"/>
                </a:lnTo>
                <a:cubicBezTo>
                  <a:pt x="803422" y="3515284"/>
                  <a:pt x="694564" y="3364073"/>
                  <a:pt x="609988" y="3198332"/>
                </a:cubicBezTo>
                <a:lnTo>
                  <a:pt x="124474" y="3255589"/>
                </a:lnTo>
                <a:lnTo>
                  <a:pt x="9121" y="2918915"/>
                </a:lnTo>
                <a:lnTo>
                  <a:pt x="432244" y="2663676"/>
                </a:lnTo>
                <a:cubicBezTo>
                  <a:pt x="414090" y="2562770"/>
                  <a:pt x="405215" y="2458899"/>
                  <a:pt x="405215" y="2352954"/>
                </a:cubicBezTo>
                <a:cubicBezTo>
                  <a:pt x="405215" y="2249178"/>
                  <a:pt x="413731" y="2147391"/>
                  <a:pt x="432435" y="2048643"/>
                </a:cubicBezTo>
                <a:lnTo>
                  <a:pt x="0" y="1796058"/>
                </a:lnTo>
                <a:lnTo>
                  <a:pt x="110581" y="1457787"/>
                </a:lnTo>
                <a:lnTo>
                  <a:pt x="609871" y="1509521"/>
                </a:lnTo>
                <a:cubicBezTo>
                  <a:pt x="701342" y="1326373"/>
                  <a:pt x="823934" y="1161680"/>
                  <a:pt x="969626" y="1020735"/>
                </a:cubicBezTo>
                <a:lnTo>
                  <a:pt x="769923" y="552192"/>
                </a:lnTo>
                <a:lnTo>
                  <a:pt x="1060478" y="346683"/>
                </a:lnTo>
                <a:lnTo>
                  <a:pt x="1437195" y="692385"/>
                </a:lnTo>
                <a:cubicBezTo>
                  <a:pt x="1602069" y="608806"/>
                  <a:pt x="1781763" y="550867"/>
                  <a:pt x="1970957" y="521588"/>
                </a:cubicBezTo>
                <a:close/>
              </a:path>
            </a:pathLst>
          </a:custGeom>
          <a:solidFill>
            <a:schemeClr val="tx1">
              <a:alpha val="40000"/>
            </a:schemeClr>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23" name="ドーナツ 7"/>
          <p:cNvSpPr/>
          <p:nvPr userDrawn="1"/>
        </p:nvSpPr>
        <p:spPr>
          <a:xfrm>
            <a:off x="10503094" y="2569961"/>
            <a:ext cx="2962007" cy="3040400"/>
          </a:xfrm>
          <a:custGeom>
            <a:avLst/>
            <a:gdLst/>
            <a:ahLst/>
            <a:cxnLst/>
            <a:rect l="l" t="t" r="r" b="b"/>
            <a:pathLst>
              <a:path w="4542824" h="4663055">
                <a:moveTo>
                  <a:pt x="2261546" y="897181"/>
                </a:moveTo>
                <a:cubicBezTo>
                  <a:pt x="1457545" y="897181"/>
                  <a:pt x="805774" y="1548953"/>
                  <a:pt x="805774" y="2352954"/>
                </a:cubicBezTo>
                <a:cubicBezTo>
                  <a:pt x="805774" y="3156955"/>
                  <a:pt x="1457545" y="3808727"/>
                  <a:pt x="2261546" y="3808727"/>
                </a:cubicBezTo>
                <a:cubicBezTo>
                  <a:pt x="3065547" y="3808727"/>
                  <a:pt x="3717318" y="3156955"/>
                  <a:pt x="3717318" y="2352954"/>
                </a:cubicBezTo>
                <a:cubicBezTo>
                  <a:pt x="3717318" y="1548953"/>
                  <a:pt x="3065547" y="897181"/>
                  <a:pt x="2261546" y="897181"/>
                </a:cubicBezTo>
                <a:close/>
                <a:moveTo>
                  <a:pt x="2083603" y="0"/>
                </a:moveTo>
                <a:lnTo>
                  <a:pt x="2439490" y="0"/>
                </a:lnTo>
                <a:lnTo>
                  <a:pt x="2552136" y="521588"/>
                </a:lnTo>
                <a:cubicBezTo>
                  <a:pt x="2761893" y="554049"/>
                  <a:pt x="2959973" y="621739"/>
                  <a:pt x="3139530" y="719525"/>
                </a:cubicBezTo>
                <a:lnTo>
                  <a:pt x="3511289" y="397163"/>
                </a:lnTo>
                <a:lnTo>
                  <a:pt x="3795947" y="610765"/>
                </a:lnTo>
                <a:lnTo>
                  <a:pt x="3589001" y="1060760"/>
                </a:lnTo>
                <a:cubicBezTo>
                  <a:pt x="3709551" y="1180593"/>
                  <a:pt x="3811294" y="1318813"/>
                  <a:pt x="3892627" y="1469737"/>
                </a:cubicBezTo>
                <a:lnTo>
                  <a:pt x="4420433" y="1407493"/>
                </a:lnTo>
                <a:lnTo>
                  <a:pt x="4535785" y="1744167"/>
                </a:lnTo>
                <a:lnTo>
                  <a:pt x="4087115" y="2014817"/>
                </a:lnTo>
                <a:cubicBezTo>
                  <a:pt x="4107334" y="2124452"/>
                  <a:pt x="4117879" y="2237472"/>
                  <a:pt x="4117879" y="2352954"/>
                </a:cubicBezTo>
                <a:cubicBezTo>
                  <a:pt x="4117879" y="2452032"/>
                  <a:pt x="4110117" y="2549297"/>
                  <a:pt x="4092759" y="2643792"/>
                </a:cubicBezTo>
                <a:lnTo>
                  <a:pt x="4542824" y="2906675"/>
                </a:lnTo>
                <a:lnTo>
                  <a:pt x="4432244" y="3244947"/>
                </a:lnTo>
                <a:lnTo>
                  <a:pt x="3915713" y="3191427"/>
                </a:lnTo>
                <a:cubicBezTo>
                  <a:pt x="3824012" y="3376623"/>
                  <a:pt x="3700535" y="3543085"/>
                  <a:pt x="3553558" y="3685386"/>
                </a:cubicBezTo>
                <a:lnTo>
                  <a:pt x="3753170" y="4153716"/>
                </a:lnTo>
                <a:lnTo>
                  <a:pt x="3462615" y="4359224"/>
                </a:lnTo>
                <a:lnTo>
                  <a:pt x="3085858" y="4013486"/>
                </a:lnTo>
                <a:cubicBezTo>
                  <a:pt x="2918222" y="4098493"/>
                  <a:pt x="2735266" y="4156993"/>
                  <a:pt x="2542566" y="4185781"/>
                </a:cubicBezTo>
                <a:lnTo>
                  <a:pt x="2439490" y="4663055"/>
                </a:lnTo>
                <a:lnTo>
                  <a:pt x="2083603" y="4663055"/>
                </a:lnTo>
                <a:lnTo>
                  <a:pt x="1980528" y="4185781"/>
                </a:lnTo>
                <a:cubicBezTo>
                  <a:pt x="1772677" y="4154729"/>
                  <a:pt x="1576163" y="4089110"/>
                  <a:pt x="1398100" y="3992907"/>
                </a:cubicBezTo>
                <a:lnTo>
                  <a:pt x="997209" y="4340529"/>
                </a:lnTo>
                <a:lnTo>
                  <a:pt x="712552" y="4126927"/>
                </a:lnTo>
                <a:lnTo>
                  <a:pt x="934130" y="3645116"/>
                </a:lnTo>
                <a:cubicBezTo>
                  <a:pt x="803422" y="3515284"/>
                  <a:pt x="694564" y="3364073"/>
                  <a:pt x="609988" y="3198332"/>
                </a:cubicBezTo>
                <a:lnTo>
                  <a:pt x="124474" y="3255589"/>
                </a:lnTo>
                <a:lnTo>
                  <a:pt x="9121" y="2918915"/>
                </a:lnTo>
                <a:lnTo>
                  <a:pt x="432244" y="2663676"/>
                </a:lnTo>
                <a:cubicBezTo>
                  <a:pt x="414090" y="2562770"/>
                  <a:pt x="405215" y="2458899"/>
                  <a:pt x="405215" y="2352954"/>
                </a:cubicBezTo>
                <a:cubicBezTo>
                  <a:pt x="405215" y="2249178"/>
                  <a:pt x="413731" y="2147391"/>
                  <a:pt x="432435" y="2048643"/>
                </a:cubicBezTo>
                <a:lnTo>
                  <a:pt x="0" y="1796058"/>
                </a:lnTo>
                <a:lnTo>
                  <a:pt x="110581" y="1457787"/>
                </a:lnTo>
                <a:lnTo>
                  <a:pt x="609871" y="1509521"/>
                </a:lnTo>
                <a:cubicBezTo>
                  <a:pt x="701342" y="1326373"/>
                  <a:pt x="823934" y="1161680"/>
                  <a:pt x="969626" y="1020735"/>
                </a:cubicBezTo>
                <a:lnTo>
                  <a:pt x="769923" y="552192"/>
                </a:lnTo>
                <a:lnTo>
                  <a:pt x="1060478" y="346683"/>
                </a:lnTo>
                <a:lnTo>
                  <a:pt x="1437195" y="692385"/>
                </a:lnTo>
                <a:cubicBezTo>
                  <a:pt x="1602069" y="608806"/>
                  <a:pt x="1781763" y="550867"/>
                  <a:pt x="1970957" y="521588"/>
                </a:cubicBezTo>
                <a:close/>
              </a:path>
            </a:pathLst>
          </a:custGeom>
          <a:solidFill>
            <a:schemeClr val="tx1">
              <a:alpha val="40000"/>
            </a:schemeClr>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24" name="ドーナツ 7"/>
          <p:cNvSpPr/>
          <p:nvPr userDrawn="1"/>
        </p:nvSpPr>
        <p:spPr>
          <a:xfrm>
            <a:off x="4837925" y="2676459"/>
            <a:ext cx="2754503" cy="2827404"/>
          </a:xfrm>
          <a:custGeom>
            <a:avLst/>
            <a:gdLst/>
            <a:ahLst/>
            <a:cxnLst/>
            <a:rect l="l" t="t" r="r" b="b"/>
            <a:pathLst>
              <a:path w="4542824" h="4663055">
                <a:moveTo>
                  <a:pt x="2261546" y="897181"/>
                </a:moveTo>
                <a:cubicBezTo>
                  <a:pt x="1457545" y="897181"/>
                  <a:pt x="805774" y="1548953"/>
                  <a:pt x="805774" y="2352954"/>
                </a:cubicBezTo>
                <a:cubicBezTo>
                  <a:pt x="805774" y="3156955"/>
                  <a:pt x="1457545" y="3808727"/>
                  <a:pt x="2261546" y="3808727"/>
                </a:cubicBezTo>
                <a:cubicBezTo>
                  <a:pt x="3065547" y="3808727"/>
                  <a:pt x="3717318" y="3156955"/>
                  <a:pt x="3717318" y="2352954"/>
                </a:cubicBezTo>
                <a:cubicBezTo>
                  <a:pt x="3717318" y="1548953"/>
                  <a:pt x="3065547" y="897181"/>
                  <a:pt x="2261546" y="897181"/>
                </a:cubicBezTo>
                <a:close/>
                <a:moveTo>
                  <a:pt x="2083603" y="0"/>
                </a:moveTo>
                <a:lnTo>
                  <a:pt x="2439490" y="0"/>
                </a:lnTo>
                <a:lnTo>
                  <a:pt x="2552136" y="521588"/>
                </a:lnTo>
                <a:cubicBezTo>
                  <a:pt x="2761893" y="554049"/>
                  <a:pt x="2959973" y="621739"/>
                  <a:pt x="3139530" y="719525"/>
                </a:cubicBezTo>
                <a:lnTo>
                  <a:pt x="3511289" y="397163"/>
                </a:lnTo>
                <a:lnTo>
                  <a:pt x="3795947" y="610765"/>
                </a:lnTo>
                <a:lnTo>
                  <a:pt x="3589001" y="1060760"/>
                </a:lnTo>
                <a:cubicBezTo>
                  <a:pt x="3709551" y="1180593"/>
                  <a:pt x="3811294" y="1318813"/>
                  <a:pt x="3892627" y="1469737"/>
                </a:cubicBezTo>
                <a:lnTo>
                  <a:pt x="4420433" y="1407493"/>
                </a:lnTo>
                <a:lnTo>
                  <a:pt x="4535785" y="1744167"/>
                </a:lnTo>
                <a:lnTo>
                  <a:pt x="4087115" y="2014817"/>
                </a:lnTo>
                <a:cubicBezTo>
                  <a:pt x="4107334" y="2124452"/>
                  <a:pt x="4117879" y="2237472"/>
                  <a:pt x="4117879" y="2352954"/>
                </a:cubicBezTo>
                <a:cubicBezTo>
                  <a:pt x="4117879" y="2452032"/>
                  <a:pt x="4110117" y="2549297"/>
                  <a:pt x="4092759" y="2643792"/>
                </a:cubicBezTo>
                <a:lnTo>
                  <a:pt x="4542824" y="2906675"/>
                </a:lnTo>
                <a:lnTo>
                  <a:pt x="4432244" y="3244947"/>
                </a:lnTo>
                <a:lnTo>
                  <a:pt x="3915713" y="3191427"/>
                </a:lnTo>
                <a:cubicBezTo>
                  <a:pt x="3824012" y="3376623"/>
                  <a:pt x="3700535" y="3543085"/>
                  <a:pt x="3553558" y="3685386"/>
                </a:cubicBezTo>
                <a:lnTo>
                  <a:pt x="3753170" y="4153716"/>
                </a:lnTo>
                <a:lnTo>
                  <a:pt x="3462615" y="4359224"/>
                </a:lnTo>
                <a:lnTo>
                  <a:pt x="3085858" y="4013486"/>
                </a:lnTo>
                <a:cubicBezTo>
                  <a:pt x="2918222" y="4098493"/>
                  <a:pt x="2735266" y="4156993"/>
                  <a:pt x="2542566" y="4185781"/>
                </a:cubicBezTo>
                <a:lnTo>
                  <a:pt x="2439490" y="4663055"/>
                </a:lnTo>
                <a:lnTo>
                  <a:pt x="2083603" y="4663055"/>
                </a:lnTo>
                <a:lnTo>
                  <a:pt x="1980528" y="4185781"/>
                </a:lnTo>
                <a:cubicBezTo>
                  <a:pt x="1772677" y="4154729"/>
                  <a:pt x="1576163" y="4089110"/>
                  <a:pt x="1398100" y="3992907"/>
                </a:cubicBezTo>
                <a:lnTo>
                  <a:pt x="997209" y="4340529"/>
                </a:lnTo>
                <a:lnTo>
                  <a:pt x="712552" y="4126927"/>
                </a:lnTo>
                <a:lnTo>
                  <a:pt x="934130" y="3645116"/>
                </a:lnTo>
                <a:cubicBezTo>
                  <a:pt x="803422" y="3515284"/>
                  <a:pt x="694564" y="3364073"/>
                  <a:pt x="609988" y="3198332"/>
                </a:cubicBezTo>
                <a:lnTo>
                  <a:pt x="124474" y="3255589"/>
                </a:lnTo>
                <a:lnTo>
                  <a:pt x="9121" y="2918915"/>
                </a:lnTo>
                <a:lnTo>
                  <a:pt x="432244" y="2663676"/>
                </a:lnTo>
                <a:cubicBezTo>
                  <a:pt x="414090" y="2562770"/>
                  <a:pt x="405215" y="2458899"/>
                  <a:pt x="405215" y="2352954"/>
                </a:cubicBezTo>
                <a:cubicBezTo>
                  <a:pt x="405215" y="2249178"/>
                  <a:pt x="413731" y="2147391"/>
                  <a:pt x="432435" y="2048643"/>
                </a:cubicBezTo>
                <a:lnTo>
                  <a:pt x="0" y="1796058"/>
                </a:lnTo>
                <a:lnTo>
                  <a:pt x="110581" y="1457787"/>
                </a:lnTo>
                <a:lnTo>
                  <a:pt x="609871" y="1509521"/>
                </a:lnTo>
                <a:cubicBezTo>
                  <a:pt x="701342" y="1326373"/>
                  <a:pt x="823934" y="1161680"/>
                  <a:pt x="969626" y="1020735"/>
                </a:cubicBezTo>
                <a:lnTo>
                  <a:pt x="769923" y="552192"/>
                </a:lnTo>
                <a:lnTo>
                  <a:pt x="1060478" y="346683"/>
                </a:lnTo>
                <a:lnTo>
                  <a:pt x="1437195" y="692385"/>
                </a:lnTo>
                <a:cubicBezTo>
                  <a:pt x="1602069" y="608806"/>
                  <a:pt x="1781763" y="550867"/>
                  <a:pt x="1970957" y="521588"/>
                </a:cubicBezTo>
                <a:close/>
              </a:path>
            </a:pathLst>
          </a:custGeom>
          <a:solidFill>
            <a:schemeClr val="tx1">
              <a:alpha val="40000"/>
            </a:schemeClr>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25" name="ドーナツ 7"/>
          <p:cNvSpPr/>
          <p:nvPr userDrawn="1"/>
        </p:nvSpPr>
        <p:spPr>
          <a:xfrm>
            <a:off x="12087336" y="5315577"/>
            <a:ext cx="2505455" cy="2571765"/>
          </a:xfrm>
          <a:custGeom>
            <a:avLst/>
            <a:gdLst/>
            <a:ahLst/>
            <a:cxnLst/>
            <a:rect l="l" t="t" r="r" b="b"/>
            <a:pathLst>
              <a:path w="4542824" h="4663055">
                <a:moveTo>
                  <a:pt x="2261546" y="897181"/>
                </a:moveTo>
                <a:cubicBezTo>
                  <a:pt x="1457545" y="897181"/>
                  <a:pt x="805774" y="1548953"/>
                  <a:pt x="805774" y="2352954"/>
                </a:cubicBezTo>
                <a:cubicBezTo>
                  <a:pt x="805774" y="3156955"/>
                  <a:pt x="1457545" y="3808727"/>
                  <a:pt x="2261546" y="3808727"/>
                </a:cubicBezTo>
                <a:cubicBezTo>
                  <a:pt x="3065547" y="3808727"/>
                  <a:pt x="3717318" y="3156955"/>
                  <a:pt x="3717318" y="2352954"/>
                </a:cubicBezTo>
                <a:cubicBezTo>
                  <a:pt x="3717318" y="1548953"/>
                  <a:pt x="3065547" y="897181"/>
                  <a:pt x="2261546" y="897181"/>
                </a:cubicBezTo>
                <a:close/>
                <a:moveTo>
                  <a:pt x="2083603" y="0"/>
                </a:moveTo>
                <a:lnTo>
                  <a:pt x="2439490" y="0"/>
                </a:lnTo>
                <a:lnTo>
                  <a:pt x="2552136" y="521588"/>
                </a:lnTo>
                <a:cubicBezTo>
                  <a:pt x="2761893" y="554049"/>
                  <a:pt x="2959973" y="621739"/>
                  <a:pt x="3139530" y="719525"/>
                </a:cubicBezTo>
                <a:lnTo>
                  <a:pt x="3511289" y="397163"/>
                </a:lnTo>
                <a:lnTo>
                  <a:pt x="3795947" y="610765"/>
                </a:lnTo>
                <a:lnTo>
                  <a:pt x="3589001" y="1060760"/>
                </a:lnTo>
                <a:cubicBezTo>
                  <a:pt x="3709551" y="1180593"/>
                  <a:pt x="3811294" y="1318813"/>
                  <a:pt x="3892627" y="1469737"/>
                </a:cubicBezTo>
                <a:lnTo>
                  <a:pt x="4420433" y="1407493"/>
                </a:lnTo>
                <a:lnTo>
                  <a:pt x="4535785" y="1744167"/>
                </a:lnTo>
                <a:lnTo>
                  <a:pt x="4087115" y="2014817"/>
                </a:lnTo>
                <a:cubicBezTo>
                  <a:pt x="4107334" y="2124452"/>
                  <a:pt x="4117879" y="2237472"/>
                  <a:pt x="4117879" y="2352954"/>
                </a:cubicBezTo>
                <a:cubicBezTo>
                  <a:pt x="4117879" y="2452032"/>
                  <a:pt x="4110117" y="2549297"/>
                  <a:pt x="4092759" y="2643792"/>
                </a:cubicBezTo>
                <a:lnTo>
                  <a:pt x="4542824" y="2906675"/>
                </a:lnTo>
                <a:lnTo>
                  <a:pt x="4432244" y="3244947"/>
                </a:lnTo>
                <a:lnTo>
                  <a:pt x="3915713" y="3191427"/>
                </a:lnTo>
                <a:cubicBezTo>
                  <a:pt x="3824012" y="3376623"/>
                  <a:pt x="3700535" y="3543085"/>
                  <a:pt x="3553558" y="3685386"/>
                </a:cubicBezTo>
                <a:lnTo>
                  <a:pt x="3753170" y="4153716"/>
                </a:lnTo>
                <a:lnTo>
                  <a:pt x="3462615" y="4359224"/>
                </a:lnTo>
                <a:lnTo>
                  <a:pt x="3085858" y="4013486"/>
                </a:lnTo>
                <a:cubicBezTo>
                  <a:pt x="2918222" y="4098493"/>
                  <a:pt x="2735266" y="4156993"/>
                  <a:pt x="2542566" y="4185781"/>
                </a:cubicBezTo>
                <a:lnTo>
                  <a:pt x="2439490" y="4663055"/>
                </a:lnTo>
                <a:lnTo>
                  <a:pt x="2083603" y="4663055"/>
                </a:lnTo>
                <a:lnTo>
                  <a:pt x="1980528" y="4185781"/>
                </a:lnTo>
                <a:cubicBezTo>
                  <a:pt x="1772677" y="4154729"/>
                  <a:pt x="1576163" y="4089110"/>
                  <a:pt x="1398100" y="3992907"/>
                </a:cubicBezTo>
                <a:lnTo>
                  <a:pt x="997209" y="4340529"/>
                </a:lnTo>
                <a:lnTo>
                  <a:pt x="712552" y="4126927"/>
                </a:lnTo>
                <a:lnTo>
                  <a:pt x="934130" y="3645116"/>
                </a:lnTo>
                <a:cubicBezTo>
                  <a:pt x="803422" y="3515284"/>
                  <a:pt x="694564" y="3364073"/>
                  <a:pt x="609988" y="3198332"/>
                </a:cubicBezTo>
                <a:lnTo>
                  <a:pt x="124474" y="3255589"/>
                </a:lnTo>
                <a:lnTo>
                  <a:pt x="9121" y="2918915"/>
                </a:lnTo>
                <a:lnTo>
                  <a:pt x="432244" y="2663676"/>
                </a:lnTo>
                <a:cubicBezTo>
                  <a:pt x="414090" y="2562770"/>
                  <a:pt x="405215" y="2458899"/>
                  <a:pt x="405215" y="2352954"/>
                </a:cubicBezTo>
                <a:cubicBezTo>
                  <a:pt x="405215" y="2249178"/>
                  <a:pt x="413731" y="2147391"/>
                  <a:pt x="432435" y="2048643"/>
                </a:cubicBezTo>
                <a:lnTo>
                  <a:pt x="0" y="1796058"/>
                </a:lnTo>
                <a:lnTo>
                  <a:pt x="110581" y="1457787"/>
                </a:lnTo>
                <a:lnTo>
                  <a:pt x="609871" y="1509521"/>
                </a:lnTo>
                <a:cubicBezTo>
                  <a:pt x="701342" y="1326373"/>
                  <a:pt x="823934" y="1161680"/>
                  <a:pt x="969626" y="1020735"/>
                </a:cubicBezTo>
                <a:lnTo>
                  <a:pt x="769923" y="552192"/>
                </a:lnTo>
                <a:lnTo>
                  <a:pt x="1060478" y="346683"/>
                </a:lnTo>
                <a:lnTo>
                  <a:pt x="1437195" y="692385"/>
                </a:lnTo>
                <a:cubicBezTo>
                  <a:pt x="1602069" y="608806"/>
                  <a:pt x="1781763" y="550867"/>
                  <a:pt x="1970957" y="521588"/>
                </a:cubicBezTo>
                <a:close/>
              </a:path>
            </a:pathLst>
          </a:custGeom>
          <a:solidFill>
            <a:schemeClr val="tx1">
              <a:alpha val="40000"/>
            </a:schemeClr>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26" name="ドーナツ 7"/>
          <p:cNvSpPr/>
          <p:nvPr userDrawn="1"/>
        </p:nvSpPr>
        <p:spPr>
          <a:xfrm>
            <a:off x="13922298" y="2936112"/>
            <a:ext cx="3126658" cy="3209409"/>
          </a:xfrm>
          <a:custGeom>
            <a:avLst/>
            <a:gdLst/>
            <a:ahLst/>
            <a:cxnLst/>
            <a:rect l="l" t="t" r="r" b="b"/>
            <a:pathLst>
              <a:path w="4542824" h="4663055">
                <a:moveTo>
                  <a:pt x="2261546" y="897181"/>
                </a:moveTo>
                <a:cubicBezTo>
                  <a:pt x="1457545" y="897181"/>
                  <a:pt x="805774" y="1548953"/>
                  <a:pt x="805774" y="2352954"/>
                </a:cubicBezTo>
                <a:cubicBezTo>
                  <a:pt x="805774" y="3156955"/>
                  <a:pt x="1457545" y="3808727"/>
                  <a:pt x="2261546" y="3808727"/>
                </a:cubicBezTo>
                <a:cubicBezTo>
                  <a:pt x="3065547" y="3808727"/>
                  <a:pt x="3717318" y="3156955"/>
                  <a:pt x="3717318" y="2352954"/>
                </a:cubicBezTo>
                <a:cubicBezTo>
                  <a:pt x="3717318" y="1548953"/>
                  <a:pt x="3065547" y="897181"/>
                  <a:pt x="2261546" y="897181"/>
                </a:cubicBezTo>
                <a:close/>
                <a:moveTo>
                  <a:pt x="2083603" y="0"/>
                </a:moveTo>
                <a:lnTo>
                  <a:pt x="2439490" y="0"/>
                </a:lnTo>
                <a:lnTo>
                  <a:pt x="2552136" y="521588"/>
                </a:lnTo>
                <a:cubicBezTo>
                  <a:pt x="2761893" y="554049"/>
                  <a:pt x="2959973" y="621739"/>
                  <a:pt x="3139530" y="719525"/>
                </a:cubicBezTo>
                <a:lnTo>
                  <a:pt x="3511289" y="397163"/>
                </a:lnTo>
                <a:lnTo>
                  <a:pt x="3795947" y="610765"/>
                </a:lnTo>
                <a:lnTo>
                  <a:pt x="3589001" y="1060760"/>
                </a:lnTo>
                <a:cubicBezTo>
                  <a:pt x="3709551" y="1180593"/>
                  <a:pt x="3811294" y="1318813"/>
                  <a:pt x="3892627" y="1469737"/>
                </a:cubicBezTo>
                <a:lnTo>
                  <a:pt x="4420433" y="1407493"/>
                </a:lnTo>
                <a:lnTo>
                  <a:pt x="4535785" y="1744167"/>
                </a:lnTo>
                <a:lnTo>
                  <a:pt x="4087115" y="2014817"/>
                </a:lnTo>
                <a:cubicBezTo>
                  <a:pt x="4107334" y="2124452"/>
                  <a:pt x="4117879" y="2237472"/>
                  <a:pt x="4117879" y="2352954"/>
                </a:cubicBezTo>
                <a:cubicBezTo>
                  <a:pt x="4117879" y="2452032"/>
                  <a:pt x="4110117" y="2549297"/>
                  <a:pt x="4092759" y="2643792"/>
                </a:cubicBezTo>
                <a:lnTo>
                  <a:pt x="4542824" y="2906675"/>
                </a:lnTo>
                <a:lnTo>
                  <a:pt x="4432244" y="3244947"/>
                </a:lnTo>
                <a:lnTo>
                  <a:pt x="3915713" y="3191427"/>
                </a:lnTo>
                <a:cubicBezTo>
                  <a:pt x="3824012" y="3376623"/>
                  <a:pt x="3700535" y="3543085"/>
                  <a:pt x="3553558" y="3685386"/>
                </a:cubicBezTo>
                <a:lnTo>
                  <a:pt x="3753170" y="4153716"/>
                </a:lnTo>
                <a:lnTo>
                  <a:pt x="3462615" y="4359224"/>
                </a:lnTo>
                <a:lnTo>
                  <a:pt x="3085858" y="4013486"/>
                </a:lnTo>
                <a:cubicBezTo>
                  <a:pt x="2918222" y="4098493"/>
                  <a:pt x="2735266" y="4156993"/>
                  <a:pt x="2542566" y="4185781"/>
                </a:cubicBezTo>
                <a:lnTo>
                  <a:pt x="2439490" y="4663055"/>
                </a:lnTo>
                <a:lnTo>
                  <a:pt x="2083603" y="4663055"/>
                </a:lnTo>
                <a:lnTo>
                  <a:pt x="1980528" y="4185781"/>
                </a:lnTo>
                <a:cubicBezTo>
                  <a:pt x="1772677" y="4154729"/>
                  <a:pt x="1576163" y="4089110"/>
                  <a:pt x="1398100" y="3992907"/>
                </a:cubicBezTo>
                <a:lnTo>
                  <a:pt x="997209" y="4340529"/>
                </a:lnTo>
                <a:lnTo>
                  <a:pt x="712552" y="4126927"/>
                </a:lnTo>
                <a:lnTo>
                  <a:pt x="934130" y="3645116"/>
                </a:lnTo>
                <a:cubicBezTo>
                  <a:pt x="803422" y="3515284"/>
                  <a:pt x="694564" y="3364073"/>
                  <a:pt x="609988" y="3198332"/>
                </a:cubicBezTo>
                <a:lnTo>
                  <a:pt x="124474" y="3255589"/>
                </a:lnTo>
                <a:lnTo>
                  <a:pt x="9121" y="2918915"/>
                </a:lnTo>
                <a:lnTo>
                  <a:pt x="432244" y="2663676"/>
                </a:lnTo>
                <a:cubicBezTo>
                  <a:pt x="414090" y="2562770"/>
                  <a:pt x="405215" y="2458899"/>
                  <a:pt x="405215" y="2352954"/>
                </a:cubicBezTo>
                <a:cubicBezTo>
                  <a:pt x="405215" y="2249178"/>
                  <a:pt x="413731" y="2147391"/>
                  <a:pt x="432435" y="2048643"/>
                </a:cubicBezTo>
                <a:lnTo>
                  <a:pt x="0" y="1796058"/>
                </a:lnTo>
                <a:lnTo>
                  <a:pt x="110581" y="1457787"/>
                </a:lnTo>
                <a:lnTo>
                  <a:pt x="609871" y="1509521"/>
                </a:lnTo>
                <a:cubicBezTo>
                  <a:pt x="701342" y="1326373"/>
                  <a:pt x="823934" y="1161680"/>
                  <a:pt x="969626" y="1020735"/>
                </a:cubicBezTo>
                <a:lnTo>
                  <a:pt x="769923" y="552192"/>
                </a:lnTo>
                <a:lnTo>
                  <a:pt x="1060478" y="346683"/>
                </a:lnTo>
                <a:lnTo>
                  <a:pt x="1437195" y="692385"/>
                </a:lnTo>
                <a:cubicBezTo>
                  <a:pt x="1602069" y="608806"/>
                  <a:pt x="1781763" y="550867"/>
                  <a:pt x="1970957" y="521588"/>
                </a:cubicBezTo>
                <a:close/>
              </a:path>
            </a:pathLst>
          </a:custGeom>
          <a:solidFill>
            <a:schemeClr val="tx1">
              <a:alpha val="40000"/>
            </a:schemeClr>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27" name="ドーナツ 7"/>
          <p:cNvSpPr/>
          <p:nvPr userDrawn="1"/>
        </p:nvSpPr>
        <p:spPr>
          <a:xfrm>
            <a:off x="1293291" y="3129750"/>
            <a:ext cx="3264415" cy="3350811"/>
          </a:xfrm>
          <a:custGeom>
            <a:avLst/>
            <a:gdLst/>
            <a:ahLst/>
            <a:cxnLst/>
            <a:rect l="l" t="t" r="r" b="b"/>
            <a:pathLst>
              <a:path w="4542824" h="4663055">
                <a:moveTo>
                  <a:pt x="2261546" y="897181"/>
                </a:moveTo>
                <a:cubicBezTo>
                  <a:pt x="1457545" y="897181"/>
                  <a:pt x="805774" y="1548953"/>
                  <a:pt x="805774" y="2352954"/>
                </a:cubicBezTo>
                <a:cubicBezTo>
                  <a:pt x="805774" y="3156955"/>
                  <a:pt x="1457545" y="3808727"/>
                  <a:pt x="2261546" y="3808727"/>
                </a:cubicBezTo>
                <a:cubicBezTo>
                  <a:pt x="3065547" y="3808727"/>
                  <a:pt x="3717318" y="3156955"/>
                  <a:pt x="3717318" y="2352954"/>
                </a:cubicBezTo>
                <a:cubicBezTo>
                  <a:pt x="3717318" y="1548953"/>
                  <a:pt x="3065547" y="897181"/>
                  <a:pt x="2261546" y="897181"/>
                </a:cubicBezTo>
                <a:close/>
                <a:moveTo>
                  <a:pt x="2083603" y="0"/>
                </a:moveTo>
                <a:lnTo>
                  <a:pt x="2439490" y="0"/>
                </a:lnTo>
                <a:lnTo>
                  <a:pt x="2552136" y="521588"/>
                </a:lnTo>
                <a:cubicBezTo>
                  <a:pt x="2761893" y="554049"/>
                  <a:pt x="2959973" y="621739"/>
                  <a:pt x="3139530" y="719525"/>
                </a:cubicBezTo>
                <a:lnTo>
                  <a:pt x="3511289" y="397163"/>
                </a:lnTo>
                <a:lnTo>
                  <a:pt x="3795947" y="610765"/>
                </a:lnTo>
                <a:lnTo>
                  <a:pt x="3589001" y="1060760"/>
                </a:lnTo>
                <a:cubicBezTo>
                  <a:pt x="3709551" y="1180593"/>
                  <a:pt x="3811294" y="1318813"/>
                  <a:pt x="3892627" y="1469737"/>
                </a:cubicBezTo>
                <a:lnTo>
                  <a:pt x="4420433" y="1407493"/>
                </a:lnTo>
                <a:lnTo>
                  <a:pt x="4535785" y="1744167"/>
                </a:lnTo>
                <a:lnTo>
                  <a:pt x="4087115" y="2014817"/>
                </a:lnTo>
                <a:cubicBezTo>
                  <a:pt x="4107334" y="2124452"/>
                  <a:pt x="4117879" y="2237472"/>
                  <a:pt x="4117879" y="2352954"/>
                </a:cubicBezTo>
                <a:cubicBezTo>
                  <a:pt x="4117879" y="2452032"/>
                  <a:pt x="4110117" y="2549297"/>
                  <a:pt x="4092759" y="2643792"/>
                </a:cubicBezTo>
                <a:lnTo>
                  <a:pt x="4542824" y="2906675"/>
                </a:lnTo>
                <a:lnTo>
                  <a:pt x="4432244" y="3244947"/>
                </a:lnTo>
                <a:lnTo>
                  <a:pt x="3915713" y="3191427"/>
                </a:lnTo>
                <a:cubicBezTo>
                  <a:pt x="3824012" y="3376623"/>
                  <a:pt x="3700535" y="3543085"/>
                  <a:pt x="3553558" y="3685386"/>
                </a:cubicBezTo>
                <a:lnTo>
                  <a:pt x="3753170" y="4153716"/>
                </a:lnTo>
                <a:lnTo>
                  <a:pt x="3462615" y="4359224"/>
                </a:lnTo>
                <a:lnTo>
                  <a:pt x="3085858" y="4013486"/>
                </a:lnTo>
                <a:cubicBezTo>
                  <a:pt x="2918222" y="4098493"/>
                  <a:pt x="2735266" y="4156993"/>
                  <a:pt x="2542566" y="4185781"/>
                </a:cubicBezTo>
                <a:lnTo>
                  <a:pt x="2439490" y="4663055"/>
                </a:lnTo>
                <a:lnTo>
                  <a:pt x="2083603" y="4663055"/>
                </a:lnTo>
                <a:lnTo>
                  <a:pt x="1980528" y="4185781"/>
                </a:lnTo>
                <a:cubicBezTo>
                  <a:pt x="1772677" y="4154729"/>
                  <a:pt x="1576163" y="4089110"/>
                  <a:pt x="1398100" y="3992907"/>
                </a:cubicBezTo>
                <a:lnTo>
                  <a:pt x="997209" y="4340529"/>
                </a:lnTo>
                <a:lnTo>
                  <a:pt x="712552" y="4126927"/>
                </a:lnTo>
                <a:lnTo>
                  <a:pt x="934130" y="3645116"/>
                </a:lnTo>
                <a:cubicBezTo>
                  <a:pt x="803422" y="3515284"/>
                  <a:pt x="694564" y="3364073"/>
                  <a:pt x="609988" y="3198332"/>
                </a:cubicBezTo>
                <a:lnTo>
                  <a:pt x="124474" y="3255589"/>
                </a:lnTo>
                <a:lnTo>
                  <a:pt x="9121" y="2918915"/>
                </a:lnTo>
                <a:lnTo>
                  <a:pt x="432244" y="2663676"/>
                </a:lnTo>
                <a:cubicBezTo>
                  <a:pt x="414090" y="2562770"/>
                  <a:pt x="405215" y="2458899"/>
                  <a:pt x="405215" y="2352954"/>
                </a:cubicBezTo>
                <a:cubicBezTo>
                  <a:pt x="405215" y="2249178"/>
                  <a:pt x="413731" y="2147391"/>
                  <a:pt x="432435" y="2048643"/>
                </a:cubicBezTo>
                <a:lnTo>
                  <a:pt x="0" y="1796058"/>
                </a:lnTo>
                <a:lnTo>
                  <a:pt x="110581" y="1457787"/>
                </a:lnTo>
                <a:lnTo>
                  <a:pt x="609871" y="1509521"/>
                </a:lnTo>
                <a:cubicBezTo>
                  <a:pt x="701342" y="1326373"/>
                  <a:pt x="823934" y="1161680"/>
                  <a:pt x="969626" y="1020735"/>
                </a:cubicBezTo>
                <a:lnTo>
                  <a:pt x="769923" y="552192"/>
                </a:lnTo>
                <a:lnTo>
                  <a:pt x="1060478" y="346683"/>
                </a:lnTo>
                <a:lnTo>
                  <a:pt x="1437195" y="692385"/>
                </a:lnTo>
                <a:cubicBezTo>
                  <a:pt x="1602069" y="608806"/>
                  <a:pt x="1781763" y="550867"/>
                  <a:pt x="1970957" y="521588"/>
                </a:cubicBezTo>
                <a:close/>
              </a:path>
            </a:pathLst>
          </a:custGeom>
          <a:solidFill>
            <a:schemeClr val="tx1">
              <a:alpha val="40000"/>
            </a:schemeClr>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28" name="ドーナツ 7"/>
          <p:cNvSpPr/>
          <p:nvPr userDrawn="1"/>
        </p:nvSpPr>
        <p:spPr>
          <a:xfrm>
            <a:off x="3913691" y="5315578"/>
            <a:ext cx="2619667" cy="2688999"/>
          </a:xfrm>
          <a:custGeom>
            <a:avLst/>
            <a:gdLst/>
            <a:ahLst/>
            <a:cxnLst/>
            <a:rect l="l" t="t" r="r" b="b"/>
            <a:pathLst>
              <a:path w="4542824" h="4663055">
                <a:moveTo>
                  <a:pt x="2261546" y="897181"/>
                </a:moveTo>
                <a:cubicBezTo>
                  <a:pt x="1457545" y="897181"/>
                  <a:pt x="805774" y="1548953"/>
                  <a:pt x="805774" y="2352954"/>
                </a:cubicBezTo>
                <a:cubicBezTo>
                  <a:pt x="805774" y="3156955"/>
                  <a:pt x="1457545" y="3808727"/>
                  <a:pt x="2261546" y="3808727"/>
                </a:cubicBezTo>
                <a:cubicBezTo>
                  <a:pt x="3065547" y="3808727"/>
                  <a:pt x="3717318" y="3156955"/>
                  <a:pt x="3717318" y="2352954"/>
                </a:cubicBezTo>
                <a:cubicBezTo>
                  <a:pt x="3717318" y="1548953"/>
                  <a:pt x="3065547" y="897181"/>
                  <a:pt x="2261546" y="897181"/>
                </a:cubicBezTo>
                <a:close/>
                <a:moveTo>
                  <a:pt x="2083603" y="0"/>
                </a:moveTo>
                <a:lnTo>
                  <a:pt x="2439490" y="0"/>
                </a:lnTo>
                <a:lnTo>
                  <a:pt x="2552136" y="521588"/>
                </a:lnTo>
                <a:cubicBezTo>
                  <a:pt x="2761893" y="554049"/>
                  <a:pt x="2959973" y="621739"/>
                  <a:pt x="3139530" y="719525"/>
                </a:cubicBezTo>
                <a:lnTo>
                  <a:pt x="3511289" y="397163"/>
                </a:lnTo>
                <a:lnTo>
                  <a:pt x="3795947" y="610765"/>
                </a:lnTo>
                <a:lnTo>
                  <a:pt x="3589001" y="1060760"/>
                </a:lnTo>
                <a:cubicBezTo>
                  <a:pt x="3709551" y="1180593"/>
                  <a:pt x="3811294" y="1318813"/>
                  <a:pt x="3892627" y="1469737"/>
                </a:cubicBezTo>
                <a:lnTo>
                  <a:pt x="4420433" y="1407493"/>
                </a:lnTo>
                <a:lnTo>
                  <a:pt x="4535785" y="1744167"/>
                </a:lnTo>
                <a:lnTo>
                  <a:pt x="4087115" y="2014817"/>
                </a:lnTo>
                <a:cubicBezTo>
                  <a:pt x="4107334" y="2124452"/>
                  <a:pt x="4117879" y="2237472"/>
                  <a:pt x="4117879" y="2352954"/>
                </a:cubicBezTo>
                <a:cubicBezTo>
                  <a:pt x="4117879" y="2452032"/>
                  <a:pt x="4110117" y="2549297"/>
                  <a:pt x="4092759" y="2643792"/>
                </a:cubicBezTo>
                <a:lnTo>
                  <a:pt x="4542824" y="2906675"/>
                </a:lnTo>
                <a:lnTo>
                  <a:pt x="4432244" y="3244947"/>
                </a:lnTo>
                <a:lnTo>
                  <a:pt x="3915713" y="3191427"/>
                </a:lnTo>
                <a:cubicBezTo>
                  <a:pt x="3824012" y="3376623"/>
                  <a:pt x="3700535" y="3543085"/>
                  <a:pt x="3553558" y="3685386"/>
                </a:cubicBezTo>
                <a:lnTo>
                  <a:pt x="3753170" y="4153716"/>
                </a:lnTo>
                <a:lnTo>
                  <a:pt x="3462615" y="4359224"/>
                </a:lnTo>
                <a:lnTo>
                  <a:pt x="3085858" y="4013486"/>
                </a:lnTo>
                <a:cubicBezTo>
                  <a:pt x="2918222" y="4098493"/>
                  <a:pt x="2735266" y="4156993"/>
                  <a:pt x="2542566" y="4185781"/>
                </a:cubicBezTo>
                <a:lnTo>
                  <a:pt x="2439490" y="4663055"/>
                </a:lnTo>
                <a:lnTo>
                  <a:pt x="2083603" y="4663055"/>
                </a:lnTo>
                <a:lnTo>
                  <a:pt x="1980528" y="4185781"/>
                </a:lnTo>
                <a:cubicBezTo>
                  <a:pt x="1772677" y="4154729"/>
                  <a:pt x="1576163" y="4089110"/>
                  <a:pt x="1398100" y="3992907"/>
                </a:cubicBezTo>
                <a:lnTo>
                  <a:pt x="997209" y="4340529"/>
                </a:lnTo>
                <a:lnTo>
                  <a:pt x="712552" y="4126927"/>
                </a:lnTo>
                <a:lnTo>
                  <a:pt x="934130" y="3645116"/>
                </a:lnTo>
                <a:cubicBezTo>
                  <a:pt x="803422" y="3515284"/>
                  <a:pt x="694564" y="3364073"/>
                  <a:pt x="609988" y="3198332"/>
                </a:cubicBezTo>
                <a:lnTo>
                  <a:pt x="124474" y="3255589"/>
                </a:lnTo>
                <a:lnTo>
                  <a:pt x="9121" y="2918915"/>
                </a:lnTo>
                <a:lnTo>
                  <a:pt x="432244" y="2663676"/>
                </a:lnTo>
                <a:cubicBezTo>
                  <a:pt x="414090" y="2562770"/>
                  <a:pt x="405215" y="2458899"/>
                  <a:pt x="405215" y="2352954"/>
                </a:cubicBezTo>
                <a:cubicBezTo>
                  <a:pt x="405215" y="2249178"/>
                  <a:pt x="413731" y="2147391"/>
                  <a:pt x="432435" y="2048643"/>
                </a:cubicBezTo>
                <a:lnTo>
                  <a:pt x="0" y="1796058"/>
                </a:lnTo>
                <a:lnTo>
                  <a:pt x="110581" y="1457787"/>
                </a:lnTo>
                <a:lnTo>
                  <a:pt x="609871" y="1509521"/>
                </a:lnTo>
                <a:cubicBezTo>
                  <a:pt x="701342" y="1326373"/>
                  <a:pt x="823934" y="1161680"/>
                  <a:pt x="969626" y="1020735"/>
                </a:cubicBezTo>
                <a:lnTo>
                  <a:pt x="769923" y="552192"/>
                </a:lnTo>
                <a:lnTo>
                  <a:pt x="1060478" y="346683"/>
                </a:lnTo>
                <a:lnTo>
                  <a:pt x="1437195" y="692385"/>
                </a:lnTo>
                <a:cubicBezTo>
                  <a:pt x="1602069" y="608806"/>
                  <a:pt x="1781763" y="550867"/>
                  <a:pt x="1970957" y="521588"/>
                </a:cubicBezTo>
                <a:close/>
              </a:path>
            </a:pathLst>
          </a:custGeom>
          <a:solidFill>
            <a:schemeClr val="tx1">
              <a:alpha val="40000"/>
            </a:schemeClr>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29" name="テキスト プレースホルダー 5"/>
          <p:cNvSpPr>
            <a:spLocks noGrp="1"/>
          </p:cNvSpPr>
          <p:nvPr>
            <p:ph type="body" sz="quarter" idx="20" hasCustomPrompt="1"/>
          </p:nvPr>
        </p:nvSpPr>
        <p:spPr>
          <a:xfrm>
            <a:off x="921553" y="8111613"/>
            <a:ext cx="16443307" cy="1411135"/>
          </a:xfrm>
        </p:spPr>
        <p:txBody>
          <a:bodyPr anchor="ctr">
            <a:noAutofit/>
          </a:bodyPr>
          <a:lstStyle>
            <a:lvl1pPr algn="ctr">
              <a:lnSpc>
                <a:spcPct val="100000"/>
              </a:lnSpc>
              <a:spcBef>
                <a:spcPts val="0"/>
              </a:spcBef>
              <a:defRPr sz="2800" i="0" spc="0" baseline="0">
                <a:solidFill>
                  <a:schemeClr val="bg1"/>
                </a:solidFill>
                <a:effectLst/>
                <a:latin typeface="+mn-lt"/>
              </a:defRPr>
            </a:lvl1pPr>
          </a:lstStyle>
          <a:p>
            <a:pPr lvl="0"/>
            <a:r>
              <a:rPr kumimoji="1" lang="en-US" altLang="ja-JP" dirty="0" smtClean="0"/>
              <a:t>Text Here</a:t>
            </a:r>
          </a:p>
        </p:txBody>
      </p:sp>
      <p:sp>
        <p:nvSpPr>
          <p:cNvPr id="30" name="テキスト プレースホルダー 5"/>
          <p:cNvSpPr>
            <a:spLocks noGrp="1"/>
          </p:cNvSpPr>
          <p:nvPr>
            <p:ph type="body" sz="quarter" idx="13" hasCustomPrompt="1"/>
          </p:nvPr>
        </p:nvSpPr>
        <p:spPr>
          <a:xfrm>
            <a:off x="1843548" y="4381867"/>
            <a:ext cx="2070144" cy="846576"/>
          </a:xfrm>
        </p:spPr>
        <p:txBody>
          <a:bodyPr anchor="ctr">
            <a:noAutofit/>
          </a:bodyPr>
          <a:lstStyle>
            <a:lvl1pPr algn="ctr">
              <a:spcBef>
                <a:spcPts val="0"/>
              </a:spcBef>
              <a:defRPr sz="3200" i="0" spc="0" baseline="0">
                <a:solidFill>
                  <a:schemeClr val="accent2"/>
                </a:solidFill>
                <a:effectLst/>
                <a:latin typeface="Bebas Neue Regular" pitchFamily="50" charset="0"/>
              </a:defRPr>
            </a:lvl1pPr>
          </a:lstStyle>
          <a:p>
            <a:pPr lvl="0"/>
            <a:r>
              <a:rPr kumimoji="1" lang="en-US" altLang="ja-JP" dirty="0" smtClean="0"/>
              <a:t>TEXT HERE</a:t>
            </a:r>
            <a:endParaRPr kumimoji="1" lang="ja-JP" altLang="en-US" dirty="0" smtClean="0"/>
          </a:p>
        </p:txBody>
      </p:sp>
      <p:sp>
        <p:nvSpPr>
          <p:cNvPr id="31" name="テキスト プレースホルダー 5"/>
          <p:cNvSpPr>
            <a:spLocks noGrp="1"/>
          </p:cNvSpPr>
          <p:nvPr>
            <p:ph type="body" sz="quarter" idx="21" hasCustomPrompt="1"/>
          </p:nvPr>
        </p:nvSpPr>
        <p:spPr>
          <a:xfrm>
            <a:off x="8072416" y="5080575"/>
            <a:ext cx="2070144" cy="846576"/>
          </a:xfrm>
        </p:spPr>
        <p:txBody>
          <a:bodyPr anchor="ctr">
            <a:noAutofit/>
          </a:bodyPr>
          <a:lstStyle>
            <a:lvl1pPr algn="ctr">
              <a:spcBef>
                <a:spcPts val="0"/>
              </a:spcBef>
              <a:defRPr sz="3200" i="0" spc="0" baseline="0">
                <a:solidFill>
                  <a:schemeClr val="accent2"/>
                </a:solidFill>
                <a:effectLst/>
                <a:latin typeface="Bebas Neue Regular" pitchFamily="50" charset="0"/>
              </a:defRPr>
            </a:lvl1pPr>
          </a:lstStyle>
          <a:p>
            <a:pPr lvl="0"/>
            <a:r>
              <a:rPr kumimoji="1" lang="en-US" altLang="ja-JP" dirty="0" smtClean="0"/>
              <a:t>TEXT HERE</a:t>
            </a:r>
            <a:endParaRPr kumimoji="1" lang="ja-JP" altLang="en-US" dirty="0" smtClean="0"/>
          </a:p>
        </p:txBody>
      </p:sp>
      <p:sp>
        <p:nvSpPr>
          <p:cNvPr id="32" name="テキスト プレースホルダー 5"/>
          <p:cNvSpPr>
            <a:spLocks noGrp="1"/>
          </p:cNvSpPr>
          <p:nvPr>
            <p:ph type="body" sz="quarter" idx="22" hasCustomPrompt="1"/>
          </p:nvPr>
        </p:nvSpPr>
        <p:spPr>
          <a:xfrm>
            <a:off x="4174528" y="6251911"/>
            <a:ext cx="2070144" cy="846576"/>
          </a:xfrm>
        </p:spPr>
        <p:txBody>
          <a:bodyPr anchor="ctr">
            <a:noAutofit/>
          </a:bodyPr>
          <a:lstStyle>
            <a:lvl1pPr algn="ctr">
              <a:spcBef>
                <a:spcPts val="0"/>
              </a:spcBef>
              <a:defRPr sz="3200" i="0" spc="0" baseline="0">
                <a:solidFill>
                  <a:schemeClr val="accent2"/>
                </a:solidFill>
                <a:effectLst/>
                <a:latin typeface="Bebas Neue Regular" pitchFamily="50" charset="0"/>
              </a:defRPr>
            </a:lvl1pPr>
          </a:lstStyle>
          <a:p>
            <a:pPr lvl="0"/>
            <a:r>
              <a:rPr kumimoji="1" lang="en-US" altLang="ja-JP" dirty="0" smtClean="0"/>
              <a:t>TEXT HERE</a:t>
            </a:r>
            <a:endParaRPr kumimoji="1" lang="ja-JP" altLang="en-US" dirty="0" smtClean="0"/>
          </a:p>
        </p:txBody>
      </p:sp>
      <p:sp>
        <p:nvSpPr>
          <p:cNvPr id="33" name="テキスト プレースホルダー 5"/>
          <p:cNvSpPr>
            <a:spLocks noGrp="1"/>
          </p:cNvSpPr>
          <p:nvPr>
            <p:ph type="body" sz="quarter" idx="23" hasCustomPrompt="1"/>
          </p:nvPr>
        </p:nvSpPr>
        <p:spPr>
          <a:xfrm>
            <a:off x="5180104" y="3654637"/>
            <a:ext cx="2070144" cy="846576"/>
          </a:xfrm>
        </p:spPr>
        <p:txBody>
          <a:bodyPr anchor="ctr">
            <a:noAutofit/>
          </a:bodyPr>
          <a:lstStyle>
            <a:lvl1pPr algn="ctr">
              <a:spcBef>
                <a:spcPts val="0"/>
              </a:spcBef>
              <a:defRPr sz="3200" i="0" spc="0" baseline="0">
                <a:solidFill>
                  <a:schemeClr val="accent2"/>
                </a:solidFill>
                <a:effectLst/>
                <a:latin typeface="Bebas Neue Regular" pitchFamily="50" charset="0"/>
              </a:defRPr>
            </a:lvl1pPr>
          </a:lstStyle>
          <a:p>
            <a:pPr lvl="0"/>
            <a:r>
              <a:rPr kumimoji="1" lang="en-US" altLang="ja-JP" dirty="0" smtClean="0"/>
              <a:t>TEXT HERE</a:t>
            </a:r>
            <a:endParaRPr kumimoji="1" lang="ja-JP" altLang="en-US" dirty="0" smtClean="0"/>
          </a:p>
        </p:txBody>
      </p:sp>
      <p:sp>
        <p:nvSpPr>
          <p:cNvPr id="34" name="テキスト プレースホルダー 5"/>
          <p:cNvSpPr>
            <a:spLocks noGrp="1"/>
          </p:cNvSpPr>
          <p:nvPr>
            <p:ph type="body" sz="quarter" idx="24" hasCustomPrompt="1"/>
          </p:nvPr>
        </p:nvSpPr>
        <p:spPr>
          <a:xfrm>
            <a:off x="10909034" y="3666827"/>
            <a:ext cx="2070144" cy="846576"/>
          </a:xfrm>
        </p:spPr>
        <p:txBody>
          <a:bodyPr anchor="ctr">
            <a:noAutofit/>
          </a:bodyPr>
          <a:lstStyle>
            <a:lvl1pPr algn="ctr">
              <a:spcBef>
                <a:spcPts val="0"/>
              </a:spcBef>
              <a:defRPr sz="3200" i="0" spc="0" baseline="0">
                <a:solidFill>
                  <a:schemeClr val="accent2"/>
                </a:solidFill>
                <a:effectLst/>
                <a:latin typeface="Bebas Neue Regular" pitchFamily="50" charset="0"/>
              </a:defRPr>
            </a:lvl1pPr>
          </a:lstStyle>
          <a:p>
            <a:pPr lvl="0"/>
            <a:r>
              <a:rPr kumimoji="1" lang="en-US" altLang="ja-JP" dirty="0" smtClean="0"/>
              <a:t>TEXT HERE</a:t>
            </a:r>
            <a:endParaRPr kumimoji="1" lang="ja-JP" altLang="en-US" dirty="0" smtClean="0"/>
          </a:p>
        </p:txBody>
      </p:sp>
      <p:sp>
        <p:nvSpPr>
          <p:cNvPr id="35" name="テキスト プレースホルダー 5"/>
          <p:cNvSpPr>
            <a:spLocks noGrp="1"/>
          </p:cNvSpPr>
          <p:nvPr>
            <p:ph type="body" sz="quarter" idx="25" hasCustomPrompt="1"/>
          </p:nvPr>
        </p:nvSpPr>
        <p:spPr>
          <a:xfrm>
            <a:off x="12304991" y="6178171"/>
            <a:ext cx="2070144" cy="846576"/>
          </a:xfrm>
        </p:spPr>
        <p:txBody>
          <a:bodyPr anchor="ctr">
            <a:noAutofit/>
          </a:bodyPr>
          <a:lstStyle>
            <a:lvl1pPr algn="ctr">
              <a:spcBef>
                <a:spcPts val="0"/>
              </a:spcBef>
              <a:defRPr sz="3200" i="0" spc="0" baseline="0">
                <a:solidFill>
                  <a:schemeClr val="accent2"/>
                </a:solidFill>
                <a:effectLst/>
                <a:latin typeface="Bebas Neue Regular" pitchFamily="50" charset="0"/>
              </a:defRPr>
            </a:lvl1pPr>
          </a:lstStyle>
          <a:p>
            <a:pPr lvl="0"/>
            <a:r>
              <a:rPr kumimoji="1" lang="en-US" altLang="ja-JP" dirty="0" smtClean="0"/>
              <a:t>TEXT HERE</a:t>
            </a:r>
            <a:endParaRPr kumimoji="1" lang="ja-JP" altLang="en-US" dirty="0" smtClean="0"/>
          </a:p>
        </p:txBody>
      </p:sp>
      <p:sp>
        <p:nvSpPr>
          <p:cNvPr id="36" name="テキスト プレースホルダー 5"/>
          <p:cNvSpPr>
            <a:spLocks noGrp="1"/>
          </p:cNvSpPr>
          <p:nvPr>
            <p:ph type="body" sz="quarter" idx="26" hasCustomPrompt="1"/>
          </p:nvPr>
        </p:nvSpPr>
        <p:spPr>
          <a:xfrm>
            <a:off x="14450555" y="4090161"/>
            <a:ext cx="2070144" cy="846576"/>
          </a:xfrm>
        </p:spPr>
        <p:txBody>
          <a:bodyPr anchor="ctr">
            <a:noAutofit/>
          </a:bodyPr>
          <a:lstStyle>
            <a:lvl1pPr algn="ctr">
              <a:spcBef>
                <a:spcPts val="0"/>
              </a:spcBef>
              <a:defRPr sz="3200" i="0" spc="0" baseline="0">
                <a:solidFill>
                  <a:schemeClr val="accent2"/>
                </a:solidFill>
                <a:effectLst/>
                <a:latin typeface="Bebas Neue Regular" pitchFamily="50" charset="0"/>
              </a:defRPr>
            </a:lvl1pPr>
          </a:lstStyle>
          <a:p>
            <a:pPr lvl="0"/>
            <a:r>
              <a:rPr kumimoji="1" lang="en-US" altLang="ja-JP" dirty="0" smtClean="0"/>
              <a:t>TEXT HERE</a:t>
            </a:r>
            <a:endParaRPr kumimoji="1" lang="ja-JP" altLang="en-US" dirty="0" smtClean="0"/>
          </a:p>
        </p:txBody>
      </p:sp>
    </p:spTree>
    <p:extLst>
      <p:ext uri="{BB962C8B-B14F-4D97-AF65-F5344CB8AC3E}">
        <p14:creationId xmlns:p14="http://schemas.microsoft.com/office/powerpoint/2010/main" val="13041025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iterate type="lt">
                                    <p:tmPct val="5000"/>
                                  </p:iterate>
                                  <p:childTnLst>
                                    <p:set>
                                      <p:cBhvr>
                                        <p:cTn id="6" dur="1" fill="hold">
                                          <p:stCondLst>
                                            <p:cond delay="0"/>
                                          </p:stCondLst>
                                        </p:cTn>
                                        <p:tgtEl>
                                          <p:spTgt spid="6">
                                            <p:txEl>
                                              <p:pRg st="0" end="0"/>
                                            </p:txEl>
                                          </p:spTgt>
                                        </p:tgtEl>
                                        <p:attrNameLst>
                                          <p:attrName>style.visibility</p:attrName>
                                        </p:attrNameLst>
                                      </p:cBhvr>
                                      <p:to>
                                        <p:strVal val="visible"/>
                                      </p:to>
                                    </p:set>
                                    <p:animEffect transition="in" filter="randombar(horizontal)">
                                      <p:cBhvr>
                                        <p:cTn id="7" dur="500"/>
                                        <p:tgtEl>
                                          <p:spTgt spid="6">
                                            <p:txEl>
                                              <p:pRg st="0" end="0"/>
                                            </p:txEl>
                                          </p:spTgt>
                                        </p:tgtEl>
                                      </p:cBhvr>
                                    </p:animEffect>
                                  </p:childTnLst>
                                </p:cTn>
                              </p:par>
                            </p:childTnLst>
                          </p:cTn>
                        </p:par>
                        <p:par>
                          <p:cTn id="8" fill="hold">
                            <p:stCondLst>
                              <p:cond delay="875"/>
                            </p:stCondLst>
                            <p:childTnLst>
                              <p:par>
                                <p:cTn id="9" presetID="49" presetClass="entr" presetSubtype="0" decel="100000" fill="hold" grpId="0" nodeType="after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p:cTn id="11" dur="750" fill="hold"/>
                                        <p:tgtEl>
                                          <p:spTgt spid="8"/>
                                        </p:tgtEl>
                                        <p:attrNameLst>
                                          <p:attrName>ppt_w</p:attrName>
                                        </p:attrNameLst>
                                      </p:cBhvr>
                                      <p:tavLst>
                                        <p:tav tm="0">
                                          <p:val>
                                            <p:fltVal val="0"/>
                                          </p:val>
                                        </p:tav>
                                        <p:tav tm="100000">
                                          <p:val>
                                            <p:strVal val="#ppt_w"/>
                                          </p:val>
                                        </p:tav>
                                      </p:tavLst>
                                    </p:anim>
                                    <p:anim calcmode="lin" valueType="num">
                                      <p:cBhvr>
                                        <p:cTn id="12" dur="750" fill="hold"/>
                                        <p:tgtEl>
                                          <p:spTgt spid="8"/>
                                        </p:tgtEl>
                                        <p:attrNameLst>
                                          <p:attrName>ppt_h</p:attrName>
                                        </p:attrNameLst>
                                      </p:cBhvr>
                                      <p:tavLst>
                                        <p:tav tm="0">
                                          <p:val>
                                            <p:fltVal val="0"/>
                                          </p:val>
                                        </p:tav>
                                        <p:tav tm="100000">
                                          <p:val>
                                            <p:strVal val="#ppt_h"/>
                                          </p:val>
                                        </p:tav>
                                      </p:tavLst>
                                    </p:anim>
                                    <p:anim calcmode="lin" valueType="num">
                                      <p:cBhvr>
                                        <p:cTn id="13" dur="750" fill="hold"/>
                                        <p:tgtEl>
                                          <p:spTgt spid="8"/>
                                        </p:tgtEl>
                                        <p:attrNameLst>
                                          <p:attrName>style.rotation</p:attrName>
                                        </p:attrNameLst>
                                      </p:cBhvr>
                                      <p:tavLst>
                                        <p:tav tm="0">
                                          <p:val>
                                            <p:fltVal val="360"/>
                                          </p:val>
                                        </p:tav>
                                        <p:tav tm="100000">
                                          <p:val>
                                            <p:fltVal val="0"/>
                                          </p:val>
                                        </p:tav>
                                      </p:tavLst>
                                    </p:anim>
                                    <p:animEffect transition="in" filter="fade">
                                      <p:cBhvr>
                                        <p:cTn id="14" dur="750"/>
                                        <p:tgtEl>
                                          <p:spTgt spid="8"/>
                                        </p:tgtEl>
                                      </p:cBhvr>
                                    </p:animEffect>
                                  </p:childTnLst>
                                </p:cTn>
                              </p:par>
                              <p:par>
                                <p:cTn id="15" presetID="49" presetClass="entr" presetSubtype="0" decel="100000" fill="hold" grpId="0" nodeType="withEffect">
                                  <p:stCondLst>
                                    <p:cond delay="0"/>
                                  </p:stCondLst>
                                  <p:childTnLst>
                                    <p:set>
                                      <p:cBhvr>
                                        <p:cTn id="16" dur="1" fill="hold">
                                          <p:stCondLst>
                                            <p:cond delay="0"/>
                                          </p:stCondLst>
                                        </p:cTn>
                                        <p:tgtEl>
                                          <p:spTgt spid="31">
                                            <p:txEl>
                                              <p:pRg st="0" end="0"/>
                                            </p:txEl>
                                          </p:spTgt>
                                        </p:tgtEl>
                                        <p:attrNameLst>
                                          <p:attrName>style.visibility</p:attrName>
                                        </p:attrNameLst>
                                      </p:cBhvr>
                                      <p:to>
                                        <p:strVal val="visible"/>
                                      </p:to>
                                    </p:set>
                                    <p:anim calcmode="lin" valueType="num">
                                      <p:cBhvr>
                                        <p:cTn id="17" dur="750" fill="hold"/>
                                        <p:tgtEl>
                                          <p:spTgt spid="31">
                                            <p:txEl>
                                              <p:pRg st="0" end="0"/>
                                            </p:txEl>
                                          </p:spTgt>
                                        </p:tgtEl>
                                        <p:attrNameLst>
                                          <p:attrName>ppt_w</p:attrName>
                                        </p:attrNameLst>
                                      </p:cBhvr>
                                      <p:tavLst>
                                        <p:tav tm="0">
                                          <p:val>
                                            <p:fltVal val="0"/>
                                          </p:val>
                                        </p:tav>
                                        <p:tav tm="100000">
                                          <p:val>
                                            <p:strVal val="#ppt_w"/>
                                          </p:val>
                                        </p:tav>
                                      </p:tavLst>
                                    </p:anim>
                                    <p:anim calcmode="lin" valueType="num">
                                      <p:cBhvr>
                                        <p:cTn id="18" dur="750" fill="hold"/>
                                        <p:tgtEl>
                                          <p:spTgt spid="31">
                                            <p:txEl>
                                              <p:pRg st="0" end="0"/>
                                            </p:txEl>
                                          </p:spTgt>
                                        </p:tgtEl>
                                        <p:attrNameLst>
                                          <p:attrName>ppt_h</p:attrName>
                                        </p:attrNameLst>
                                      </p:cBhvr>
                                      <p:tavLst>
                                        <p:tav tm="0">
                                          <p:val>
                                            <p:fltVal val="0"/>
                                          </p:val>
                                        </p:tav>
                                        <p:tav tm="100000">
                                          <p:val>
                                            <p:strVal val="#ppt_h"/>
                                          </p:val>
                                        </p:tav>
                                      </p:tavLst>
                                    </p:anim>
                                    <p:anim calcmode="lin" valueType="num">
                                      <p:cBhvr>
                                        <p:cTn id="19" dur="750" fill="hold"/>
                                        <p:tgtEl>
                                          <p:spTgt spid="31">
                                            <p:txEl>
                                              <p:pRg st="0" end="0"/>
                                            </p:txEl>
                                          </p:spTgt>
                                        </p:tgtEl>
                                        <p:attrNameLst>
                                          <p:attrName>style.rotation</p:attrName>
                                        </p:attrNameLst>
                                      </p:cBhvr>
                                      <p:tavLst>
                                        <p:tav tm="0">
                                          <p:val>
                                            <p:fltVal val="360"/>
                                          </p:val>
                                        </p:tav>
                                        <p:tav tm="100000">
                                          <p:val>
                                            <p:fltVal val="0"/>
                                          </p:val>
                                        </p:tav>
                                      </p:tavLst>
                                    </p:anim>
                                    <p:animEffect transition="in" filter="fade">
                                      <p:cBhvr>
                                        <p:cTn id="20" dur="750"/>
                                        <p:tgtEl>
                                          <p:spTgt spid="31">
                                            <p:txEl>
                                              <p:pRg st="0" end="0"/>
                                            </p:txEl>
                                          </p:spTgt>
                                        </p:tgtEl>
                                      </p:cBhvr>
                                    </p:animEffect>
                                  </p:childTnLst>
                                </p:cTn>
                              </p:par>
                            </p:childTnLst>
                          </p:cTn>
                        </p:par>
                        <p:par>
                          <p:cTn id="21" fill="hold">
                            <p:stCondLst>
                              <p:cond delay="1625"/>
                            </p:stCondLst>
                            <p:childTnLst>
                              <p:par>
                                <p:cTn id="22" presetID="49" presetClass="entr" presetSubtype="0" decel="100000" fill="hold" grpId="0" nodeType="afterEffect">
                                  <p:stCondLst>
                                    <p:cond delay="0"/>
                                  </p:stCondLst>
                                  <p:childTnLst>
                                    <p:set>
                                      <p:cBhvr>
                                        <p:cTn id="23" dur="1" fill="hold">
                                          <p:stCondLst>
                                            <p:cond delay="0"/>
                                          </p:stCondLst>
                                        </p:cTn>
                                        <p:tgtEl>
                                          <p:spTgt spid="24"/>
                                        </p:tgtEl>
                                        <p:attrNameLst>
                                          <p:attrName>style.visibility</p:attrName>
                                        </p:attrNameLst>
                                      </p:cBhvr>
                                      <p:to>
                                        <p:strVal val="visible"/>
                                      </p:to>
                                    </p:set>
                                    <p:anim calcmode="lin" valueType="num">
                                      <p:cBhvr>
                                        <p:cTn id="24" dur="750" fill="hold"/>
                                        <p:tgtEl>
                                          <p:spTgt spid="24"/>
                                        </p:tgtEl>
                                        <p:attrNameLst>
                                          <p:attrName>ppt_w</p:attrName>
                                        </p:attrNameLst>
                                      </p:cBhvr>
                                      <p:tavLst>
                                        <p:tav tm="0">
                                          <p:val>
                                            <p:fltVal val="0"/>
                                          </p:val>
                                        </p:tav>
                                        <p:tav tm="100000">
                                          <p:val>
                                            <p:strVal val="#ppt_w"/>
                                          </p:val>
                                        </p:tav>
                                      </p:tavLst>
                                    </p:anim>
                                    <p:anim calcmode="lin" valueType="num">
                                      <p:cBhvr>
                                        <p:cTn id="25" dur="750" fill="hold"/>
                                        <p:tgtEl>
                                          <p:spTgt spid="24"/>
                                        </p:tgtEl>
                                        <p:attrNameLst>
                                          <p:attrName>ppt_h</p:attrName>
                                        </p:attrNameLst>
                                      </p:cBhvr>
                                      <p:tavLst>
                                        <p:tav tm="0">
                                          <p:val>
                                            <p:fltVal val="0"/>
                                          </p:val>
                                        </p:tav>
                                        <p:tav tm="100000">
                                          <p:val>
                                            <p:strVal val="#ppt_h"/>
                                          </p:val>
                                        </p:tav>
                                      </p:tavLst>
                                    </p:anim>
                                    <p:anim calcmode="lin" valueType="num">
                                      <p:cBhvr>
                                        <p:cTn id="26" dur="750" fill="hold"/>
                                        <p:tgtEl>
                                          <p:spTgt spid="24"/>
                                        </p:tgtEl>
                                        <p:attrNameLst>
                                          <p:attrName>style.rotation</p:attrName>
                                        </p:attrNameLst>
                                      </p:cBhvr>
                                      <p:tavLst>
                                        <p:tav tm="0">
                                          <p:val>
                                            <p:fltVal val="360"/>
                                          </p:val>
                                        </p:tav>
                                        <p:tav tm="100000">
                                          <p:val>
                                            <p:fltVal val="0"/>
                                          </p:val>
                                        </p:tav>
                                      </p:tavLst>
                                    </p:anim>
                                    <p:animEffect transition="in" filter="fade">
                                      <p:cBhvr>
                                        <p:cTn id="27" dur="750"/>
                                        <p:tgtEl>
                                          <p:spTgt spid="24"/>
                                        </p:tgtEl>
                                      </p:cBhvr>
                                    </p:animEffect>
                                  </p:childTnLst>
                                </p:cTn>
                              </p:par>
                              <p:par>
                                <p:cTn id="28" presetID="49" presetClass="entr" presetSubtype="0" decel="100000" fill="hold" grpId="0" nodeType="withEffect">
                                  <p:stCondLst>
                                    <p:cond delay="0"/>
                                  </p:stCondLst>
                                  <p:childTnLst>
                                    <p:set>
                                      <p:cBhvr>
                                        <p:cTn id="29" dur="1" fill="hold">
                                          <p:stCondLst>
                                            <p:cond delay="0"/>
                                          </p:stCondLst>
                                        </p:cTn>
                                        <p:tgtEl>
                                          <p:spTgt spid="33">
                                            <p:txEl>
                                              <p:pRg st="0" end="0"/>
                                            </p:txEl>
                                          </p:spTgt>
                                        </p:tgtEl>
                                        <p:attrNameLst>
                                          <p:attrName>style.visibility</p:attrName>
                                        </p:attrNameLst>
                                      </p:cBhvr>
                                      <p:to>
                                        <p:strVal val="visible"/>
                                      </p:to>
                                    </p:set>
                                    <p:anim calcmode="lin" valueType="num">
                                      <p:cBhvr>
                                        <p:cTn id="30" dur="750" fill="hold"/>
                                        <p:tgtEl>
                                          <p:spTgt spid="33">
                                            <p:txEl>
                                              <p:pRg st="0" end="0"/>
                                            </p:txEl>
                                          </p:spTgt>
                                        </p:tgtEl>
                                        <p:attrNameLst>
                                          <p:attrName>ppt_w</p:attrName>
                                        </p:attrNameLst>
                                      </p:cBhvr>
                                      <p:tavLst>
                                        <p:tav tm="0">
                                          <p:val>
                                            <p:fltVal val="0"/>
                                          </p:val>
                                        </p:tav>
                                        <p:tav tm="100000">
                                          <p:val>
                                            <p:strVal val="#ppt_w"/>
                                          </p:val>
                                        </p:tav>
                                      </p:tavLst>
                                    </p:anim>
                                    <p:anim calcmode="lin" valueType="num">
                                      <p:cBhvr>
                                        <p:cTn id="31" dur="750" fill="hold"/>
                                        <p:tgtEl>
                                          <p:spTgt spid="33">
                                            <p:txEl>
                                              <p:pRg st="0" end="0"/>
                                            </p:txEl>
                                          </p:spTgt>
                                        </p:tgtEl>
                                        <p:attrNameLst>
                                          <p:attrName>ppt_h</p:attrName>
                                        </p:attrNameLst>
                                      </p:cBhvr>
                                      <p:tavLst>
                                        <p:tav tm="0">
                                          <p:val>
                                            <p:fltVal val="0"/>
                                          </p:val>
                                        </p:tav>
                                        <p:tav tm="100000">
                                          <p:val>
                                            <p:strVal val="#ppt_h"/>
                                          </p:val>
                                        </p:tav>
                                      </p:tavLst>
                                    </p:anim>
                                    <p:anim calcmode="lin" valueType="num">
                                      <p:cBhvr>
                                        <p:cTn id="32" dur="750" fill="hold"/>
                                        <p:tgtEl>
                                          <p:spTgt spid="33">
                                            <p:txEl>
                                              <p:pRg st="0" end="0"/>
                                            </p:txEl>
                                          </p:spTgt>
                                        </p:tgtEl>
                                        <p:attrNameLst>
                                          <p:attrName>style.rotation</p:attrName>
                                        </p:attrNameLst>
                                      </p:cBhvr>
                                      <p:tavLst>
                                        <p:tav tm="0">
                                          <p:val>
                                            <p:fltVal val="360"/>
                                          </p:val>
                                        </p:tav>
                                        <p:tav tm="100000">
                                          <p:val>
                                            <p:fltVal val="0"/>
                                          </p:val>
                                        </p:tav>
                                      </p:tavLst>
                                    </p:anim>
                                    <p:animEffect transition="in" filter="fade">
                                      <p:cBhvr>
                                        <p:cTn id="33" dur="750"/>
                                        <p:tgtEl>
                                          <p:spTgt spid="33">
                                            <p:txEl>
                                              <p:pRg st="0" end="0"/>
                                            </p:txEl>
                                          </p:spTgt>
                                        </p:tgtEl>
                                      </p:cBhvr>
                                    </p:animEffect>
                                  </p:childTnLst>
                                </p:cTn>
                              </p:par>
                            </p:childTnLst>
                          </p:cTn>
                        </p:par>
                        <p:par>
                          <p:cTn id="34" fill="hold">
                            <p:stCondLst>
                              <p:cond delay="2375"/>
                            </p:stCondLst>
                            <p:childTnLst>
                              <p:par>
                                <p:cTn id="35" presetID="49" presetClass="entr" presetSubtype="0" decel="100000" fill="hold" grpId="0" nodeType="afterEffect">
                                  <p:stCondLst>
                                    <p:cond delay="0"/>
                                  </p:stCondLst>
                                  <p:childTnLst>
                                    <p:set>
                                      <p:cBhvr>
                                        <p:cTn id="36" dur="1" fill="hold">
                                          <p:stCondLst>
                                            <p:cond delay="0"/>
                                          </p:stCondLst>
                                        </p:cTn>
                                        <p:tgtEl>
                                          <p:spTgt spid="23"/>
                                        </p:tgtEl>
                                        <p:attrNameLst>
                                          <p:attrName>style.visibility</p:attrName>
                                        </p:attrNameLst>
                                      </p:cBhvr>
                                      <p:to>
                                        <p:strVal val="visible"/>
                                      </p:to>
                                    </p:set>
                                    <p:anim calcmode="lin" valueType="num">
                                      <p:cBhvr>
                                        <p:cTn id="37" dur="750" fill="hold"/>
                                        <p:tgtEl>
                                          <p:spTgt spid="23"/>
                                        </p:tgtEl>
                                        <p:attrNameLst>
                                          <p:attrName>ppt_w</p:attrName>
                                        </p:attrNameLst>
                                      </p:cBhvr>
                                      <p:tavLst>
                                        <p:tav tm="0">
                                          <p:val>
                                            <p:fltVal val="0"/>
                                          </p:val>
                                        </p:tav>
                                        <p:tav tm="100000">
                                          <p:val>
                                            <p:strVal val="#ppt_w"/>
                                          </p:val>
                                        </p:tav>
                                      </p:tavLst>
                                    </p:anim>
                                    <p:anim calcmode="lin" valueType="num">
                                      <p:cBhvr>
                                        <p:cTn id="38" dur="750" fill="hold"/>
                                        <p:tgtEl>
                                          <p:spTgt spid="23"/>
                                        </p:tgtEl>
                                        <p:attrNameLst>
                                          <p:attrName>ppt_h</p:attrName>
                                        </p:attrNameLst>
                                      </p:cBhvr>
                                      <p:tavLst>
                                        <p:tav tm="0">
                                          <p:val>
                                            <p:fltVal val="0"/>
                                          </p:val>
                                        </p:tav>
                                        <p:tav tm="100000">
                                          <p:val>
                                            <p:strVal val="#ppt_h"/>
                                          </p:val>
                                        </p:tav>
                                      </p:tavLst>
                                    </p:anim>
                                    <p:anim calcmode="lin" valueType="num">
                                      <p:cBhvr>
                                        <p:cTn id="39" dur="750" fill="hold"/>
                                        <p:tgtEl>
                                          <p:spTgt spid="23"/>
                                        </p:tgtEl>
                                        <p:attrNameLst>
                                          <p:attrName>style.rotation</p:attrName>
                                        </p:attrNameLst>
                                      </p:cBhvr>
                                      <p:tavLst>
                                        <p:tav tm="0">
                                          <p:val>
                                            <p:fltVal val="360"/>
                                          </p:val>
                                        </p:tav>
                                        <p:tav tm="100000">
                                          <p:val>
                                            <p:fltVal val="0"/>
                                          </p:val>
                                        </p:tav>
                                      </p:tavLst>
                                    </p:anim>
                                    <p:animEffect transition="in" filter="fade">
                                      <p:cBhvr>
                                        <p:cTn id="40" dur="750"/>
                                        <p:tgtEl>
                                          <p:spTgt spid="23"/>
                                        </p:tgtEl>
                                      </p:cBhvr>
                                    </p:animEffect>
                                  </p:childTnLst>
                                </p:cTn>
                              </p:par>
                              <p:par>
                                <p:cTn id="41" presetID="49" presetClass="entr" presetSubtype="0" decel="100000" fill="hold" grpId="0" nodeType="withEffect">
                                  <p:stCondLst>
                                    <p:cond delay="0"/>
                                  </p:stCondLst>
                                  <p:childTnLst>
                                    <p:set>
                                      <p:cBhvr>
                                        <p:cTn id="42" dur="1" fill="hold">
                                          <p:stCondLst>
                                            <p:cond delay="0"/>
                                          </p:stCondLst>
                                        </p:cTn>
                                        <p:tgtEl>
                                          <p:spTgt spid="34">
                                            <p:txEl>
                                              <p:pRg st="0" end="0"/>
                                            </p:txEl>
                                          </p:spTgt>
                                        </p:tgtEl>
                                        <p:attrNameLst>
                                          <p:attrName>style.visibility</p:attrName>
                                        </p:attrNameLst>
                                      </p:cBhvr>
                                      <p:to>
                                        <p:strVal val="visible"/>
                                      </p:to>
                                    </p:set>
                                    <p:anim calcmode="lin" valueType="num">
                                      <p:cBhvr>
                                        <p:cTn id="43" dur="750" fill="hold"/>
                                        <p:tgtEl>
                                          <p:spTgt spid="34">
                                            <p:txEl>
                                              <p:pRg st="0" end="0"/>
                                            </p:txEl>
                                          </p:spTgt>
                                        </p:tgtEl>
                                        <p:attrNameLst>
                                          <p:attrName>ppt_w</p:attrName>
                                        </p:attrNameLst>
                                      </p:cBhvr>
                                      <p:tavLst>
                                        <p:tav tm="0">
                                          <p:val>
                                            <p:fltVal val="0"/>
                                          </p:val>
                                        </p:tav>
                                        <p:tav tm="100000">
                                          <p:val>
                                            <p:strVal val="#ppt_w"/>
                                          </p:val>
                                        </p:tav>
                                      </p:tavLst>
                                    </p:anim>
                                    <p:anim calcmode="lin" valueType="num">
                                      <p:cBhvr>
                                        <p:cTn id="44" dur="750" fill="hold"/>
                                        <p:tgtEl>
                                          <p:spTgt spid="34">
                                            <p:txEl>
                                              <p:pRg st="0" end="0"/>
                                            </p:txEl>
                                          </p:spTgt>
                                        </p:tgtEl>
                                        <p:attrNameLst>
                                          <p:attrName>ppt_h</p:attrName>
                                        </p:attrNameLst>
                                      </p:cBhvr>
                                      <p:tavLst>
                                        <p:tav tm="0">
                                          <p:val>
                                            <p:fltVal val="0"/>
                                          </p:val>
                                        </p:tav>
                                        <p:tav tm="100000">
                                          <p:val>
                                            <p:strVal val="#ppt_h"/>
                                          </p:val>
                                        </p:tav>
                                      </p:tavLst>
                                    </p:anim>
                                    <p:anim calcmode="lin" valueType="num">
                                      <p:cBhvr>
                                        <p:cTn id="45" dur="750" fill="hold"/>
                                        <p:tgtEl>
                                          <p:spTgt spid="34">
                                            <p:txEl>
                                              <p:pRg st="0" end="0"/>
                                            </p:txEl>
                                          </p:spTgt>
                                        </p:tgtEl>
                                        <p:attrNameLst>
                                          <p:attrName>style.rotation</p:attrName>
                                        </p:attrNameLst>
                                      </p:cBhvr>
                                      <p:tavLst>
                                        <p:tav tm="0">
                                          <p:val>
                                            <p:fltVal val="360"/>
                                          </p:val>
                                        </p:tav>
                                        <p:tav tm="100000">
                                          <p:val>
                                            <p:fltVal val="0"/>
                                          </p:val>
                                        </p:tav>
                                      </p:tavLst>
                                    </p:anim>
                                    <p:animEffect transition="in" filter="fade">
                                      <p:cBhvr>
                                        <p:cTn id="46" dur="750"/>
                                        <p:tgtEl>
                                          <p:spTgt spid="34">
                                            <p:txEl>
                                              <p:pRg st="0" end="0"/>
                                            </p:txEl>
                                          </p:spTgt>
                                        </p:tgtEl>
                                      </p:cBhvr>
                                    </p:animEffect>
                                  </p:childTnLst>
                                </p:cTn>
                              </p:par>
                            </p:childTnLst>
                          </p:cTn>
                        </p:par>
                        <p:par>
                          <p:cTn id="47" fill="hold">
                            <p:stCondLst>
                              <p:cond delay="3125"/>
                            </p:stCondLst>
                            <p:childTnLst>
                              <p:par>
                                <p:cTn id="48" presetID="49" presetClass="entr" presetSubtype="0" decel="100000" fill="hold" grpId="0" nodeType="afterEffect">
                                  <p:stCondLst>
                                    <p:cond delay="0"/>
                                  </p:stCondLst>
                                  <p:childTnLst>
                                    <p:set>
                                      <p:cBhvr>
                                        <p:cTn id="49" dur="1" fill="hold">
                                          <p:stCondLst>
                                            <p:cond delay="0"/>
                                          </p:stCondLst>
                                        </p:cTn>
                                        <p:tgtEl>
                                          <p:spTgt spid="28"/>
                                        </p:tgtEl>
                                        <p:attrNameLst>
                                          <p:attrName>style.visibility</p:attrName>
                                        </p:attrNameLst>
                                      </p:cBhvr>
                                      <p:to>
                                        <p:strVal val="visible"/>
                                      </p:to>
                                    </p:set>
                                    <p:anim calcmode="lin" valueType="num">
                                      <p:cBhvr>
                                        <p:cTn id="50" dur="750" fill="hold"/>
                                        <p:tgtEl>
                                          <p:spTgt spid="28"/>
                                        </p:tgtEl>
                                        <p:attrNameLst>
                                          <p:attrName>ppt_w</p:attrName>
                                        </p:attrNameLst>
                                      </p:cBhvr>
                                      <p:tavLst>
                                        <p:tav tm="0">
                                          <p:val>
                                            <p:fltVal val="0"/>
                                          </p:val>
                                        </p:tav>
                                        <p:tav tm="100000">
                                          <p:val>
                                            <p:strVal val="#ppt_w"/>
                                          </p:val>
                                        </p:tav>
                                      </p:tavLst>
                                    </p:anim>
                                    <p:anim calcmode="lin" valueType="num">
                                      <p:cBhvr>
                                        <p:cTn id="51" dur="750" fill="hold"/>
                                        <p:tgtEl>
                                          <p:spTgt spid="28"/>
                                        </p:tgtEl>
                                        <p:attrNameLst>
                                          <p:attrName>ppt_h</p:attrName>
                                        </p:attrNameLst>
                                      </p:cBhvr>
                                      <p:tavLst>
                                        <p:tav tm="0">
                                          <p:val>
                                            <p:fltVal val="0"/>
                                          </p:val>
                                        </p:tav>
                                        <p:tav tm="100000">
                                          <p:val>
                                            <p:strVal val="#ppt_h"/>
                                          </p:val>
                                        </p:tav>
                                      </p:tavLst>
                                    </p:anim>
                                    <p:anim calcmode="lin" valueType="num">
                                      <p:cBhvr>
                                        <p:cTn id="52" dur="750" fill="hold"/>
                                        <p:tgtEl>
                                          <p:spTgt spid="28"/>
                                        </p:tgtEl>
                                        <p:attrNameLst>
                                          <p:attrName>style.rotation</p:attrName>
                                        </p:attrNameLst>
                                      </p:cBhvr>
                                      <p:tavLst>
                                        <p:tav tm="0">
                                          <p:val>
                                            <p:fltVal val="360"/>
                                          </p:val>
                                        </p:tav>
                                        <p:tav tm="100000">
                                          <p:val>
                                            <p:fltVal val="0"/>
                                          </p:val>
                                        </p:tav>
                                      </p:tavLst>
                                    </p:anim>
                                    <p:animEffect transition="in" filter="fade">
                                      <p:cBhvr>
                                        <p:cTn id="53" dur="750"/>
                                        <p:tgtEl>
                                          <p:spTgt spid="28"/>
                                        </p:tgtEl>
                                      </p:cBhvr>
                                    </p:animEffect>
                                  </p:childTnLst>
                                </p:cTn>
                              </p:par>
                              <p:par>
                                <p:cTn id="54" presetID="49" presetClass="entr" presetSubtype="0" decel="100000" fill="hold" grpId="0" nodeType="withEffect">
                                  <p:stCondLst>
                                    <p:cond delay="0"/>
                                  </p:stCondLst>
                                  <p:childTnLst>
                                    <p:set>
                                      <p:cBhvr>
                                        <p:cTn id="55" dur="1" fill="hold">
                                          <p:stCondLst>
                                            <p:cond delay="0"/>
                                          </p:stCondLst>
                                        </p:cTn>
                                        <p:tgtEl>
                                          <p:spTgt spid="32">
                                            <p:txEl>
                                              <p:pRg st="0" end="0"/>
                                            </p:txEl>
                                          </p:spTgt>
                                        </p:tgtEl>
                                        <p:attrNameLst>
                                          <p:attrName>style.visibility</p:attrName>
                                        </p:attrNameLst>
                                      </p:cBhvr>
                                      <p:to>
                                        <p:strVal val="visible"/>
                                      </p:to>
                                    </p:set>
                                    <p:anim calcmode="lin" valueType="num">
                                      <p:cBhvr>
                                        <p:cTn id="56" dur="750" fill="hold"/>
                                        <p:tgtEl>
                                          <p:spTgt spid="32">
                                            <p:txEl>
                                              <p:pRg st="0" end="0"/>
                                            </p:txEl>
                                          </p:spTgt>
                                        </p:tgtEl>
                                        <p:attrNameLst>
                                          <p:attrName>ppt_w</p:attrName>
                                        </p:attrNameLst>
                                      </p:cBhvr>
                                      <p:tavLst>
                                        <p:tav tm="0">
                                          <p:val>
                                            <p:fltVal val="0"/>
                                          </p:val>
                                        </p:tav>
                                        <p:tav tm="100000">
                                          <p:val>
                                            <p:strVal val="#ppt_w"/>
                                          </p:val>
                                        </p:tav>
                                      </p:tavLst>
                                    </p:anim>
                                    <p:anim calcmode="lin" valueType="num">
                                      <p:cBhvr>
                                        <p:cTn id="57" dur="750" fill="hold"/>
                                        <p:tgtEl>
                                          <p:spTgt spid="32">
                                            <p:txEl>
                                              <p:pRg st="0" end="0"/>
                                            </p:txEl>
                                          </p:spTgt>
                                        </p:tgtEl>
                                        <p:attrNameLst>
                                          <p:attrName>ppt_h</p:attrName>
                                        </p:attrNameLst>
                                      </p:cBhvr>
                                      <p:tavLst>
                                        <p:tav tm="0">
                                          <p:val>
                                            <p:fltVal val="0"/>
                                          </p:val>
                                        </p:tav>
                                        <p:tav tm="100000">
                                          <p:val>
                                            <p:strVal val="#ppt_h"/>
                                          </p:val>
                                        </p:tav>
                                      </p:tavLst>
                                    </p:anim>
                                    <p:anim calcmode="lin" valueType="num">
                                      <p:cBhvr>
                                        <p:cTn id="58" dur="750" fill="hold"/>
                                        <p:tgtEl>
                                          <p:spTgt spid="32">
                                            <p:txEl>
                                              <p:pRg st="0" end="0"/>
                                            </p:txEl>
                                          </p:spTgt>
                                        </p:tgtEl>
                                        <p:attrNameLst>
                                          <p:attrName>style.rotation</p:attrName>
                                        </p:attrNameLst>
                                      </p:cBhvr>
                                      <p:tavLst>
                                        <p:tav tm="0">
                                          <p:val>
                                            <p:fltVal val="360"/>
                                          </p:val>
                                        </p:tav>
                                        <p:tav tm="100000">
                                          <p:val>
                                            <p:fltVal val="0"/>
                                          </p:val>
                                        </p:tav>
                                      </p:tavLst>
                                    </p:anim>
                                    <p:animEffect transition="in" filter="fade">
                                      <p:cBhvr>
                                        <p:cTn id="59" dur="750"/>
                                        <p:tgtEl>
                                          <p:spTgt spid="32">
                                            <p:txEl>
                                              <p:pRg st="0" end="0"/>
                                            </p:txEl>
                                          </p:spTgt>
                                        </p:tgtEl>
                                      </p:cBhvr>
                                    </p:animEffect>
                                  </p:childTnLst>
                                </p:cTn>
                              </p:par>
                            </p:childTnLst>
                          </p:cTn>
                        </p:par>
                        <p:par>
                          <p:cTn id="60" fill="hold">
                            <p:stCondLst>
                              <p:cond delay="3875"/>
                            </p:stCondLst>
                            <p:childTnLst>
                              <p:par>
                                <p:cTn id="61" presetID="49" presetClass="entr" presetSubtype="0" decel="100000" fill="hold" grpId="0" nodeType="afterEffect">
                                  <p:stCondLst>
                                    <p:cond delay="0"/>
                                  </p:stCondLst>
                                  <p:childTnLst>
                                    <p:set>
                                      <p:cBhvr>
                                        <p:cTn id="62" dur="1" fill="hold">
                                          <p:stCondLst>
                                            <p:cond delay="0"/>
                                          </p:stCondLst>
                                        </p:cTn>
                                        <p:tgtEl>
                                          <p:spTgt spid="27"/>
                                        </p:tgtEl>
                                        <p:attrNameLst>
                                          <p:attrName>style.visibility</p:attrName>
                                        </p:attrNameLst>
                                      </p:cBhvr>
                                      <p:to>
                                        <p:strVal val="visible"/>
                                      </p:to>
                                    </p:set>
                                    <p:anim calcmode="lin" valueType="num">
                                      <p:cBhvr>
                                        <p:cTn id="63" dur="750" fill="hold"/>
                                        <p:tgtEl>
                                          <p:spTgt spid="27"/>
                                        </p:tgtEl>
                                        <p:attrNameLst>
                                          <p:attrName>ppt_w</p:attrName>
                                        </p:attrNameLst>
                                      </p:cBhvr>
                                      <p:tavLst>
                                        <p:tav tm="0">
                                          <p:val>
                                            <p:fltVal val="0"/>
                                          </p:val>
                                        </p:tav>
                                        <p:tav tm="100000">
                                          <p:val>
                                            <p:strVal val="#ppt_w"/>
                                          </p:val>
                                        </p:tav>
                                      </p:tavLst>
                                    </p:anim>
                                    <p:anim calcmode="lin" valueType="num">
                                      <p:cBhvr>
                                        <p:cTn id="64" dur="750" fill="hold"/>
                                        <p:tgtEl>
                                          <p:spTgt spid="27"/>
                                        </p:tgtEl>
                                        <p:attrNameLst>
                                          <p:attrName>ppt_h</p:attrName>
                                        </p:attrNameLst>
                                      </p:cBhvr>
                                      <p:tavLst>
                                        <p:tav tm="0">
                                          <p:val>
                                            <p:fltVal val="0"/>
                                          </p:val>
                                        </p:tav>
                                        <p:tav tm="100000">
                                          <p:val>
                                            <p:strVal val="#ppt_h"/>
                                          </p:val>
                                        </p:tav>
                                      </p:tavLst>
                                    </p:anim>
                                    <p:anim calcmode="lin" valueType="num">
                                      <p:cBhvr>
                                        <p:cTn id="65" dur="750" fill="hold"/>
                                        <p:tgtEl>
                                          <p:spTgt spid="27"/>
                                        </p:tgtEl>
                                        <p:attrNameLst>
                                          <p:attrName>style.rotation</p:attrName>
                                        </p:attrNameLst>
                                      </p:cBhvr>
                                      <p:tavLst>
                                        <p:tav tm="0">
                                          <p:val>
                                            <p:fltVal val="360"/>
                                          </p:val>
                                        </p:tav>
                                        <p:tav tm="100000">
                                          <p:val>
                                            <p:fltVal val="0"/>
                                          </p:val>
                                        </p:tav>
                                      </p:tavLst>
                                    </p:anim>
                                    <p:animEffect transition="in" filter="fade">
                                      <p:cBhvr>
                                        <p:cTn id="66" dur="750"/>
                                        <p:tgtEl>
                                          <p:spTgt spid="27"/>
                                        </p:tgtEl>
                                      </p:cBhvr>
                                    </p:animEffect>
                                  </p:childTnLst>
                                </p:cTn>
                              </p:par>
                              <p:par>
                                <p:cTn id="67" presetID="49" presetClass="entr" presetSubtype="0" decel="100000" fill="hold" grpId="0" nodeType="withEffect">
                                  <p:stCondLst>
                                    <p:cond delay="0"/>
                                  </p:stCondLst>
                                  <p:childTnLst>
                                    <p:set>
                                      <p:cBhvr>
                                        <p:cTn id="68" dur="1" fill="hold">
                                          <p:stCondLst>
                                            <p:cond delay="0"/>
                                          </p:stCondLst>
                                        </p:cTn>
                                        <p:tgtEl>
                                          <p:spTgt spid="30">
                                            <p:txEl>
                                              <p:pRg st="0" end="0"/>
                                            </p:txEl>
                                          </p:spTgt>
                                        </p:tgtEl>
                                        <p:attrNameLst>
                                          <p:attrName>style.visibility</p:attrName>
                                        </p:attrNameLst>
                                      </p:cBhvr>
                                      <p:to>
                                        <p:strVal val="visible"/>
                                      </p:to>
                                    </p:set>
                                    <p:anim calcmode="lin" valueType="num">
                                      <p:cBhvr>
                                        <p:cTn id="69" dur="750" fill="hold"/>
                                        <p:tgtEl>
                                          <p:spTgt spid="30">
                                            <p:txEl>
                                              <p:pRg st="0" end="0"/>
                                            </p:txEl>
                                          </p:spTgt>
                                        </p:tgtEl>
                                        <p:attrNameLst>
                                          <p:attrName>ppt_w</p:attrName>
                                        </p:attrNameLst>
                                      </p:cBhvr>
                                      <p:tavLst>
                                        <p:tav tm="0">
                                          <p:val>
                                            <p:fltVal val="0"/>
                                          </p:val>
                                        </p:tav>
                                        <p:tav tm="100000">
                                          <p:val>
                                            <p:strVal val="#ppt_w"/>
                                          </p:val>
                                        </p:tav>
                                      </p:tavLst>
                                    </p:anim>
                                    <p:anim calcmode="lin" valueType="num">
                                      <p:cBhvr>
                                        <p:cTn id="70" dur="750" fill="hold"/>
                                        <p:tgtEl>
                                          <p:spTgt spid="30">
                                            <p:txEl>
                                              <p:pRg st="0" end="0"/>
                                            </p:txEl>
                                          </p:spTgt>
                                        </p:tgtEl>
                                        <p:attrNameLst>
                                          <p:attrName>ppt_h</p:attrName>
                                        </p:attrNameLst>
                                      </p:cBhvr>
                                      <p:tavLst>
                                        <p:tav tm="0">
                                          <p:val>
                                            <p:fltVal val="0"/>
                                          </p:val>
                                        </p:tav>
                                        <p:tav tm="100000">
                                          <p:val>
                                            <p:strVal val="#ppt_h"/>
                                          </p:val>
                                        </p:tav>
                                      </p:tavLst>
                                    </p:anim>
                                    <p:anim calcmode="lin" valueType="num">
                                      <p:cBhvr>
                                        <p:cTn id="71" dur="750" fill="hold"/>
                                        <p:tgtEl>
                                          <p:spTgt spid="30">
                                            <p:txEl>
                                              <p:pRg st="0" end="0"/>
                                            </p:txEl>
                                          </p:spTgt>
                                        </p:tgtEl>
                                        <p:attrNameLst>
                                          <p:attrName>style.rotation</p:attrName>
                                        </p:attrNameLst>
                                      </p:cBhvr>
                                      <p:tavLst>
                                        <p:tav tm="0">
                                          <p:val>
                                            <p:fltVal val="360"/>
                                          </p:val>
                                        </p:tav>
                                        <p:tav tm="100000">
                                          <p:val>
                                            <p:fltVal val="0"/>
                                          </p:val>
                                        </p:tav>
                                      </p:tavLst>
                                    </p:anim>
                                    <p:animEffect transition="in" filter="fade">
                                      <p:cBhvr>
                                        <p:cTn id="72" dur="750"/>
                                        <p:tgtEl>
                                          <p:spTgt spid="30">
                                            <p:txEl>
                                              <p:pRg st="0" end="0"/>
                                            </p:txEl>
                                          </p:spTgt>
                                        </p:tgtEl>
                                      </p:cBhvr>
                                    </p:animEffect>
                                  </p:childTnLst>
                                </p:cTn>
                              </p:par>
                            </p:childTnLst>
                          </p:cTn>
                        </p:par>
                        <p:par>
                          <p:cTn id="73" fill="hold">
                            <p:stCondLst>
                              <p:cond delay="4625"/>
                            </p:stCondLst>
                            <p:childTnLst>
                              <p:par>
                                <p:cTn id="74" presetID="49" presetClass="entr" presetSubtype="0" decel="100000" fill="hold" grpId="0" nodeType="afterEffect">
                                  <p:stCondLst>
                                    <p:cond delay="0"/>
                                  </p:stCondLst>
                                  <p:childTnLst>
                                    <p:set>
                                      <p:cBhvr>
                                        <p:cTn id="75" dur="1" fill="hold">
                                          <p:stCondLst>
                                            <p:cond delay="0"/>
                                          </p:stCondLst>
                                        </p:cTn>
                                        <p:tgtEl>
                                          <p:spTgt spid="26"/>
                                        </p:tgtEl>
                                        <p:attrNameLst>
                                          <p:attrName>style.visibility</p:attrName>
                                        </p:attrNameLst>
                                      </p:cBhvr>
                                      <p:to>
                                        <p:strVal val="visible"/>
                                      </p:to>
                                    </p:set>
                                    <p:anim calcmode="lin" valueType="num">
                                      <p:cBhvr>
                                        <p:cTn id="76" dur="750" fill="hold"/>
                                        <p:tgtEl>
                                          <p:spTgt spid="26"/>
                                        </p:tgtEl>
                                        <p:attrNameLst>
                                          <p:attrName>ppt_w</p:attrName>
                                        </p:attrNameLst>
                                      </p:cBhvr>
                                      <p:tavLst>
                                        <p:tav tm="0">
                                          <p:val>
                                            <p:fltVal val="0"/>
                                          </p:val>
                                        </p:tav>
                                        <p:tav tm="100000">
                                          <p:val>
                                            <p:strVal val="#ppt_w"/>
                                          </p:val>
                                        </p:tav>
                                      </p:tavLst>
                                    </p:anim>
                                    <p:anim calcmode="lin" valueType="num">
                                      <p:cBhvr>
                                        <p:cTn id="77" dur="750" fill="hold"/>
                                        <p:tgtEl>
                                          <p:spTgt spid="26"/>
                                        </p:tgtEl>
                                        <p:attrNameLst>
                                          <p:attrName>ppt_h</p:attrName>
                                        </p:attrNameLst>
                                      </p:cBhvr>
                                      <p:tavLst>
                                        <p:tav tm="0">
                                          <p:val>
                                            <p:fltVal val="0"/>
                                          </p:val>
                                        </p:tav>
                                        <p:tav tm="100000">
                                          <p:val>
                                            <p:strVal val="#ppt_h"/>
                                          </p:val>
                                        </p:tav>
                                      </p:tavLst>
                                    </p:anim>
                                    <p:anim calcmode="lin" valueType="num">
                                      <p:cBhvr>
                                        <p:cTn id="78" dur="750" fill="hold"/>
                                        <p:tgtEl>
                                          <p:spTgt spid="26"/>
                                        </p:tgtEl>
                                        <p:attrNameLst>
                                          <p:attrName>style.rotation</p:attrName>
                                        </p:attrNameLst>
                                      </p:cBhvr>
                                      <p:tavLst>
                                        <p:tav tm="0">
                                          <p:val>
                                            <p:fltVal val="360"/>
                                          </p:val>
                                        </p:tav>
                                        <p:tav tm="100000">
                                          <p:val>
                                            <p:fltVal val="0"/>
                                          </p:val>
                                        </p:tav>
                                      </p:tavLst>
                                    </p:anim>
                                    <p:animEffect transition="in" filter="fade">
                                      <p:cBhvr>
                                        <p:cTn id="79" dur="750"/>
                                        <p:tgtEl>
                                          <p:spTgt spid="26"/>
                                        </p:tgtEl>
                                      </p:cBhvr>
                                    </p:animEffect>
                                  </p:childTnLst>
                                </p:cTn>
                              </p:par>
                              <p:par>
                                <p:cTn id="80" presetID="49" presetClass="entr" presetSubtype="0" decel="100000" fill="hold" grpId="0" nodeType="withEffect">
                                  <p:stCondLst>
                                    <p:cond delay="0"/>
                                  </p:stCondLst>
                                  <p:childTnLst>
                                    <p:set>
                                      <p:cBhvr>
                                        <p:cTn id="81" dur="1" fill="hold">
                                          <p:stCondLst>
                                            <p:cond delay="0"/>
                                          </p:stCondLst>
                                        </p:cTn>
                                        <p:tgtEl>
                                          <p:spTgt spid="36">
                                            <p:txEl>
                                              <p:pRg st="0" end="0"/>
                                            </p:txEl>
                                          </p:spTgt>
                                        </p:tgtEl>
                                        <p:attrNameLst>
                                          <p:attrName>style.visibility</p:attrName>
                                        </p:attrNameLst>
                                      </p:cBhvr>
                                      <p:to>
                                        <p:strVal val="visible"/>
                                      </p:to>
                                    </p:set>
                                    <p:anim calcmode="lin" valueType="num">
                                      <p:cBhvr>
                                        <p:cTn id="82" dur="750" fill="hold"/>
                                        <p:tgtEl>
                                          <p:spTgt spid="36">
                                            <p:txEl>
                                              <p:pRg st="0" end="0"/>
                                            </p:txEl>
                                          </p:spTgt>
                                        </p:tgtEl>
                                        <p:attrNameLst>
                                          <p:attrName>ppt_w</p:attrName>
                                        </p:attrNameLst>
                                      </p:cBhvr>
                                      <p:tavLst>
                                        <p:tav tm="0">
                                          <p:val>
                                            <p:fltVal val="0"/>
                                          </p:val>
                                        </p:tav>
                                        <p:tav tm="100000">
                                          <p:val>
                                            <p:strVal val="#ppt_w"/>
                                          </p:val>
                                        </p:tav>
                                      </p:tavLst>
                                    </p:anim>
                                    <p:anim calcmode="lin" valueType="num">
                                      <p:cBhvr>
                                        <p:cTn id="83" dur="750" fill="hold"/>
                                        <p:tgtEl>
                                          <p:spTgt spid="36">
                                            <p:txEl>
                                              <p:pRg st="0" end="0"/>
                                            </p:txEl>
                                          </p:spTgt>
                                        </p:tgtEl>
                                        <p:attrNameLst>
                                          <p:attrName>ppt_h</p:attrName>
                                        </p:attrNameLst>
                                      </p:cBhvr>
                                      <p:tavLst>
                                        <p:tav tm="0">
                                          <p:val>
                                            <p:fltVal val="0"/>
                                          </p:val>
                                        </p:tav>
                                        <p:tav tm="100000">
                                          <p:val>
                                            <p:strVal val="#ppt_h"/>
                                          </p:val>
                                        </p:tav>
                                      </p:tavLst>
                                    </p:anim>
                                    <p:anim calcmode="lin" valueType="num">
                                      <p:cBhvr>
                                        <p:cTn id="84" dur="750" fill="hold"/>
                                        <p:tgtEl>
                                          <p:spTgt spid="36">
                                            <p:txEl>
                                              <p:pRg st="0" end="0"/>
                                            </p:txEl>
                                          </p:spTgt>
                                        </p:tgtEl>
                                        <p:attrNameLst>
                                          <p:attrName>style.rotation</p:attrName>
                                        </p:attrNameLst>
                                      </p:cBhvr>
                                      <p:tavLst>
                                        <p:tav tm="0">
                                          <p:val>
                                            <p:fltVal val="360"/>
                                          </p:val>
                                        </p:tav>
                                        <p:tav tm="100000">
                                          <p:val>
                                            <p:fltVal val="0"/>
                                          </p:val>
                                        </p:tav>
                                      </p:tavLst>
                                    </p:anim>
                                    <p:animEffect transition="in" filter="fade">
                                      <p:cBhvr>
                                        <p:cTn id="85" dur="750"/>
                                        <p:tgtEl>
                                          <p:spTgt spid="36">
                                            <p:txEl>
                                              <p:pRg st="0" end="0"/>
                                            </p:txEl>
                                          </p:spTgt>
                                        </p:tgtEl>
                                      </p:cBhvr>
                                    </p:animEffect>
                                  </p:childTnLst>
                                </p:cTn>
                              </p:par>
                            </p:childTnLst>
                          </p:cTn>
                        </p:par>
                        <p:par>
                          <p:cTn id="86" fill="hold">
                            <p:stCondLst>
                              <p:cond delay="5375"/>
                            </p:stCondLst>
                            <p:childTnLst>
                              <p:par>
                                <p:cTn id="87" presetID="49" presetClass="entr" presetSubtype="0" decel="100000" fill="hold" grpId="0" nodeType="afterEffect">
                                  <p:stCondLst>
                                    <p:cond delay="0"/>
                                  </p:stCondLst>
                                  <p:childTnLst>
                                    <p:set>
                                      <p:cBhvr>
                                        <p:cTn id="88" dur="1" fill="hold">
                                          <p:stCondLst>
                                            <p:cond delay="0"/>
                                          </p:stCondLst>
                                        </p:cTn>
                                        <p:tgtEl>
                                          <p:spTgt spid="25"/>
                                        </p:tgtEl>
                                        <p:attrNameLst>
                                          <p:attrName>style.visibility</p:attrName>
                                        </p:attrNameLst>
                                      </p:cBhvr>
                                      <p:to>
                                        <p:strVal val="visible"/>
                                      </p:to>
                                    </p:set>
                                    <p:anim calcmode="lin" valueType="num">
                                      <p:cBhvr>
                                        <p:cTn id="89" dur="750" fill="hold"/>
                                        <p:tgtEl>
                                          <p:spTgt spid="25"/>
                                        </p:tgtEl>
                                        <p:attrNameLst>
                                          <p:attrName>ppt_w</p:attrName>
                                        </p:attrNameLst>
                                      </p:cBhvr>
                                      <p:tavLst>
                                        <p:tav tm="0">
                                          <p:val>
                                            <p:fltVal val="0"/>
                                          </p:val>
                                        </p:tav>
                                        <p:tav tm="100000">
                                          <p:val>
                                            <p:strVal val="#ppt_w"/>
                                          </p:val>
                                        </p:tav>
                                      </p:tavLst>
                                    </p:anim>
                                    <p:anim calcmode="lin" valueType="num">
                                      <p:cBhvr>
                                        <p:cTn id="90" dur="750" fill="hold"/>
                                        <p:tgtEl>
                                          <p:spTgt spid="25"/>
                                        </p:tgtEl>
                                        <p:attrNameLst>
                                          <p:attrName>ppt_h</p:attrName>
                                        </p:attrNameLst>
                                      </p:cBhvr>
                                      <p:tavLst>
                                        <p:tav tm="0">
                                          <p:val>
                                            <p:fltVal val="0"/>
                                          </p:val>
                                        </p:tav>
                                        <p:tav tm="100000">
                                          <p:val>
                                            <p:strVal val="#ppt_h"/>
                                          </p:val>
                                        </p:tav>
                                      </p:tavLst>
                                    </p:anim>
                                    <p:anim calcmode="lin" valueType="num">
                                      <p:cBhvr>
                                        <p:cTn id="91" dur="750" fill="hold"/>
                                        <p:tgtEl>
                                          <p:spTgt spid="25"/>
                                        </p:tgtEl>
                                        <p:attrNameLst>
                                          <p:attrName>style.rotation</p:attrName>
                                        </p:attrNameLst>
                                      </p:cBhvr>
                                      <p:tavLst>
                                        <p:tav tm="0">
                                          <p:val>
                                            <p:fltVal val="360"/>
                                          </p:val>
                                        </p:tav>
                                        <p:tav tm="100000">
                                          <p:val>
                                            <p:fltVal val="0"/>
                                          </p:val>
                                        </p:tav>
                                      </p:tavLst>
                                    </p:anim>
                                    <p:animEffect transition="in" filter="fade">
                                      <p:cBhvr>
                                        <p:cTn id="92" dur="750"/>
                                        <p:tgtEl>
                                          <p:spTgt spid="25"/>
                                        </p:tgtEl>
                                      </p:cBhvr>
                                    </p:animEffect>
                                  </p:childTnLst>
                                </p:cTn>
                              </p:par>
                              <p:par>
                                <p:cTn id="93" presetID="49" presetClass="entr" presetSubtype="0" decel="100000" fill="hold" grpId="0" nodeType="withEffect">
                                  <p:stCondLst>
                                    <p:cond delay="0"/>
                                  </p:stCondLst>
                                  <p:childTnLst>
                                    <p:set>
                                      <p:cBhvr>
                                        <p:cTn id="94" dur="1" fill="hold">
                                          <p:stCondLst>
                                            <p:cond delay="0"/>
                                          </p:stCondLst>
                                        </p:cTn>
                                        <p:tgtEl>
                                          <p:spTgt spid="35">
                                            <p:txEl>
                                              <p:pRg st="0" end="0"/>
                                            </p:txEl>
                                          </p:spTgt>
                                        </p:tgtEl>
                                        <p:attrNameLst>
                                          <p:attrName>style.visibility</p:attrName>
                                        </p:attrNameLst>
                                      </p:cBhvr>
                                      <p:to>
                                        <p:strVal val="visible"/>
                                      </p:to>
                                    </p:set>
                                    <p:anim calcmode="lin" valueType="num">
                                      <p:cBhvr>
                                        <p:cTn id="95" dur="750" fill="hold"/>
                                        <p:tgtEl>
                                          <p:spTgt spid="35">
                                            <p:txEl>
                                              <p:pRg st="0" end="0"/>
                                            </p:txEl>
                                          </p:spTgt>
                                        </p:tgtEl>
                                        <p:attrNameLst>
                                          <p:attrName>ppt_w</p:attrName>
                                        </p:attrNameLst>
                                      </p:cBhvr>
                                      <p:tavLst>
                                        <p:tav tm="0">
                                          <p:val>
                                            <p:fltVal val="0"/>
                                          </p:val>
                                        </p:tav>
                                        <p:tav tm="100000">
                                          <p:val>
                                            <p:strVal val="#ppt_w"/>
                                          </p:val>
                                        </p:tav>
                                      </p:tavLst>
                                    </p:anim>
                                    <p:anim calcmode="lin" valueType="num">
                                      <p:cBhvr>
                                        <p:cTn id="96" dur="750" fill="hold"/>
                                        <p:tgtEl>
                                          <p:spTgt spid="35">
                                            <p:txEl>
                                              <p:pRg st="0" end="0"/>
                                            </p:txEl>
                                          </p:spTgt>
                                        </p:tgtEl>
                                        <p:attrNameLst>
                                          <p:attrName>ppt_h</p:attrName>
                                        </p:attrNameLst>
                                      </p:cBhvr>
                                      <p:tavLst>
                                        <p:tav tm="0">
                                          <p:val>
                                            <p:fltVal val="0"/>
                                          </p:val>
                                        </p:tav>
                                        <p:tav tm="100000">
                                          <p:val>
                                            <p:strVal val="#ppt_h"/>
                                          </p:val>
                                        </p:tav>
                                      </p:tavLst>
                                    </p:anim>
                                    <p:anim calcmode="lin" valueType="num">
                                      <p:cBhvr>
                                        <p:cTn id="97" dur="750" fill="hold"/>
                                        <p:tgtEl>
                                          <p:spTgt spid="35">
                                            <p:txEl>
                                              <p:pRg st="0" end="0"/>
                                            </p:txEl>
                                          </p:spTgt>
                                        </p:tgtEl>
                                        <p:attrNameLst>
                                          <p:attrName>style.rotation</p:attrName>
                                        </p:attrNameLst>
                                      </p:cBhvr>
                                      <p:tavLst>
                                        <p:tav tm="0">
                                          <p:val>
                                            <p:fltVal val="360"/>
                                          </p:val>
                                        </p:tav>
                                        <p:tav tm="100000">
                                          <p:val>
                                            <p:fltVal val="0"/>
                                          </p:val>
                                        </p:tav>
                                      </p:tavLst>
                                    </p:anim>
                                    <p:animEffect transition="in" filter="fade">
                                      <p:cBhvr>
                                        <p:cTn id="98" dur="750"/>
                                        <p:tgtEl>
                                          <p:spTgt spid="35">
                                            <p:txEl>
                                              <p:pRg st="0" end="0"/>
                                            </p:txEl>
                                          </p:spTgt>
                                        </p:tgtEl>
                                      </p:cBhvr>
                                    </p:animEffect>
                                  </p:childTnLst>
                                </p:cTn>
                              </p:par>
                            </p:childTnLst>
                          </p:cTn>
                        </p:par>
                        <p:par>
                          <p:cTn id="99" fill="hold">
                            <p:stCondLst>
                              <p:cond delay="6125"/>
                            </p:stCondLst>
                            <p:childTnLst>
                              <p:par>
                                <p:cTn id="100" presetID="10" presetClass="entr" presetSubtype="0" fill="hold" grpId="0" nodeType="afterEffect">
                                  <p:stCondLst>
                                    <p:cond delay="250"/>
                                  </p:stCondLst>
                                  <p:childTnLst>
                                    <p:set>
                                      <p:cBhvr>
                                        <p:cTn id="101" dur="1" fill="hold">
                                          <p:stCondLst>
                                            <p:cond delay="0"/>
                                          </p:stCondLst>
                                        </p:cTn>
                                        <p:tgtEl>
                                          <p:spTgt spid="29"/>
                                        </p:tgtEl>
                                        <p:attrNameLst>
                                          <p:attrName>style.visibility</p:attrName>
                                        </p:attrNameLst>
                                      </p:cBhvr>
                                      <p:to>
                                        <p:strVal val="visible"/>
                                      </p:to>
                                    </p:set>
                                    <p:animEffect transition="in" filter="fade">
                                      <p:cBhvr>
                                        <p:cTn id="102" dur="75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tmplLst>
          <p:tmpl lvl="1">
            <p:tnLst>
              <p:par>
                <p:cTn presetID="14" presetClass="entr" presetSubtype="10" fill="hold" nodeType="afterEffect">
                  <p:stCondLst>
                    <p:cond delay="0"/>
                  </p:stCondLst>
                  <p:iterate type="lt">
                    <p:tmPct val="5000"/>
                  </p:iterate>
                  <p:childTnLst>
                    <p:set>
                      <p:cBhvr>
                        <p:cTn dur="1" fill="hold">
                          <p:stCondLst>
                            <p:cond delay="0"/>
                          </p:stCondLst>
                        </p:cTn>
                        <p:tgtEl>
                          <p:spTgt spid="6"/>
                        </p:tgtEl>
                        <p:attrNameLst>
                          <p:attrName>style.visibility</p:attrName>
                        </p:attrNameLst>
                      </p:cBhvr>
                      <p:to>
                        <p:strVal val="visible"/>
                      </p:to>
                    </p:set>
                    <p:animEffect transition="in" filter="randombar(horizontal)">
                      <p:cBhvr>
                        <p:cTn dur="500"/>
                        <p:tgtEl>
                          <p:spTgt spid="6"/>
                        </p:tgtEl>
                      </p:cBhvr>
                    </p:animEffect>
                  </p:childTnLst>
                </p:cTn>
              </p:par>
            </p:tnLst>
          </p:tmpl>
        </p:tmplLst>
      </p:bldP>
      <p:bldP spid="8" grpId="0" animBg="1"/>
      <p:bldP spid="23" grpId="0" animBg="1"/>
      <p:bldP spid="24" grpId="0" animBg="1"/>
      <p:bldP spid="25" grpId="0" animBg="1"/>
      <p:bldP spid="26" grpId="0" animBg="1"/>
      <p:bldP spid="27" grpId="0" animBg="1"/>
      <p:bldP spid="28" grpId="0" animBg="1"/>
      <p:bldP spid="29" grpId="0">
        <p:tmplLst>
          <p:tmpl>
            <p:tnLst>
              <p:par>
                <p:cTn presetID="10" presetClass="entr" presetSubtype="0" fill="hold" nodeType="afterEffect">
                  <p:stCondLst>
                    <p:cond delay="250"/>
                  </p:stCondLst>
                  <p:childTnLst>
                    <p:set>
                      <p:cBhvr>
                        <p:cTn dur="1" fill="hold">
                          <p:stCondLst>
                            <p:cond delay="0"/>
                          </p:stCondLst>
                        </p:cTn>
                        <p:tgtEl>
                          <p:spTgt spid="29"/>
                        </p:tgtEl>
                        <p:attrNameLst>
                          <p:attrName>style.visibility</p:attrName>
                        </p:attrNameLst>
                      </p:cBhvr>
                      <p:to>
                        <p:strVal val="visible"/>
                      </p:to>
                    </p:set>
                    <p:animEffect transition="in" filter="fade">
                      <p:cBhvr>
                        <p:cTn dur="750"/>
                        <p:tgtEl>
                          <p:spTgt spid="29"/>
                        </p:tgtEl>
                      </p:cBhvr>
                    </p:animEffect>
                  </p:childTnLst>
                </p:cTn>
              </p:par>
            </p:tnLst>
          </p:tmpl>
        </p:tmplLst>
      </p:bldP>
      <p:bldP spid="30" grpId="0" build="p">
        <p:tmplLst>
          <p:tmpl lvl="1">
            <p:tnLst>
              <p:par>
                <p:cTn presetID="49" presetClass="entr" presetSubtype="0" decel="100000" fill="hold" nodeType="withEffect">
                  <p:stCondLst>
                    <p:cond delay="0"/>
                  </p:stCondLst>
                  <p:childTnLst>
                    <p:set>
                      <p:cBhvr>
                        <p:cTn dur="1" fill="hold">
                          <p:stCondLst>
                            <p:cond delay="0"/>
                          </p:stCondLst>
                        </p:cTn>
                        <p:tgtEl>
                          <p:spTgt spid="30"/>
                        </p:tgtEl>
                        <p:attrNameLst>
                          <p:attrName>style.visibility</p:attrName>
                        </p:attrNameLst>
                      </p:cBhvr>
                      <p:to>
                        <p:strVal val="visible"/>
                      </p:to>
                    </p:set>
                    <p:anim calcmode="lin" valueType="num">
                      <p:cBhvr>
                        <p:cTn dur="750" fill="hold"/>
                        <p:tgtEl>
                          <p:spTgt spid="30"/>
                        </p:tgtEl>
                        <p:attrNameLst>
                          <p:attrName>ppt_w</p:attrName>
                        </p:attrNameLst>
                      </p:cBhvr>
                      <p:tavLst>
                        <p:tav tm="0">
                          <p:val>
                            <p:fltVal val="0"/>
                          </p:val>
                        </p:tav>
                        <p:tav tm="100000">
                          <p:val>
                            <p:strVal val="#ppt_w"/>
                          </p:val>
                        </p:tav>
                      </p:tavLst>
                    </p:anim>
                    <p:anim calcmode="lin" valueType="num">
                      <p:cBhvr>
                        <p:cTn dur="750" fill="hold"/>
                        <p:tgtEl>
                          <p:spTgt spid="30"/>
                        </p:tgtEl>
                        <p:attrNameLst>
                          <p:attrName>ppt_h</p:attrName>
                        </p:attrNameLst>
                      </p:cBhvr>
                      <p:tavLst>
                        <p:tav tm="0">
                          <p:val>
                            <p:fltVal val="0"/>
                          </p:val>
                        </p:tav>
                        <p:tav tm="100000">
                          <p:val>
                            <p:strVal val="#ppt_h"/>
                          </p:val>
                        </p:tav>
                      </p:tavLst>
                    </p:anim>
                    <p:anim calcmode="lin" valueType="num">
                      <p:cBhvr>
                        <p:cTn dur="750" fill="hold"/>
                        <p:tgtEl>
                          <p:spTgt spid="30"/>
                        </p:tgtEl>
                        <p:attrNameLst>
                          <p:attrName>style.rotation</p:attrName>
                        </p:attrNameLst>
                      </p:cBhvr>
                      <p:tavLst>
                        <p:tav tm="0">
                          <p:val>
                            <p:fltVal val="360"/>
                          </p:val>
                        </p:tav>
                        <p:tav tm="100000">
                          <p:val>
                            <p:fltVal val="0"/>
                          </p:val>
                        </p:tav>
                      </p:tavLst>
                    </p:anim>
                    <p:animEffect transition="in" filter="fade">
                      <p:cBhvr>
                        <p:cTn dur="750"/>
                        <p:tgtEl>
                          <p:spTgt spid="30"/>
                        </p:tgtEl>
                      </p:cBhvr>
                    </p:animEffect>
                  </p:childTnLst>
                </p:cTn>
              </p:par>
            </p:tnLst>
          </p:tmpl>
        </p:tmplLst>
      </p:bldP>
      <p:bldP spid="31" grpId="0" build="p">
        <p:tmplLst>
          <p:tmpl lvl="1">
            <p:tnLst>
              <p:par>
                <p:cTn presetID="49" presetClass="entr" presetSubtype="0" decel="100000" fill="hold" nodeType="withEffect">
                  <p:stCondLst>
                    <p:cond delay="0"/>
                  </p:stCondLst>
                  <p:childTnLst>
                    <p:set>
                      <p:cBhvr>
                        <p:cTn dur="1" fill="hold">
                          <p:stCondLst>
                            <p:cond delay="0"/>
                          </p:stCondLst>
                        </p:cTn>
                        <p:tgtEl>
                          <p:spTgt spid="31"/>
                        </p:tgtEl>
                        <p:attrNameLst>
                          <p:attrName>style.visibility</p:attrName>
                        </p:attrNameLst>
                      </p:cBhvr>
                      <p:to>
                        <p:strVal val="visible"/>
                      </p:to>
                    </p:set>
                    <p:anim calcmode="lin" valueType="num">
                      <p:cBhvr>
                        <p:cTn dur="750" fill="hold"/>
                        <p:tgtEl>
                          <p:spTgt spid="31"/>
                        </p:tgtEl>
                        <p:attrNameLst>
                          <p:attrName>ppt_w</p:attrName>
                        </p:attrNameLst>
                      </p:cBhvr>
                      <p:tavLst>
                        <p:tav tm="0">
                          <p:val>
                            <p:fltVal val="0"/>
                          </p:val>
                        </p:tav>
                        <p:tav tm="100000">
                          <p:val>
                            <p:strVal val="#ppt_w"/>
                          </p:val>
                        </p:tav>
                      </p:tavLst>
                    </p:anim>
                    <p:anim calcmode="lin" valueType="num">
                      <p:cBhvr>
                        <p:cTn dur="750" fill="hold"/>
                        <p:tgtEl>
                          <p:spTgt spid="31"/>
                        </p:tgtEl>
                        <p:attrNameLst>
                          <p:attrName>ppt_h</p:attrName>
                        </p:attrNameLst>
                      </p:cBhvr>
                      <p:tavLst>
                        <p:tav tm="0">
                          <p:val>
                            <p:fltVal val="0"/>
                          </p:val>
                        </p:tav>
                        <p:tav tm="100000">
                          <p:val>
                            <p:strVal val="#ppt_h"/>
                          </p:val>
                        </p:tav>
                      </p:tavLst>
                    </p:anim>
                    <p:anim calcmode="lin" valueType="num">
                      <p:cBhvr>
                        <p:cTn dur="750" fill="hold"/>
                        <p:tgtEl>
                          <p:spTgt spid="31"/>
                        </p:tgtEl>
                        <p:attrNameLst>
                          <p:attrName>style.rotation</p:attrName>
                        </p:attrNameLst>
                      </p:cBhvr>
                      <p:tavLst>
                        <p:tav tm="0">
                          <p:val>
                            <p:fltVal val="360"/>
                          </p:val>
                        </p:tav>
                        <p:tav tm="100000">
                          <p:val>
                            <p:fltVal val="0"/>
                          </p:val>
                        </p:tav>
                      </p:tavLst>
                    </p:anim>
                    <p:animEffect transition="in" filter="fade">
                      <p:cBhvr>
                        <p:cTn dur="750"/>
                        <p:tgtEl>
                          <p:spTgt spid="31"/>
                        </p:tgtEl>
                      </p:cBhvr>
                    </p:animEffect>
                  </p:childTnLst>
                </p:cTn>
              </p:par>
            </p:tnLst>
          </p:tmpl>
        </p:tmplLst>
      </p:bldP>
      <p:bldP spid="32" grpId="0" build="p">
        <p:tmplLst>
          <p:tmpl lvl="1">
            <p:tnLst>
              <p:par>
                <p:cTn presetID="49" presetClass="entr" presetSubtype="0" decel="100000" fill="hold" nodeType="withEffect">
                  <p:stCondLst>
                    <p:cond delay="0"/>
                  </p:stCondLst>
                  <p:childTnLst>
                    <p:set>
                      <p:cBhvr>
                        <p:cTn dur="1" fill="hold">
                          <p:stCondLst>
                            <p:cond delay="0"/>
                          </p:stCondLst>
                        </p:cTn>
                        <p:tgtEl>
                          <p:spTgt spid="32"/>
                        </p:tgtEl>
                        <p:attrNameLst>
                          <p:attrName>style.visibility</p:attrName>
                        </p:attrNameLst>
                      </p:cBhvr>
                      <p:to>
                        <p:strVal val="visible"/>
                      </p:to>
                    </p:set>
                    <p:anim calcmode="lin" valueType="num">
                      <p:cBhvr>
                        <p:cTn dur="750" fill="hold"/>
                        <p:tgtEl>
                          <p:spTgt spid="32"/>
                        </p:tgtEl>
                        <p:attrNameLst>
                          <p:attrName>ppt_w</p:attrName>
                        </p:attrNameLst>
                      </p:cBhvr>
                      <p:tavLst>
                        <p:tav tm="0">
                          <p:val>
                            <p:fltVal val="0"/>
                          </p:val>
                        </p:tav>
                        <p:tav tm="100000">
                          <p:val>
                            <p:strVal val="#ppt_w"/>
                          </p:val>
                        </p:tav>
                      </p:tavLst>
                    </p:anim>
                    <p:anim calcmode="lin" valueType="num">
                      <p:cBhvr>
                        <p:cTn dur="750" fill="hold"/>
                        <p:tgtEl>
                          <p:spTgt spid="32"/>
                        </p:tgtEl>
                        <p:attrNameLst>
                          <p:attrName>ppt_h</p:attrName>
                        </p:attrNameLst>
                      </p:cBhvr>
                      <p:tavLst>
                        <p:tav tm="0">
                          <p:val>
                            <p:fltVal val="0"/>
                          </p:val>
                        </p:tav>
                        <p:tav tm="100000">
                          <p:val>
                            <p:strVal val="#ppt_h"/>
                          </p:val>
                        </p:tav>
                      </p:tavLst>
                    </p:anim>
                    <p:anim calcmode="lin" valueType="num">
                      <p:cBhvr>
                        <p:cTn dur="750" fill="hold"/>
                        <p:tgtEl>
                          <p:spTgt spid="32"/>
                        </p:tgtEl>
                        <p:attrNameLst>
                          <p:attrName>style.rotation</p:attrName>
                        </p:attrNameLst>
                      </p:cBhvr>
                      <p:tavLst>
                        <p:tav tm="0">
                          <p:val>
                            <p:fltVal val="360"/>
                          </p:val>
                        </p:tav>
                        <p:tav tm="100000">
                          <p:val>
                            <p:fltVal val="0"/>
                          </p:val>
                        </p:tav>
                      </p:tavLst>
                    </p:anim>
                    <p:animEffect transition="in" filter="fade">
                      <p:cBhvr>
                        <p:cTn dur="750"/>
                        <p:tgtEl>
                          <p:spTgt spid="32"/>
                        </p:tgtEl>
                      </p:cBhvr>
                    </p:animEffect>
                  </p:childTnLst>
                </p:cTn>
              </p:par>
            </p:tnLst>
          </p:tmpl>
        </p:tmplLst>
      </p:bldP>
      <p:bldP spid="33" grpId="0" build="p">
        <p:tmplLst>
          <p:tmpl lvl="1">
            <p:tnLst>
              <p:par>
                <p:cTn presetID="49" presetClass="entr" presetSubtype="0" decel="100000" fill="hold" nodeType="withEffect">
                  <p:stCondLst>
                    <p:cond delay="0"/>
                  </p:stCondLst>
                  <p:childTnLst>
                    <p:set>
                      <p:cBhvr>
                        <p:cTn dur="1" fill="hold">
                          <p:stCondLst>
                            <p:cond delay="0"/>
                          </p:stCondLst>
                        </p:cTn>
                        <p:tgtEl>
                          <p:spTgt spid="33"/>
                        </p:tgtEl>
                        <p:attrNameLst>
                          <p:attrName>style.visibility</p:attrName>
                        </p:attrNameLst>
                      </p:cBhvr>
                      <p:to>
                        <p:strVal val="visible"/>
                      </p:to>
                    </p:set>
                    <p:anim calcmode="lin" valueType="num">
                      <p:cBhvr>
                        <p:cTn dur="750" fill="hold"/>
                        <p:tgtEl>
                          <p:spTgt spid="33"/>
                        </p:tgtEl>
                        <p:attrNameLst>
                          <p:attrName>ppt_w</p:attrName>
                        </p:attrNameLst>
                      </p:cBhvr>
                      <p:tavLst>
                        <p:tav tm="0">
                          <p:val>
                            <p:fltVal val="0"/>
                          </p:val>
                        </p:tav>
                        <p:tav tm="100000">
                          <p:val>
                            <p:strVal val="#ppt_w"/>
                          </p:val>
                        </p:tav>
                      </p:tavLst>
                    </p:anim>
                    <p:anim calcmode="lin" valueType="num">
                      <p:cBhvr>
                        <p:cTn dur="750" fill="hold"/>
                        <p:tgtEl>
                          <p:spTgt spid="33"/>
                        </p:tgtEl>
                        <p:attrNameLst>
                          <p:attrName>ppt_h</p:attrName>
                        </p:attrNameLst>
                      </p:cBhvr>
                      <p:tavLst>
                        <p:tav tm="0">
                          <p:val>
                            <p:fltVal val="0"/>
                          </p:val>
                        </p:tav>
                        <p:tav tm="100000">
                          <p:val>
                            <p:strVal val="#ppt_h"/>
                          </p:val>
                        </p:tav>
                      </p:tavLst>
                    </p:anim>
                    <p:anim calcmode="lin" valueType="num">
                      <p:cBhvr>
                        <p:cTn dur="750" fill="hold"/>
                        <p:tgtEl>
                          <p:spTgt spid="33"/>
                        </p:tgtEl>
                        <p:attrNameLst>
                          <p:attrName>style.rotation</p:attrName>
                        </p:attrNameLst>
                      </p:cBhvr>
                      <p:tavLst>
                        <p:tav tm="0">
                          <p:val>
                            <p:fltVal val="360"/>
                          </p:val>
                        </p:tav>
                        <p:tav tm="100000">
                          <p:val>
                            <p:fltVal val="0"/>
                          </p:val>
                        </p:tav>
                      </p:tavLst>
                    </p:anim>
                    <p:animEffect transition="in" filter="fade">
                      <p:cBhvr>
                        <p:cTn dur="750"/>
                        <p:tgtEl>
                          <p:spTgt spid="33"/>
                        </p:tgtEl>
                      </p:cBhvr>
                    </p:animEffect>
                  </p:childTnLst>
                </p:cTn>
              </p:par>
            </p:tnLst>
          </p:tmpl>
        </p:tmplLst>
      </p:bldP>
      <p:bldP spid="34" grpId="0" build="p">
        <p:tmplLst>
          <p:tmpl lvl="1">
            <p:tnLst>
              <p:par>
                <p:cTn presetID="49" presetClass="entr" presetSubtype="0" decel="100000" fill="hold" nodeType="withEffect">
                  <p:stCondLst>
                    <p:cond delay="0"/>
                  </p:stCondLst>
                  <p:childTnLst>
                    <p:set>
                      <p:cBhvr>
                        <p:cTn dur="1" fill="hold">
                          <p:stCondLst>
                            <p:cond delay="0"/>
                          </p:stCondLst>
                        </p:cTn>
                        <p:tgtEl>
                          <p:spTgt spid="34"/>
                        </p:tgtEl>
                        <p:attrNameLst>
                          <p:attrName>style.visibility</p:attrName>
                        </p:attrNameLst>
                      </p:cBhvr>
                      <p:to>
                        <p:strVal val="visible"/>
                      </p:to>
                    </p:set>
                    <p:anim calcmode="lin" valueType="num">
                      <p:cBhvr>
                        <p:cTn dur="750" fill="hold"/>
                        <p:tgtEl>
                          <p:spTgt spid="34"/>
                        </p:tgtEl>
                        <p:attrNameLst>
                          <p:attrName>ppt_w</p:attrName>
                        </p:attrNameLst>
                      </p:cBhvr>
                      <p:tavLst>
                        <p:tav tm="0">
                          <p:val>
                            <p:fltVal val="0"/>
                          </p:val>
                        </p:tav>
                        <p:tav tm="100000">
                          <p:val>
                            <p:strVal val="#ppt_w"/>
                          </p:val>
                        </p:tav>
                      </p:tavLst>
                    </p:anim>
                    <p:anim calcmode="lin" valueType="num">
                      <p:cBhvr>
                        <p:cTn dur="750" fill="hold"/>
                        <p:tgtEl>
                          <p:spTgt spid="34"/>
                        </p:tgtEl>
                        <p:attrNameLst>
                          <p:attrName>ppt_h</p:attrName>
                        </p:attrNameLst>
                      </p:cBhvr>
                      <p:tavLst>
                        <p:tav tm="0">
                          <p:val>
                            <p:fltVal val="0"/>
                          </p:val>
                        </p:tav>
                        <p:tav tm="100000">
                          <p:val>
                            <p:strVal val="#ppt_h"/>
                          </p:val>
                        </p:tav>
                      </p:tavLst>
                    </p:anim>
                    <p:anim calcmode="lin" valueType="num">
                      <p:cBhvr>
                        <p:cTn dur="750" fill="hold"/>
                        <p:tgtEl>
                          <p:spTgt spid="34"/>
                        </p:tgtEl>
                        <p:attrNameLst>
                          <p:attrName>style.rotation</p:attrName>
                        </p:attrNameLst>
                      </p:cBhvr>
                      <p:tavLst>
                        <p:tav tm="0">
                          <p:val>
                            <p:fltVal val="360"/>
                          </p:val>
                        </p:tav>
                        <p:tav tm="100000">
                          <p:val>
                            <p:fltVal val="0"/>
                          </p:val>
                        </p:tav>
                      </p:tavLst>
                    </p:anim>
                    <p:animEffect transition="in" filter="fade">
                      <p:cBhvr>
                        <p:cTn dur="750"/>
                        <p:tgtEl>
                          <p:spTgt spid="34"/>
                        </p:tgtEl>
                      </p:cBhvr>
                    </p:animEffect>
                  </p:childTnLst>
                </p:cTn>
              </p:par>
            </p:tnLst>
          </p:tmpl>
        </p:tmplLst>
      </p:bldP>
      <p:bldP spid="35" grpId="0" build="p">
        <p:tmplLst>
          <p:tmpl lvl="1">
            <p:tnLst>
              <p:par>
                <p:cTn presetID="49" presetClass="entr" presetSubtype="0" decel="100000" fill="hold" nodeType="withEffect">
                  <p:stCondLst>
                    <p:cond delay="0"/>
                  </p:stCondLst>
                  <p:childTnLst>
                    <p:set>
                      <p:cBhvr>
                        <p:cTn dur="1" fill="hold">
                          <p:stCondLst>
                            <p:cond delay="0"/>
                          </p:stCondLst>
                        </p:cTn>
                        <p:tgtEl>
                          <p:spTgt spid="35"/>
                        </p:tgtEl>
                        <p:attrNameLst>
                          <p:attrName>style.visibility</p:attrName>
                        </p:attrNameLst>
                      </p:cBhvr>
                      <p:to>
                        <p:strVal val="visible"/>
                      </p:to>
                    </p:set>
                    <p:anim calcmode="lin" valueType="num">
                      <p:cBhvr>
                        <p:cTn dur="750" fill="hold"/>
                        <p:tgtEl>
                          <p:spTgt spid="35"/>
                        </p:tgtEl>
                        <p:attrNameLst>
                          <p:attrName>ppt_w</p:attrName>
                        </p:attrNameLst>
                      </p:cBhvr>
                      <p:tavLst>
                        <p:tav tm="0">
                          <p:val>
                            <p:fltVal val="0"/>
                          </p:val>
                        </p:tav>
                        <p:tav tm="100000">
                          <p:val>
                            <p:strVal val="#ppt_w"/>
                          </p:val>
                        </p:tav>
                      </p:tavLst>
                    </p:anim>
                    <p:anim calcmode="lin" valueType="num">
                      <p:cBhvr>
                        <p:cTn dur="750" fill="hold"/>
                        <p:tgtEl>
                          <p:spTgt spid="35"/>
                        </p:tgtEl>
                        <p:attrNameLst>
                          <p:attrName>ppt_h</p:attrName>
                        </p:attrNameLst>
                      </p:cBhvr>
                      <p:tavLst>
                        <p:tav tm="0">
                          <p:val>
                            <p:fltVal val="0"/>
                          </p:val>
                        </p:tav>
                        <p:tav tm="100000">
                          <p:val>
                            <p:strVal val="#ppt_h"/>
                          </p:val>
                        </p:tav>
                      </p:tavLst>
                    </p:anim>
                    <p:anim calcmode="lin" valueType="num">
                      <p:cBhvr>
                        <p:cTn dur="750" fill="hold"/>
                        <p:tgtEl>
                          <p:spTgt spid="35"/>
                        </p:tgtEl>
                        <p:attrNameLst>
                          <p:attrName>style.rotation</p:attrName>
                        </p:attrNameLst>
                      </p:cBhvr>
                      <p:tavLst>
                        <p:tav tm="0">
                          <p:val>
                            <p:fltVal val="360"/>
                          </p:val>
                        </p:tav>
                        <p:tav tm="100000">
                          <p:val>
                            <p:fltVal val="0"/>
                          </p:val>
                        </p:tav>
                      </p:tavLst>
                    </p:anim>
                    <p:animEffect transition="in" filter="fade">
                      <p:cBhvr>
                        <p:cTn dur="750"/>
                        <p:tgtEl>
                          <p:spTgt spid="35"/>
                        </p:tgtEl>
                      </p:cBhvr>
                    </p:animEffect>
                  </p:childTnLst>
                </p:cTn>
              </p:par>
            </p:tnLst>
          </p:tmpl>
        </p:tmplLst>
      </p:bldP>
      <p:bldP spid="36" grpId="0" build="p">
        <p:tmplLst>
          <p:tmpl lvl="1">
            <p:tnLst>
              <p:par>
                <p:cTn presetID="49" presetClass="entr" presetSubtype="0" decel="100000" fill="hold" nodeType="withEffect">
                  <p:stCondLst>
                    <p:cond delay="0"/>
                  </p:stCondLst>
                  <p:childTnLst>
                    <p:set>
                      <p:cBhvr>
                        <p:cTn dur="1" fill="hold">
                          <p:stCondLst>
                            <p:cond delay="0"/>
                          </p:stCondLst>
                        </p:cTn>
                        <p:tgtEl>
                          <p:spTgt spid="36"/>
                        </p:tgtEl>
                        <p:attrNameLst>
                          <p:attrName>style.visibility</p:attrName>
                        </p:attrNameLst>
                      </p:cBhvr>
                      <p:to>
                        <p:strVal val="visible"/>
                      </p:to>
                    </p:set>
                    <p:anim calcmode="lin" valueType="num">
                      <p:cBhvr>
                        <p:cTn dur="750" fill="hold"/>
                        <p:tgtEl>
                          <p:spTgt spid="36"/>
                        </p:tgtEl>
                        <p:attrNameLst>
                          <p:attrName>ppt_w</p:attrName>
                        </p:attrNameLst>
                      </p:cBhvr>
                      <p:tavLst>
                        <p:tav tm="0">
                          <p:val>
                            <p:fltVal val="0"/>
                          </p:val>
                        </p:tav>
                        <p:tav tm="100000">
                          <p:val>
                            <p:strVal val="#ppt_w"/>
                          </p:val>
                        </p:tav>
                      </p:tavLst>
                    </p:anim>
                    <p:anim calcmode="lin" valueType="num">
                      <p:cBhvr>
                        <p:cTn dur="750" fill="hold"/>
                        <p:tgtEl>
                          <p:spTgt spid="36"/>
                        </p:tgtEl>
                        <p:attrNameLst>
                          <p:attrName>ppt_h</p:attrName>
                        </p:attrNameLst>
                      </p:cBhvr>
                      <p:tavLst>
                        <p:tav tm="0">
                          <p:val>
                            <p:fltVal val="0"/>
                          </p:val>
                        </p:tav>
                        <p:tav tm="100000">
                          <p:val>
                            <p:strVal val="#ppt_h"/>
                          </p:val>
                        </p:tav>
                      </p:tavLst>
                    </p:anim>
                    <p:anim calcmode="lin" valueType="num">
                      <p:cBhvr>
                        <p:cTn dur="750" fill="hold"/>
                        <p:tgtEl>
                          <p:spTgt spid="36"/>
                        </p:tgtEl>
                        <p:attrNameLst>
                          <p:attrName>style.rotation</p:attrName>
                        </p:attrNameLst>
                      </p:cBhvr>
                      <p:tavLst>
                        <p:tav tm="0">
                          <p:val>
                            <p:fltVal val="360"/>
                          </p:val>
                        </p:tav>
                        <p:tav tm="100000">
                          <p:val>
                            <p:fltVal val="0"/>
                          </p:val>
                        </p:tav>
                      </p:tavLst>
                    </p:anim>
                    <p:animEffect transition="in" filter="fade">
                      <p:cBhvr>
                        <p:cTn dur="750"/>
                        <p:tgtEl>
                          <p:spTgt spid="36"/>
                        </p:tgtEl>
                      </p:cBhvr>
                    </p:animEffect>
                  </p:childTnLst>
                </p:cTn>
              </p:par>
            </p:tnLst>
          </p:tmpl>
        </p:tmplLst>
      </p:bldP>
    </p:bldLst>
  </p:timing>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10_No Content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smtClean="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F95F845C-B07D-424A-A6EA-96D8F4A7E4C5}" type="slidenum">
              <a:rPr lang="ja-JP" altLang="en-US" smtClean="0"/>
              <a:pPr/>
              <a:t>‹#›</a:t>
            </a:fld>
            <a:endParaRPr lang="ja-JP" altLang="en-US"/>
          </a:p>
        </p:txBody>
      </p:sp>
      <p:sp>
        <p:nvSpPr>
          <p:cNvPr id="6" name="テキスト プレースホルダー 5"/>
          <p:cNvSpPr>
            <a:spLocks noGrp="1"/>
          </p:cNvSpPr>
          <p:nvPr>
            <p:ph type="body" sz="quarter" idx="12" hasCustomPrompt="1"/>
          </p:nvPr>
        </p:nvSpPr>
        <p:spPr>
          <a:xfrm>
            <a:off x="1237456" y="1803400"/>
            <a:ext cx="15811500" cy="617976"/>
          </a:xfrm>
        </p:spPr>
        <p:txBody>
          <a:bodyPr anchor="ctr">
            <a:noAutofit/>
          </a:bodyPr>
          <a:lstStyle>
            <a:lvl1pPr algn="ctr">
              <a:spcBef>
                <a:spcPts val="0"/>
              </a:spcBef>
              <a:defRPr sz="3200" i="1" spc="0" baseline="0">
                <a:solidFill>
                  <a:schemeClr val="bg1"/>
                </a:solidFill>
                <a:effectLst/>
              </a:defRPr>
            </a:lvl1pPr>
          </a:lstStyle>
          <a:p>
            <a:pPr lvl="0"/>
            <a:r>
              <a:rPr kumimoji="1" lang="en-US" altLang="ja-JP" dirty="0" smtClean="0"/>
              <a:t>Subtitle Goes Here</a:t>
            </a:r>
            <a:endParaRPr kumimoji="1" lang="ja-JP" altLang="en-US" dirty="0" smtClean="0"/>
          </a:p>
        </p:txBody>
      </p:sp>
      <p:sp>
        <p:nvSpPr>
          <p:cNvPr id="9" name="ドーナツ 8"/>
          <p:cNvSpPr/>
          <p:nvPr userDrawn="1"/>
        </p:nvSpPr>
        <p:spPr>
          <a:xfrm>
            <a:off x="7310898" y="2901009"/>
            <a:ext cx="3664616" cy="3424030"/>
          </a:xfrm>
          <a:custGeom>
            <a:avLst/>
            <a:gdLst/>
            <a:ahLst/>
            <a:cxnLst/>
            <a:rect l="l" t="t" r="r" b="b"/>
            <a:pathLst>
              <a:path w="3664616" h="3424030">
                <a:moveTo>
                  <a:pt x="1832308" y="0"/>
                </a:moveTo>
                <a:cubicBezTo>
                  <a:pt x="2844264" y="0"/>
                  <a:pt x="3664616" y="820352"/>
                  <a:pt x="3664616" y="1832308"/>
                </a:cubicBezTo>
                <a:cubicBezTo>
                  <a:pt x="3664616" y="2514669"/>
                  <a:pt x="3291619" y="3109911"/>
                  <a:pt x="2737688" y="3424030"/>
                </a:cubicBezTo>
                <a:lnTo>
                  <a:pt x="2453505" y="2934060"/>
                </a:lnTo>
                <a:cubicBezTo>
                  <a:pt x="2838272" y="2717619"/>
                  <a:pt x="3097737" y="2305264"/>
                  <a:pt x="3097737" y="1832308"/>
                </a:cubicBezTo>
                <a:cubicBezTo>
                  <a:pt x="3097737" y="1133431"/>
                  <a:pt x="2531185" y="566879"/>
                  <a:pt x="1832308" y="566879"/>
                </a:cubicBezTo>
                <a:cubicBezTo>
                  <a:pt x="1133431" y="566879"/>
                  <a:pt x="566879" y="1133431"/>
                  <a:pt x="566879" y="1832308"/>
                </a:cubicBezTo>
                <a:cubicBezTo>
                  <a:pt x="566879" y="2300846"/>
                  <a:pt x="821520" y="2709910"/>
                  <a:pt x="1200545" y="2927641"/>
                </a:cubicBezTo>
                <a:lnTo>
                  <a:pt x="916363" y="3417612"/>
                </a:lnTo>
                <a:cubicBezTo>
                  <a:pt x="368181" y="3102198"/>
                  <a:pt x="0" y="2510250"/>
                  <a:pt x="0" y="1832308"/>
                </a:cubicBezTo>
                <a:cubicBezTo>
                  <a:pt x="0" y="820352"/>
                  <a:pt x="820352" y="0"/>
                  <a:pt x="1832308" y="0"/>
                </a:cubicBezTo>
                <a:close/>
              </a:path>
            </a:pathLst>
          </a:custGeom>
          <a:solidFill>
            <a:schemeClr val="tx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12" name="ドーナツ 11"/>
          <p:cNvSpPr/>
          <p:nvPr userDrawn="1"/>
        </p:nvSpPr>
        <p:spPr>
          <a:xfrm>
            <a:off x="5763229" y="5580063"/>
            <a:ext cx="3664616" cy="3664616"/>
          </a:xfrm>
          <a:custGeom>
            <a:avLst/>
            <a:gdLst/>
            <a:ahLst/>
            <a:cxnLst/>
            <a:rect l="l" t="t" r="r" b="b"/>
            <a:pathLst>
              <a:path w="3664616" h="3664616">
                <a:moveTo>
                  <a:pt x="1832308" y="0"/>
                </a:moveTo>
                <a:cubicBezTo>
                  <a:pt x="2166594" y="0"/>
                  <a:pt x="2479972" y="89519"/>
                  <a:pt x="2748903" y="247399"/>
                </a:cubicBezTo>
                <a:lnTo>
                  <a:pt x="2464721" y="737370"/>
                </a:lnTo>
                <a:cubicBezTo>
                  <a:pt x="2279122" y="628567"/>
                  <a:pt x="2062919" y="566879"/>
                  <a:pt x="1832308" y="566879"/>
                </a:cubicBezTo>
                <a:cubicBezTo>
                  <a:pt x="1133431" y="566879"/>
                  <a:pt x="566879" y="1133431"/>
                  <a:pt x="566879" y="1832308"/>
                </a:cubicBezTo>
                <a:cubicBezTo>
                  <a:pt x="566879" y="2531185"/>
                  <a:pt x="1133431" y="3097737"/>
                  <a:pt x="1832308" y="3097737"/>
                </a:cubicBezTo>
                <a:cubicBezTo>
                  <a:pt x="2531185" y="3097737"/>
                  <a:pt x="3097737" y="2531185"/>
                  <a:pt x="3097737" y="1832308"/>
                </a:cubicBezTo>
                <a:lnTo>
                  <a:pt x="3664616" y="1832308"/>
                </a:lnTo>
                <a:cubicBezTo>
                  <a:pt x="3664616" y="2844264"/>
                  <a:pt x="2844264" y="3664616"/>
                  <a:pt x="1832308" y="3664616"/>
                </a:cubicBezTo>
                <a:cubicBezTo>
                  <a:pt x="820352" y="3664616"/>
                  <a:pt x="0" y="2844264"/>
                  <a:pt x="0" y="1832308"/>
                </a:cubicBezTo>
                <a:cubicBezTo>
                  <a:pt x="0" y="820352"/>
                  <a:pt x="820352" y="0"/>
                  <a:pt x="1832308" y="0"/>
                </a:cubicBezTo>
                <a:close/>
              </a:path>
            </a:pathLst>
          </a:custGeom>
          <a:solidFill>
            <a:schemeClr val="tx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13" name="ドーナツ 12"/>
          <p:cNvSpPr/>
          <p:nvPr userDrawn="1"/>
        </p:nvSpPr>
        <p:spPr>
          <a:xfrm>
            <a:off x="8852951" y="5580063"/>
            <a:ext cx="3664616" cy="3664616"/>
          </a:xfrm>
          <a:custGeom>
            <a:avLst/>
            <a:gdLst/>
            <a:ahLst/>
            <a:cxnLst/>
            <a:rect l="l" t="t" r="r" b="b"/>
            <a:pathLst>
              <a:path w="3664616" h="3664616">
                <a:moveTo>
                  <a:pt x="1832308" y="0"/>
                </a:moveTo>
                <a:cubicBezTo>
                  <a:pt x="2844264" y="0"/>
                  <a:pt x="3664616" y="820352"/>
                  <a:pt x="3664616" y="1832308"/>
                </a:cubicBezTo>
                <a:cubicBezTo>
                  <a:pt x="3664616" y="2844264"/>
                  <a:pt x="2844264" y="3664616"/>
                  <a:pt x="1832308" y="3664616"/>
                </a:cubicBezTo>
                <a:cubicBezTo>
                  <a:pt x="820352" y="3664616"/>
                  <a:pt x="0" y="2844264"/>
                  <a:pt x="0" y="1832308"/>
                </a:cubicBezTo>
                <a:lnTo>
                  <a:pt x="566879" y="1832308"/>
                </a:lnTo>
                <a:cubicBezTo>
                  <a:pt x="566879" y="2531185"/>
                  <a:pt x="1133431" y="3097737"/>
                  <a:pt x="1832308" y="3097737"/>
                </a:cubicBezTo>
                <a:cubicBezTo>
                  <a:pt x="2531185" y="3097737"/>
                  <a:pt x="3097737" y="2531185"/>
                  <a:pt x="3097737" y="1832308"/>
                </a:cubicBezTo>
                <a:cubicBezTo>
                  <a:pt x="3097737" y="1133431"/>
                  <a:pt x="2531185" y="566879"/>
                  <a:pt x="1832308" y="566879"/>
                </a:cubicBezTo>
                <a:cubicBezTo>
                  <a:pt x="1599014" y="566879"/>
                  <a:pt x="1380465" y="630011"/>
                  <a:pt x="1193483" y="741265"/>
                </a:cubicBezTo>
                <a:lnTo>
                  <a:pt x="909301" y="251295"/>
                </a:lnTo>
                <a:cubicBezTo>
                  <a:pt x="1179614" y="90962"/>
                  <a:pt x="1495339" y="0"/>
                  <a:pt x="1832308" y="0"/>
                </a:cubicBezTo>
                <a:close/>
              </a:path>
            </a:pathLst>
          </a:custGeom>
          <a:solidFill>
            <a:schemeClr val="tx1">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18" name="ドーナツ 8"/>
          <p:cNvSpPr/>
          <p:nvPr userDrawn="1"/>
        </p:nvSpPr>
        <p:spPr>
          <a:xfrm>
            <a:off x="8227680" y="5827967"/>
            <a:ext cx="1819815" cy="1584405"/>
          </a:xfrm>
          <a:custGeom>
            <a:avLst/>
            <a:gdLst/>
            <a:ahLst/>
            <a:cxnLst/>
            <a:rect l="l" t="t" r="r" b="b"/>
            <a:pathLst>
              <a:path w="1819815" h="1584405">
                <a:moveTo>
                  <a:pt x="284162" y="0"/>
                </a:moveTo>
                <a:cubicBezTo>
                  <a:pt x="298729" y="6565"/>
                  <a:pt x="312082" y="15137"/>
                  <a:pt x="325120" y="24202"/>
                </a:cubicBezTo>
                <a:cubicBezTo>
                  <a:pt x="501165" y="117983"/>
                  <a:pt x="702180" y="170780"/>
                  <a:pt x="915527" y="170780"/>
                </a:cubicBezTo>
                <a:cubicBezTo>
                  <a:pt x="1118143" y="170780"/>
                  <a:pt x="1309637" y="123161"/>
                  <a:pt x="1478812" y="37268"/>
                </a:cubicBezTo>
                <a:lnTo>
                  <a:pt x="1535403" y="4823"/>
                </a:lnTo>
                <a:lnTo>
                  <a:pt x="1819815" y="495190"/>
                </a:lnTo>
                <a:cubicBezTo>
                  <a:pt x="1797958" y="511304"/>
                  <a:pt x="1774006" y="523809"/>
                  <a:pt x="1749572" y="535461"/>
                </a:cubicBezTo>
                <a:cubicBezTo>
                  <a:pt x="1431520" y="750525"/>
                  <a:pt x="1216529" y="1106441"/>
                  <a:pt x="1196602" y="1513817"/>
                </a:cubicBezTo>
                <a:lnTo>
                  <a:pt x="1200166" y="1584405"/>
                </a:lnTo>
                <a:lnTo>
                  <a:pt x="625272" y="1584405"/>
                </a:lnTo>
                <a:lnTo>
                  <a:pt x="629669" y="1512756"/>
                </a:lnTo>
                <a:cubicBezTo>
                  <a:pt x="607475" y="1086573"/>
                  <a:pt x="372857" y="716769"/>
                  <a:pt x="29264" y="507081"/>
                </a:cubicBezTo>
                <a:lnTo>
                  <a:pt x="0" y="489936"/>
                </a:lnTo>
                <a:close/>
              </a:path>
            </a:pathLst>
          </a:custGeom>
          <a:solidFill>
            <a:schemeClr val="accent4">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19" name="図プレースホルダー 7"/>
          <p:cNvSpPr>
            <a:spLocks noGrp="1"/>
          </p:cNvSpPr>
          <p:nvPr>
            <p:ph type="pic" sz="quarter" idx="42" hasCustomPrompt="1"/>
          </p:nvPr>
        </p:nvSpPr>
        <p:spPr>
          <a:xfrm>
            <a:off x="8763660" y="4064983"/>
            <a:ext cx="744806" cy="744806"/>
          </a:xfrm>
          <a:effectLst>
            <a:innerShdw blurRad="63500" dist="50800">
              <a:prstClr val="black">
                <a:alpha val="50000"/>
              </a:prstClr>
            </a:innerShdw>
          </a:effectLst>
        </p:spPr>
        <p:txBody>
          <a:bodyPr>
            <a:normAutofit/>
          </a:bodyPr>
          <a:lstStyle>
            <a:lvl1pPr>
              <a:defRPr sz="1400">
                <a:latin typeface="Bebas Neue Regular" pitchFamily="50" charset="0"/>
              </a:defRPr>
            </a:lvl1pPr>
          </a:lstStyle>
          <a:p>
            <a:r>
              <a:rPr kumimoji="1" lang="en-US" altLang="ja-JP" dirty="0" smtClean="0"/>
              <a:t>ICON</a:t>
            </a:r>
            <a:endParaRPr kumimoji="1" lang="ja-JP" altLang="en-US" dirty="0"/>
          </a:p>
        </p:txBody>
      </p:sp>
      <p:sp>
        <p:nvSpPr>
          <p:cNvPr id="20" name="テキスト プレースホルダー 5"/>
          <p:cNvSpPr>
            <a:spLocks noGrp="1"/>
          </p:cNvSpPr>
          <p:nvPr>
            <p:ph type="body" sz="quarter" idx="21" hasCustomPrompt="1"/>
          </p:nvPr>
        </p:nvSpPr>
        <p:spPr>
          <a:xfrm>
            <a:off x="8072416" y="4733487"/>
            <a:ext cx="2070144" cy="846576"/>
          </a:xfrm>
        </p:spPr>
        <p:txBody>
          <a:bodyPr anchor="ctr">
            <a:noAutofit/>
          </a:bodyPr>
          <a:lstStyle>
            <a:lvl1pPr algn="ctr">
              <a:spcBef>
                <a:spcPts val="0"/>
              </a:spcBef>
              <a:defRPr sz="3200" i="0" spc="0" baseline="0">
                <a:solidFill>
                  <a:schemeClr val="accent2"/>
                </a:solidFill>
                <a:effectLst/>
                <a:latin typeface="Bebas Neue Regular" pitchFamily="50" charset="0"/>
              </a:defRPr>
            </a:lvl1pPr>
          </a:lstStyle>
          <a:p>
            <a:pPr lvl="0"/>
            <a:r>
              <a:rPr kumimoji="1" lang="en-US" altLang="ja-JP" dirty="0" smtClean="0"/>
              <a:t>TEXT HERE</a:t>
            </a:r>
            <a:endParaRPr kumimoji="1" lang="ja-JP" altLang="en-US" dirty="0" smtClean="0"/>
          </a:p>
        </p:txBody>
      </p:sp>
      <p:sp>
        <p:nvSpPr>
          <p:cNvPr id="21" name="図プレースホルダー 7"/>
          <p:cNvSpPr>
            <a:spLocks noGrp="1"/>
          </p:cNvSpPr>
          <p:nvPr>
            <p:ph type="pic" sz="quarter" idx="43" hasCustomPrompt="1"/>
          </p:nvPr>
        </p:nvSpPr>
        <p:spPr>
          <a:xfrm>
            <a:off x="10341431" y="6778990"/>
            <a:ext cx="744806" cy="744806"/>
          </a:xfrm>
          <a:effectLst>
            <a:innerShdw blurRad="63500" dist="50800">
              <a:prstClr val="black">
                <a:alpha val="50000"/>
              </a:prstClr>
            </a:innerShdw>
          </a:effectLst>
        </p:spPr>
        <p:txBody>
          <a:bodyPr>
            <a:normAutofit/>
          </a:bodyPr>
          <a:lstStyle>
            <a:lvl1pPr>
              <a:defRPr sz="1400">
                <a:latin typeface="Bebas Neue Regular" pitchFamily="50" charset="0"/>
              </a:defRPr>
            </a:lvl1pPr>
          </a:lstStyle>
          <a:p>
            <a:r>
              <a:rPr kumimoji="1" lang="en-US" altLang="ja-JP" dirty="0" smtClean="0"/>
              <a:t>ICON</a:t>
            </a:r>
            <a:endParaRPr kumimoji="1" lang="ja-JP" altLang="en-US" dirty="0"/>
          </a:p>
        </p:txBody>
      </p:sp>
      <p:sp>
        <p:nvSpPr>
          <p:cNvPr id="22" name="テキスト プレースホルダー 5"/>
          <p:cNvSpPr>
            <a:spLocks noGrp="1"/>
          </p:cNvSpPr>
          <p:nvPr>
            <p:ph type="body" sz="quarter" idx="44" hasCustomPrompt="1"/>
          </p:nvPr>
        </p:nvSpPr>
        <p:spPr>
          <a:xfrm>
            <a:off x="9650187" y="7447494"/>
            <a:ext cx="2070144" cy="846576"/>
          </a:xfrm>
        </p:spPr>
        <p:txBody>
          <a:bodyPr anchor="ctr">
            <a:noAutofit/>
          </a:bodyPr>
          <a:lstStyle>
            <a:lvl1pPr algn="ctr">
              <a:spcBef>
                <a:spcPts val="0"/>
              </a:spcBef>
              <a:defRPr sz="3200" i="0" spc="0" baseline="0">
                <a:solidFill>
                  <a:schemeClr val="accent2"/>
                </a:solidFill>
                <a:effectLst/>
                <a:latin typeface="Bebas Neue Regular" pitchFamily="50" charset="0"/>
              </a:defRPr>
            </a:lvl1pPr>
          </a:lstStyle>
          <a:p>
            <a:pPr lvl="0"/>
            <a:r>
              <a:rPr kumimoji="1" lang="en-US" altLang="ja-JP" dirty="0" smtClean="0"/>
              <a:t>TEXT HERE</a:t>
            </a:r>
            <a:endParaRPr kumimoji="1" lang="ja-JP" altLang="en-US" dirty="0" smtClean="0"/>
          </a:p>
        </p:txBody>
      </p:sp>
      <p:sp>
        <p:nvSpPr>
          <p:cNvPr id="23" name="図プレースホルダー 7"/>
          <p:cNvSpPr>
            <a:spLocks noGrp="1"/>
          </p:cNvSpPr>
          <p:nvPr>
            <p:ph type="pic" sz="quarter" idx="45" hasCustomPrompt="1"/>
          </p:nvPr>
        </p:nvSpPr>
        <p:spPr>
          <a:xfrm>
            <a:off x="7172985" y="6778990"/>
            <a:ext cx="744806" cy="744806"/>
          </a:xfrm>
          <a:effectLst>
            <a:innerShdw blurRad="63500" dist="50800">
              <a:prstClr val="black">
                <a:alpha val="50000"/>
              </a:prstClr>
            </a:innerShdw>
          </a:effectLst>
        </p:spPr>
        <p:txBody>
          <a:bodyPr>
            <a:normAutofit/>
          </a:bodyPr>
          <a:lstStyle>
            <a:lvl1pPr>
              <a:defRPr sz="1400">
                <a:latin typeface="Bebas Neue Regular" pitchFamily="50" charset="0"/>
              </a:defRPr>
            </a:lvl1pPr>
          </a:lstStyle>
          <a:p>
            <a:r>
              <a:rPr kumimoji="1" lang="en-US" altLang="ja-JP" dirty="0" smtClean="0"/>
              <a:t>ICON</a:t>
            </a:r>
            <a:endParaRPr kumimoji="1" lang="ja-JP" altLang="en-US" dirty="0"/>
          </a:p>
        </p:txBody>
      </p:sp>
      <p:sp>
        <p:nvSpPr>
          <p:cNvPr id="24" name="テキスト プレースホルダー 5"/>
          <p:cNvSpPr>
            <a:spLocks noGrp="1"/>
          </p:cNvSpPr>
          <p:nvPr>
            <p:ph type="body" sz="quarter" idx="46" hasCustomPrompt="1"/>
          </p:nvPr>
        </p:nvSpPr>
        <p:spPr>
          <a:xfrm>
            <a:off x="6481741" y="7447494"/>
            <a:ext cx="2070144" cy="846576"/>
          </a:xfrm>
        </p:spPr>
        <p:txBody>
          <a:bodyPr anchor="ctr">
            <a:noAutofit/>
          </a:bodyPr>
          <a:lstStyle>
            <a:lvl1pPr algn="ctr">
              <a:spcBef>
                <a:spcPts val="0"/>
              </a:spcBef>
              <a:defRPr sz="3200" i="0" spc="0" baseline="0">
                <a:solidFill>
                  <a:schemeClr val="accent2"/>
                </a:solidFill>
                <a:effectLst/>
                <a:latin typeface="Bebas Neue Regular" pitchFamily="50" charset="0"/>
              </a:defRPr>
            </a:lvl1pPr>
          </a:lstStyle>
          <a:p>
            <a:pPr lvl="0"/>
            <a:r>
              <a:rPr kumimoji="1" lang="en-US" altLang="ja-JP" dirty="0" smtClean="0"/>
              <a:t>TEXT HERE</a:t>
            </a:r>
            <a:endParaRPr kumimoji="1" lang="ja-JP" altLang="en-US" dirty="0" smtClean="0"/>
          </a:p>
        </p:txBody>
      </p:sp>
      <p:sp>
        <p:nvSpPr>
          <p:cNvPr id="25" name="テキスト プレースホルダー 5"/>
          <p:cNvSpPr>
            <a:spLocks noGrp="1"/>
          </p:cNvSpPr>
          <p:nvPr>
            <p:ph type="body" sz="quarter" idx="14" hasCustomPrompt="1"/>
          </p:nvPr>
        </p:nvSpPr>
        <p:spPr>
          <a:xfrm>
            <a:off x="11163653" y="3285254"/>
            <a:ext cx="4990747" cy="1856659"/>
          </a:xfrm>
        </p:spPr>
        <p:txBody>
          <a:bodyPr anchor="ctr">
            <a:noAutofit/>
          </a:bodyPr>
          <a:lstStyle>
            <a:lvl1pPr algn="l">
              <a:lnSpc>
                <a:spcPct val="100000"/>
              </a:lnSpc>
              <a:spcBef>
                <a:spcPts val="0"/>
              </a:spcBef>
              <a:defRPr sz="2400" i="0" spc="0" baseline="0">
                <a:solidFill>
                  <a:schemeClr val="bg1"/>
                </a:solidFill>
                <a:effectLst/>
                <a:latin typeface="+mn-lt"/>
              </a:defRPr>
            </a:lvl1pPr>
          </a:lstStyle>
          <a:p>
            <a:pPr lvl="0"/>
            <a:r>
              <a:rPr kumimoji="1" lang="en-US" altLang="ja-JP" dirty="0" smtClean="0"/>
              <a:t>Text Here</a:t>
            </a:r>
            <a:endParaRPr kumimoji="1" lang="ja-JP" altLang="en-US" dirty="0" smtClean="0"/>
          </a:p>
        </p:txBody>
      </p:sp>
      <p:sp>
        <p:nvSpPr>
          <p:cNvPr id="26" name="テキスト プレースホルダー 5"/>
          <p:cNvSpPr>
            <a:spLocks noGrp="1"/>
          </p:cNvSpPr>
          <p:nvPr>
            <p:ph type="body" sz="quarter" idx="47" hasCustomPrompt="1"/>
          </p:nvPr>
        </p:nvSpPr>
        <p:spPr>
          <a:xfrm>
            <a:off x="12785975" y="6487267"/>
            <a:ext cx="4990747" cy="1856659"/>
          </a:xfrm>
        </p:spPr>
        <p:txBody>
          <a:bodyPr anchor="ctr">
            <a:noAutofit/>
          </a:bodyPr>
          <a:lstStyle>
            <a:lvl1pPr algn="l">
              <a:lnSpc>
                <a:spcPct val="100000"/>
              </a:lnSpc>
              <a:spcBef>
                <a:spcPts val="0"/>
              </a:spcBef>
              <a:defRPr sz="2400" i="0" spc="0" baseline="0">
                <a:solidFill>
                  <a:schemeClr val="bg1"/>
                </a:solidFill>
                <a:effectLst/>
                <a:latin typeface="+mn-lt"/>
              </a:defRPr>
            </a:lvl1pPr>
          </a:lstStyle>
          <a:p>
            <a:pPr lvl="0"/>
            <a:r>
              <a:rPr kumimoji="1" lang="en-US" altLang="ja-JP" dirty="0" smtClean="0"/>
              <a:t>Text Here</a:t>
            </a:r>
            <a:endParaRPr kumimoji="1" lang="ja-JP" altLang="en-US" dirty="0" smtClean="0"/>
          </a:p>
        </p:txBody>
      </p:sp>
      <p:sp>
        <p:nvSpPr>
          <p:cNvPr id="27" name="テキスト プレースホルダー 5"/>
          <p:cNvSpPr>
            <a:spLocks noGrp="1"/>
          </p:cNvSpPr>
          <p:nvPr>
            <p:ph type="body" sz="quarter" idx="48" hasCustomPrompt="1"/>
          </p:nvPr>
        </p:nvSpPr>
        <p:spPr>
          <a:xfrm>
            <a:off x="539897" y="6487267"/>
            <a:ext cx="4990747" cy="1856659"/>
          </a:xfrm>
        </p:spPr>
        <p:txBody>
          <a:bodyPr anchor="ctr">
            <a:noAutofit/>
          </a:bodyPr>
          <a:lstStyle>
            <a:lvl1pPr algn="r">
              <a:lnSpc>
                <a:spcPct val="100000"/>
              </a:lnSpc>
              <a:spcBef>
                <a:spcPts val="0"/>
              </a:spcBef>
              <a:defRPr sz="2400" i="0" spc="0" baseline="0">
                <a:solidFill>
                  <a:schemeClr val="bg1"/>
                </a:solidFill>
                <a:effectLst/>
                <a:latin typeface="+mn-lt"/>
              </a:defRPr>
            </a:lvl1pPr>
          </a:lstStyle>
          <a:p>
            <a:pPr lvl="0"/>
            <a:r>
              <a:rPr kumimoji="1" lang="en-US" altLang="ja-JP" dirty="0" smtClean="0"/>
              <a:t>Text Here</a:t>
            </a:r>
            <a:endParaRPr kumimoji="1" lang="ja-JP" altLang="en-US" dirty="0" smtClean="0"/>
          </a:p>
        </p:txBody>
      </p:sp>
    </p:spTree>
    <p:extLst>
      <p:ext uri="{BB962C8B-B14F-4D97-AF65-F5344CB8AC3E}">
        <p14:creationId xmlns:p14="http://schemas.microsoft.com/office/powerpoint/2010/main" val="8788398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iterate type="lt">
                                    <p:tmPct val="5000"/>
                                  </p:iterate>
                                  <p:childTnLst>
                                    <p:set>
                                      <p:cBhvr>
                                        <p:cTn id="6" dur="1" fill="hold">
                                          <p:stCondLst>
                                            <p:cond delay="0"/>
                                          </p:stCondLst>
                                        </p:cTn>
                                        <p:tgtEl>
                                          <p:spTgt spid="6">
                                            <p:txEl>
                                              <p:pRg st="0" end="0"/>
                                            </p:txEl>
                                          </p:spTgt>
                                        </p:tgtEl>
                                        <p:attrNameLst>
                                          <p:attrName>style.visibility</p:attrName>
                                        </p:attrNameLst>
                                      </p:cBhvr>
                                      <p:to>
                                        <p:strVal val="visible"/>
                                      </p:to>
                                    </p:set>
                                    <p:animEffect transition="in" filter="randombar(horizontal)">
                                      <p:cBhvr>
                                        <p:cTn id="7" dur="500"/>
                                        <p:tgtEl>
                                          <p:spTgt spid="6">
                                            <p:txEl>
                                              <p:pRg st="0" end="0"/>
                                            </p:txEl>
                                          </p:spTgt>
                                        </p:tgtEl>
                                      </p:cBhvr>
                                    </p:animEffect>
                                  </p:childTnLst>
                                </p:cTn>
                              </p:par>
                            </p:childTnLst>
                          </p:cTn>
                        </p:par>
                        <p:par>
                          <p:cTn id="8" fill="hold">
                            <p:stCondLst>
                              <p:cond delay="875"/>
                            </p:stCondLst>
                            <p:childTnLst>
                              <p:par>
                                <p:cTn id="9" presetID="53" presetClass="entr" presetSubtype="16" fill="hold" grpId="0" nodeType="afterEffect">
                                  <p:stCondLst>
                                    <p:cond delay="0"/>
                                  </p:stCondLst>
                                  <p:iterate type="lt">
                                    <p:tmPct val="5000"/>
                                  </p:iterate>
                                  <p:childTnLst>
                                    <p:set>
                                      <p:cBhvr>
                                        <p:cTn id="10" dur="1" fill="hold">
                                          <p:stCondLst>
                                            <p:cond delay="0"/>
                                          </p:stCondLst>
                                        </p:cTn>
                                        <p:tgtEl>
                                          <p:spTgt spid="9"/>
                                        </p:tgtEl>
                                        <p:attrNameLst>
                                          <p:attrName>style.visibility</p:attrName>
                                        </p:attrNameLst>
                                      </p:cBhvr>
                                      <p:to>
                                        <p:strVal val="visible"/>
                                      </p:to>
                                    </p:set>
                                    <p:anim calcmode="lin" valueType="num">
                                      <p:cBhvr>
                                        <p:cTn id="11" dur="500" fill="hold"/>
                                        <p:tgtEl>
                                          <p:spTgt spid="9"/>
                                        </p:tgtEl>
                                        <p:attrNameLst>
                                          <p:attrName>ppt_w</p:attrName>
                                        </p:attrNameLst>
                                      </p:cBhvr>
                                      <p:tavLst>
                                        <p:tav tm="0">
                                          <p:val>
                                            <p:fltVal val="0"/>
                                          </p:val>
                                        </p:tav>
                                        <p:tav tm="100000">
                                          <p:val>
                                            <p:strVal val="#ppt_w"/>
                                          </p:val>
                                        </p:tav>
                                      </p:tavLst>
                                    </p:anim>
                                    <p:anim calcmode="lin" valueType="num">
                                      <p:cBhvr>
                                        <p:cTn id="12" dur="500" fill="hold"/>
                                        <p:tgtEl>
                                          <p:spTgt spid="9"/>
                                        </p:tgtEl>
                                        <p:attrNameLst>
                                          <p:attrName>ppt_h</p:attrName>
                                        </p:attrNameLst>
                                      </p:cBhvr>
                                      <p:tavLst>
                                        <p:tav tm="0">
                                          <p:val>
                                            <p:fltVal val="0"/>
                                          </p:val>
                                        </p:tav>
                                        <p:tav tm="100000">
                                          <p:val>
                                            <p:strVal val="#ppt_h"/>
                                          </p:val>
                                        </p:tav>
                                      </p:tavLst>
                                    </p:anim>
                                    <p:animEffect transition="in" filter="fade">
                                      <p:cBhvr>
                                        <p:cTn id="13" dur="500"/>
                                        <p:tgtEl>
                                          <p:spTgt spid="9"/>
                                        </p:tgtEl>
                                      </p:cBhvr>
                                    </p:animEffect>
                                  </p:childTnLst>
                                </p:cTn>
                              </p:par>
                              <p:par>
                                <p:cTn id="14" presetID="53" presetClass="entr" presetSubtype="16" fill="hold" grpId="0" nodeType="withEffect">
                                  <p:stCondLst>
                                    <p:cond delay="0"/>
                                  </p:stCondLst>
                                  <p:iterate type="lt">
                                    <p:tmPct val="5000"/>
                                  </p:iterate>
                                  <p:childTnLst>
                                    <p:set>
                                      <p:cBhvr>
                                        <p:cTn id="15" dur="1" fill="hold">
                                          <p:stCondLst>
                                            <p:cond delay="0"/>
                                          </p:stCondLst>
                                        </p:cTn>
                                        <p:tgtEl>
                                          <p:spTgt spid="19"/>
                                        </p:tgtEl>
                                        <p:attrNameLst>
                                          <p:attrName>style.visibility</p:attrName>
                                        </p:attrNameLst>
                                      </p:cBhvr>
                                      <p:to>
                                        <p:strVal val="visible"/>
                                      </p:to>
                                    </p:set>
                                    <p:anim calcmode="lin" valueType="num">
                                      <p:cBhvr>
                                        <p:cTn id="16" dur="500" fill="hold"/>
                                        <p:tgtEl>
                                          <p:spTgt spid="19"/>
                                        </p:tgtEl>
                                        <p:attrNameLst>
                                          <p:attrName>ppt_w</p:attrName>
                                        </p:attrNameLst>
                                      </p:cBhvr>
                                      <p:tavLst>
                                        <p:tav tm="0">
                                          <p:val>
                                            <p:fltVal val="0"/>
                                          </p:val>
                                        </p:tav>
                                        <p:tav tm="100000">
                                          <p:val>
                                            <p:strVal val="#ppt_w"/>
                                          </p:val>
                                        </p:tav>
                                      </p:tavLst>
                                    </p:anim>
                                    <p:anim calcmode="lin" valueType="num">
                                      <p:cBhvr>
                                        <p:cTn id="17" dur="500" fill="hold"/>
                                        <p:tgtEl>
                                          <p:spTgt spid="19"/>
                                        </p:tgtEl>
                                        <p:attrNameLst>
                                          <p:attrName>ppt_h</p:attrName>
                                        </p:attrNameLst>
                                      </p:cBhvr>
                                      <p:tavLst>
                                        <p:tav tm="0">
                                          <p:val>
                                            <p:fltVal val="0"/>
                                          </p:val>
                                        </p:tav>
                                        <p:tav tm="100000">
                                          <p:val>
                                            <p:strVal val="#ppt_h"/>
                                          </p:val>
                                        </p:tav>
                                      </p:tavLst>
                                    </p:anim>
                                    <p:animEffect transition="in" filter="fade">
                                      <p:cBhvr>
                                        <p:cTn id="18" dur="500"/>
                                        <p:tgtEl>
                                          <p:spTgt spid="19"/>
                                        </p:tgtEl>
                                      </p:cBhvr>
                                    </p:animEffect>
                                  </p:childTnLst>
                                </p:cTn>
                              </p:par>
                              <p:par>
                                <p:cTn id="19" presetID="53" presetClass="entr" presetSubtype="16" fill="hold" grpId="0" nodeType="withEffect">
                                  <p:stCondLst>
                                    <p:cond delay="0"/>
                                  </p:stCondLst>
                                  <p:iterate type="lt">
                                    <p:tmPct val="5000"/>
                                  </p:iterate>
                                  <p:childTnLst>
                                    <p:set>
                                      <p:cBhvr>
                                        <p:cTn id="20" dur="1" fill="hold">
                                          <p:stCondLst>
                                            <p:cond delay="0"/>
                                          </p:stCondLst>
                                        </p:cTn>
                                        <p:tgtEl>
                                          <p:spTgt spid="20">
                                            <p:txEl>
                                              <p:pRg st="0" end="0"/>
                                            </p:txEl>
                                          </p:spTgt>
                                        </p:tgtEl>
                                        <p:attrNameLst>
                                          <p:attrName>style.visibility</p:attrName>
                                        </p:attrNameLst>
                                      </p:cBhvr>
                                      <p:to>
                                        <p:strVal val="visible"/>
                                      </p:to>
                                    </p:set>
                                    <p:anim calcmode="lin" valueType="num">
                                      <p:cBhvr>
                                        <p:cTn id="21" dur="500" fill="hold"/>
                                        <p:tgtEl>
                                          <p:spTgt spid="20">
                                            <p:txEl>
                                              <p:pRg st="0" end="0"/>
                                            </p:txEl>
                                          </p:spTgt>
                                        </p:tgtEl>
                                        <p:attrNameLst>
                                          <p:attrName>ppt_w</p:attrName>
                                        </p:attrNameLst>
                                      </p:cBhvr>
                                      <p:tavLst>
                                        <p:tav tm="0">
                                          <p:val>
                                            <p:fltVal val="0"/>
                                          </p:val>
                                        </p:tav>
                                        <p:tav tm="100000">
                                          <p:val>
                                            <p:strVal val="#ppt_w"/>
                                          </p:val>
                                        </p:tav>
                                      </p:tavLst>
                                    </p:anim>
                                    <p:anim calcmode="lin" valueType="num">
                                      <p:cBhvr>
                                        <p:cTn id="22" dur="500" fill="hold"/>
                                        <p:tgtEl>
                                          <p:spTgt spid="20">
                                            <p:txEl>
                                              <p:pRg st="0" end="0"/>
                                            </p:txEl>
                                          </p:spTgt>
                                        </p:tgtEl>
                                        <p:attrNameLst>
                                          <p:attrName>ppt_h</p:attrName>
                                        </p:attrNameLst>
                                      </p:cBhvr>
                                      <p:tavLst>
                                        <p:tav tm="0">
                                          <p:val>
                                            <p:fltVal val="0"/>
                                          </p:val>
                                        </p:tav>
                                        <p:tav tm="100000">
                                          <p:val>
                                            <p:strVal val="#ppt_h"/>
                                          </p:val>
                                        </p:tav>
                                      </p:tavLst>
                                    </p:anim>
                                    <p:animEffect transition="in" filter="fade">
                                      <p:cBhvr>
                                        <p:cTn id="23" dur="500"/>
                                        <p:tgtEl>
                                          <p:spTgt spid="20">
                                            <p:txEl>
                                              <p:pRg st="0" end="0"/>
                                            </p:txEl>
                                          </p:spTgt>
                                        </p:tgtEl>
                                      </p:cBhvr>
                                    </p:animEffect>
                                  </p:childTnLst>
                                </p:cTn>
                              </p:par>
                            </p:childTnLst>
                          </p:cTn>
                        </p:par>
                        <p:par>
                          <p:cTn id="24" fill="hold">
                            <p:stCondLst>
                              <p:cond delay="1550"/>
                            </p:stCondLst>
                            <p:childTnLst>
                              <p:par>
                                <p:cTn id="25" presetID="53" presetClass="entr" presetSubtype="16" fill="hold" grpId="0" nodeType="afterEffect">
                                  <p:stCondLst>
                                    <p:cond delay="0"/>
                                  </p:stCondLst>
                                  <p:iterate type="lt">
                                    <p:tmPct val="5000"/>
                                  </p:iterate>
                                  <p:childTnLst>
                                    <p:set>
                                      <p:cBhvr>
                                        <p:cTn id="26" dur="1" fill="hold">
                                          <p:stCondLst>
                                            <p:cond delay="0"/>
                                          </p:stCondLst>
                                        </p:cTn>
                                        <p:tgtEl>
                                          <p:spTgt spid="12"/>
                                        </p:tgtEl>
                                        <p:attrNameLst>
                                          <p:attrName>style.visibility</p:attrName>
                                        </p:attrNameLst>
                                      </p:cBhvr>
                                      <p:to>
                                        <p:strVal val="visible"/>
                                      </p:to>
                                    </p:set>
                                    <p:anim calcmode="lin" valueType="num">
                                      <p:cBhvr>
                                        <p:cTn id="27" dur="500" fill="hold"/>
                                        <p:tgtEl>
                                          <p:spTgt spid="12"/>
                                        </p:tgtEl>
                                        <p:attrNameLst>
                                          <p:attrName>ppt_w</p:attrName>
                                        </p:attrNameLst>
                                      </p:cBhvr>
                                      <p:tavLst>
                                        <p:tav tm="0">
                                          <p:val>
                                            <p:fltVal val="0"/>
                                          </p:val>
                                        </p:tav>
                                        <p:tav tm="100000">
                                          <p:val>
                                            <p:strVal val="#ppt_w"/>
                                          </p:val>
                                        </p:tav>
                                      </p:tavLst>
                                    </p:anim>
                                    <p:anim calcmode="lin" valueType="num">
                                      <p:cBhvr>
                                        <p:cTn id="28" dur="500" fill="hold"/>
                                        <p:tgtEl>
                                          <p:spTgt spid="12"/>
                                        </p:tgtEl>
                                        <p:attrNameLst>
                                          <p:attrName>ppt_h</p:attrName>
                                        </p:attrNameLst>
                                      </p:cBhvr>
                                      <p:tavLst>
                                        <p:tav tm="0">
                                          <p:val>
                                            <p:fltVal val="0"/>
                                          </p:val>
                                        </p:tav>
                                        <p:tav tm="100000">
                                          <p:val>
                                            <p:strVal val="#ppt_h"/>
                                          </p:val>
                                        </p:tav>
                                      </p:tavLst>
                                    </p:anim>
                                    <p:animEffect transition="in" filter="fade">
                                      <p:cBhvr>
                                        <p:cTn id="29" dur="500"/>
                                        <p:tgtEl>
                                          <p:spTgt spid="12"/>
                                        </p:tgtEl>
                                      </p:cBhvr>
                                    </p:animEffect>
                                  </p:childTnLst>
                                </p:cTn>
                              </p:par>
                              <p:par>
                                <p:cTn id="30" presetID="53" presetClass="entr" presetSubtype="16" fill="hold" grpId="0" nodeType="withEffect">
                                  <p:stCondLst>
                                    <p:cond delay="0"/>
                                  </p:stCondLst>
                                  <p:iterate type="lt">
                                    <p:tmPct val="5000"/>
                                  </p:iterate>
                                  <p:childTnLst>
                                    <p:set>
                                      <p:cBhvr>
                                        <p:cTn id="31" dur="1" fill="hold">
                                          <p:stCondLst>
                                            <p:cond delay="0"/>
                                          </p:stCondLst>
                                        </p:cTn>
                                        <p:tgtEl>
                                          <p:spTgt spid="23"/>
                                        </p:tgtEl>
                                        <p:attrNameLst>
                                          <p:attrName>style.visibility</p:attrName>
                                        </p:attrNameLst>
                                      </p:cBhvr>
                                      <p:to>
                                        <p:strVal val="visible"/>
                                      </p:to>
                                    </p:set>
                                    <p:anim calcmode="lin" valueType="num">
                                      <p:cBhvr>
                                        <p:cTn id="32" dur="500" fill="hold"/>
                                        <p:tgtEl>
                                          <p:spTgt spid="23"/>
                                        </p:tgtEl>
                                        <p:attrNameLst>
                                          <p:attrName>ppt_w</p:attrName>
                                        </p:attrNameLst>
                                      </p:cBhvr>
                                      <p:tavLst>
                                        <p:tav tm="0">
                                          <p:val>
                                            <p:fltVal val="0"/>
                                          </p:val>
                                        </p:tav>
                                        <p:tav tm="100000">
                                          <p:val>
                                            <p:strVal val="#ppt_w"/>
                                          </p:val>
                                        </p:tav>
                                      </p:tavLst>
                                    </p:anim>
                                    <p:anim calcmode="lin" valueType="num">
                                      <p:cBhvr>
                                        <p:cTn id="33" dur="500" fill="hold"/>
                                        <p:tgtEl>
                                          <p:spTgt spid="23"/>
                                        </p:tgtEl>
                                        <p:attrNameLst>
                                          <p:attrName>ppt_h</p:attrName>
                                        </p:attrNameLst>
                                      </p:cBhvr>
                                      <p:tavLst>
                                        <p:tav tm="0">
                                          <p:val>
                                            <p:fltVal val="0"/>
                                          </p:val>
                                        </p:tav>
                                        <p:tav tm="100000">
                                          <p:val>
                                            <p:strVal val="#ppt_h"/>
                                          </p:val>
                                        </p:tav>
                                      </p:tavLst>
                                    </p:anim>
                                    <p:animEffect transition="in" filter="fade">
                                      <p:cBhvr>
                                        <p:cTn id="34" dur="500"/>
                                        <p:tgtEl>
                                          <p:spTgt spid="23"/>
                                        </p:tgtEl>
                                      </p:cBhvr>
                                    </p:animEffect>
                                  </p:childTnLst>
                                </p:cTn>
                              </p:par>
                              <p:par>
                                <p:cTn id="35" presetID="53" presetClass="entr" presetSubtype="16" fill="hold" grpId="0" nodeType="withEffect">
                                  <p:stCondLst>
                                    <p:cond delay="0"/>
                                  </p:stCondLst>
                                  <p:iterate type="lt">
                                    <p:tmPct val="5000"/>
                                  </p:iterate>
                                  <p:childTnLst>
                                    <p:set>
                                      <p:cBhvr>
                                        <p:cTn id="36" dur="1" fill="hold">
                                          <p:stCondLst>
                                            <p:cond delay="0"/>
                                          </p:stCondLst>
                                        </p:cTn>
                                        <p:tgtEl>
                                          <p:spTgt spid="24">
                                            <p:txEl>
                                              <p:pRg st="0" end="0"/>
                                            </p:txEl>
                                          </p:spTgt>
                                        </p:tgtEl>
                                        <p:attrNameLst>
                                          <p:attrName>style.visibility</p:attrName>
                                        </p:attrNameLst>
                                      </p:cBhvr>
                                      <p:to>
                                        <p:strVal val="visible"/>
                                      </p:to>
                                    </p:set>
                                    <p:anim calcmode="lin" valueType="num">
                                      <p:cBhvr>
                                        <p:cTn id="37" dur="500" fill="hold"/>
                                        <p:tgtEl>
                                          <p:spTgt spid="24">
                                            <p:txEl>
                                              <p:pRg st="0" end="0"/>
                                            </p:txEl>
                                          </p:spTgt>
                                        </p:tgtEl>
                                        <p:attrNameLst>
                                          <p:attrName>ppt_w</p:attrName>
                                        </p:attrNameLst>
                                      </p:cBhvr>
                                      <p:tavLst>
                                        <p:tav tm="0">
                                          <p:val>
                                            <p:fltVal val="0"/>
                                          </p:val>
                                        </p:tav>
                                        <p:tav tm="100000">
                                          <p:val>
                                            <p:strVal val="#ppt_w"/>
                                          </p:val>
                                        </p:tav>
                                      </p:tavLst>
                                    </p:anim>
                                    <p:anim calcmode="lin" valueType="num">
                                      <p:cBhvr>
                                        <p:cTn id="38" dur="500" fill="hold"/>
                                        <p:tgtEl>
                                          <p:spTgt spid="24">
                                            <p:txEl>
                                              <p:pRg st="0" end="0"/>
                                            </p:txEl>
                                          </p:spTgt>
                                        </p:tgtEl>
                                        <p:attrNameLst>
                                          <p:attrName>ppt_h</p:attrName>
                                        </p:attrNameLst>
                                      </p:cBhvr>
                                      <p:tavLst>
                                        <p:tav tm="0">
                                          <p:val>
                                            <p:fltVal val="0"/>
                                          </p:val>
                                        </p:tav>
                                        <p:tav tm="100000">
                                          <p:val>
                                            <p:strVal val="#ppt_h"/>
                                          </p:val>
                                        </p:tav>
                                      </p:tavLst>
                                    </p:anim>
                                    <p:animEffect transition="in" filter="fade">
                                      <p:cBhvr>
                                        <p:cTn id="39" dur="500"/>
                                        <p:tgtEl>
                                          <p:spTgt spid="24">
                                            <p:txEl>
                                              <p:pRg st="0" end="0"/>
                                            </p:txEl>
                                          </p:spTgt>
                                        </p:tgtEl>
                                      </p:cBhvr>
                                    </p:animEffect>
                                  </p:childTnLst>
                                </p:cTn>
                              </p:par>
                            </p:childTnLst>
                          </p:cTn>
                        </p:par>
                        <p:par>
                          <p:cTn id="40" fill="hold">
                            <p:stCondLst>
                              <p:cond delay="2225"/>
                            </p:stCondLst>
                            <p:childTnLst>
                              <p:par>
                                <p:cTn id="41" presetID="53" presetClass="entr" presetSubtype="16" fill="hold" grpId="0" nodeType="afterEffect">
                                  <p:stCondLst>
                                    <p:cond delay="0"/>
                                  </p:stCondLst>
                                  <p:iterate type="lt">
                                    <p:tmPct val="5000"/>
                                  </p:iterate>
                                  <p:childTnLst>
                                    <p:set>
                                      <p:cBhvr>
                                        <p:cTn id="42" dur="1" fill="hold">
                                          <p:stCondLst>
                                            <p:cond delay="0"/>
                                          </p:stCondLst>
                                        </p:cTn>
                                        <p:tgtEl>
                                          <p:spTgt spid="13"/>
                                        </p:tgtEl>
                                        <p:attrNameLst>
                                          <p:attrName>style.visibility</p:attrName>
                                        </p:attrNameLst>
                                      </p:cBhvr>
                                      <p:to>
                                        <p:strVal val="visible"/>
                                      </p:to>
                                    </p:set>
                                    <p:anim calcmode="lin" valueType="num">
                                      <p:cBhvr>
                                        <p:cTn id="43" dur="500" fill="hold"/>
                                        <p:tgtEl>
                                          <p:spTgt spid="13"/>
                                        </p:tgtEl>
                                        <p:attrNameLst>
                                          <p:attrName>ppt_w</p:attrName>
                                        </p:attrNameLst>
                                      </p:cBhvr>
                                      <p:tavLst>
                                        <p:tav tm="0">
                                          <p:val>
                                            <p:fltVal val="0"/>
                                          </p:val>
                                        </p:tav>
                                        <p:tav tm="100000">
                                          <p:val>
                                            <p:strVal val="#ppt_w"/>
                                          </p:val>
                                        </p:tav>
                                      </p:tavLst>
                                    </p:anim>
                                    <p:anim calcmode="lin" valueType="num">
                                      <p:cBhvr>
                                        <p:cTn id="44" dur="500" fill="hold"/>
                                        <p:tgtEl>
                                          <p:spTgt spid="13"/>
                                        </p:tgtEl>
                                        <p:attrNameLst>
                                          <p:attrName>ppt_h</p:attrName>
                                        </p:attrNameLst>
                                      </p:cBhvr>
                                      <p:tavLst>
                                        <p:tav tm="0">
                                          <p:val>
                                            <p:fltVal val="0"/>
                                          </p:val>
                                        </p:tav>
                                        <p:tav tm="100000">
                                          <p:val>
                                            <p:strVal val="#ppt_h"/>
                                          </p:val>
                                        </p:tav>
                                      </p:tavLst>
                                    </p:anim>
                                    <p:animEffect transition="in" filter="fade">
                                      <p:cBhvr>
                                        <p:cTn id="45" dur="500"/>
                                        <p:tgtEl>
                                          <p:spTgt spid="13"/>
                                        </p:tgtEl>
                                      </p:cBhvr>
                                    </p:animEffect>
                                  </p:childTnLst>
                                </p:cTn>
                              </p:par>
                              <p:par>
                                <p:cTn id="46" presetID="53" presetClass="entr" presetSubtype="16" fill="hold" grpId="0" nodeType="withEffect">
                                  <p:stCondLst>
                                    <p:cond delay="0"/>
                                  </p:stCondLst>
                                  <p:iterate type="lt">
                                    <p:tmPct val="5000"/>
                                  </p:iterate>
                                  <p:childTnLst>
                                    <p:set>
                                      <p:cBhvr>
                                        <p:cTn id="47" dur="1" fill="hold">
                                          <p:stCondLst>
                                            <p:cond delay="0"/>
                                          </p:stCondLst>
                                        </p:cTn>
                                        <p:tgtEl>
                                          <p:spTgt spid="21"/>
                                        </p:tgtEl>
                                        <p:attrNameLst>
                                          <p:attrName>style.visibility</p:attrName>
                                        </p:attrNameLst>
                                      </p:cBhvr>
                                      <p:to>
                                        <p:strVal val="visible"/>
                                      </p:to>
                                    </p:set>
                                    <p:anim calcmode="lin" valueType="num">
                                      <p:cBhvr>
                                        <p:cTn id="48" dur="500" fill="hold"/>
                                        <p:tgtEl>
                                          <p:spTgt spid="21"/>
                                        </p:tgtEl>
                                        <p:attrNameLst>
                                          <p:attrName>ppt_w</p:attrName>
                                        </p:attrNameLst>
                                      </p:cBhvr>
                                      <p:tavLst>
                                        <p:tav tm="0">
                                          <p:val>
                                            <p:fltVal val="0"/>
                                          </p:val>
                                        </p:tav>
                                        <p:tav tm="100000">
                                          <p:val>
                                            <p:strVal val="#ppt_w"/>
                                          </p:val>
                                        </p:tav>
                                      </p:tavLst>
                                    </p:anim>
                                    <p:anim calcmode="lin" valueType="num">
                                      <p:cBhvr>
                                        <p:cTn id="49" dur="500" fill="hold"/>
                                        <p:tgtEl>
                                          <p:spTgt spid="21"/>
                                        </p:tgtEl>
                                        <p:attrNameLst>
                                          <p:attrName>ppt_h</p:attrName>
                                        </p:attrNameLst>
                                      </p:cBhvr>
                                      <p:tavLst>
                                        <p:tav tm="0">
                                          <p:val>
                                            <p:fltVal val="0"/>
                                          </p:val>
                                        </p:tav>
                                        <p:tav tm="100000">
                                          <p:val>
                                            <p:strVal val="#ppt_h"/>
                                          </p:val>
                                        </p:tav>
                                      </p:tavLst>
                                    </p:anim>
                                    <p:animEffect transition="in" filter="fade">
                                      <p:cBhvr>
                                        <p:cTn id="50" dur="500"/>
                                        <p:tgtEl>
                                          <p:spTgt spid="21"/>
                                        </p:tgtEl>
                                      </p:cBhvr>
                                    </p:animEffect>
                                  </p:childTnLst>
                                </p:cTn>
                              </p:par>
                              <p:par>
                                <p:cTn id="51" presetID="53" presetClass="entr" presetSubtype="16" fill="hold" grpId="0" nodeType="withEffect">
                                  <p:stCondLst>
                                    <p:cond delay="0"/>
                                  </p:stCondLst>
                                  <p:iterate type="lt">
                                    <p:tmPct val="5000"/>
                                  </p:iterate>
                                  <p:childTnLst>
                                    <p:set>
                                      <p:cBhvr>
                                        <p:cTn id="52" dur="1" fill="hold">
                                          <p:stCondLst>
                                            <p:cond delay="0"/>
                                          </p:stCondLst>
                                        </p:cTn>
                                        <p:tgtEl>
                                          <p:spTgt spid="22">
                                            <p:txEl>
                                              <p:pRg st="0" end="0"/>
                                            </p:txEl>
                                          </p:spTgt>
                                        </p:tgtEl>
                                        <p:attrNameLst>
                                          <p:attrName>style.visibility</p:attrName>
                                        </p:attrNameLst>
                                      </p:cBhvr>
                                      <p:to>
                                        <p:strVal val="visible"/>
                                      </p:to>
                                    </p:set>
                                    <p:anim calcmode="lin" valueType="num">
                                      <p:cBhvr>
                                        <p:cTn id="53" dur="500" fill="hold"/>
                                        <p:tgtEl>
                                          <p:spTgt spid="22">
                                            <p:txEl>
                                              <p:pRg st="0" end="0"/>
                                            </p:txEl>
                                          </p:spTgt>
                                        </p:tgtEl>
                                        <p:attrNameLst>
                                          <p:attrName>ppt_w</p:attrName>
                                        </p:attrNameLst>
                                      </p:cBhvr>
                                      <p:tavLst>
                                        <p:tav tm="0">
                                          <p:val>
                                            <p:fltVal val="0"/>
                                          </p:val>
                                        </p:tav>
                                        <p:tav tm="100000">
                                          <p:val>
                                            <p:strVal val="#ppt_w"/>
                                          </p:val>
                                        </p:tav>
                                      </p:tavLst>
                                    </p:anim>
                                    <p:anim calcmode="lin" valueType="num">
                                      <p:cBhvr>
                                        <p:cTn id="54" dur="500" fill="hold"/>
                                        <p:tgtEl>
                                          <p:spTgt spid="22">
                                            <p:txEl>
                                              <p:pRg st="0" end="0"/>
                                            </p:txEl>
                                          </p:spTgt>
                                        </p:tgtEl>
                                        <p:attrNameLst>
                                          <p:attrName>ppt_h</p:attrName>
                                        </p:attrNameLst>
                                      </p:cBhvr>
                                      <p:tavLst>
                                        <p:tav tm="0">
                                          <p:val>
                                            <p:fltVal val="0"/>
                                          </p:val>
                                        </p:tav>
                                        <p:tav tm="100000">
                                          <p:val>
                                            <p:strVal val="#ppt_h"/>
                                          </p:val>
                                        </p:tav>
                                      </p:tavLst>
                                    </p:anim>
                                    <p:animEffect transition="in" filter="fade">
                                      <p:cBhvr>
                                        <p:cTn id="55" dur="500"/>
                                        <p:tgtEl>
                                          <p:spTgt spid="22">
                                            <p:txEl>
                                              <p:pRg st="0" end="0"/>
                                            </p:txEl>
                                          </p:spTgt>
                                        </p:tgtEl>
                                      </p:cBhvr>
                                    </p:animEffect>
                                  </p:childTnLst>
                                </p:cTn>
                              </p:par>
                            </p:childTnLst>
                          </p:cTn>
                        </p:par>
                        <p:par>
                          <p:cTn id="56" fill="hold">
                            <p:stCondLst>
                              <p:cond delay="2900"/>
                            </p:stCondLst>
                            <p:childTnLst>
                              <p:par>
                                <p:cTn id="57" presetID="10" presetClass="entr" presetSubtype="0" fill="hold" grpId="0" nodeType="afterEffect">
                                  <p:stCondLst>
                                    <p:cond delay="0"/>
                                  </p:stCondLst>
                                  <p:childTnLst>
                                    <p:set>
                                      <p:cBhvr>
                                        <p:cTn id="58" dur="1" fill="hold">
                                          <p:stCondLst>
                                            <p:cond delay="0"/>
                                          </p:stCondLst>
                                        </p:cTn>
                                        <p:tgtEl>
                                          <p:spTgt spid="18"/>
                                        </p:tgtEl>
                                        <p:attrNameLst>
                                          <p:attrName>style.visibility</p:attrName>
                                        </p:attrNameLst>
                                      </p:cBhvr>
                                      <p:to>
                                        <p:strVal val="visible"/>
                                      </p:to>
                                    </p:set>
                                    <p:animEffect transition="in" filter="fade">
                                      <p:cBhvr>
                                        <p:cTn id="59" dur="500"/>
                                        <p:tgtEl>
                                          <p:spTgt spid="18"/>
                                        </p:tgtEl>
                                      </p:cBhvr>
                                    </p:animEffect>
                                  </p:childTnLst>
                                </p:cTn>
                              </p:par>
                            </p:childTnLst>
                          </p:cTn>
                        </p:par>
                        <p:par>
                          <p:cTn id="60" fill="hold">
                            <p:stCondLst>
                              <p:cond delay="3400"/>
                            </p:stCondLst>
                            <p:childTnLst>
                              <p:par>
                                <p:cTn id="61" presetID="10" presetClass="entr" presetSubtype="0" fill="hold" grpId="0" nodeType="afterEffect">
                                  <p:stCondLst>
                                    <p:cond delay="250"/>
                                  </p:stCondLst>
                                  <p:childTnLst>
                                    <p:set>
                                      <p:cBhvr>
                                        <p:cTn id="62" dur="1" fill="hold">
                                          <p:stCondLst>
                                            <p:cond delay="0"/>
                                          </p:stCondLst>
                                        </p:cTn>
                                        <p:tgtEl>
                                          <p:spTgt spid="25">
                                            <p:txEl>
                                              <p:pRg st="0" end="0"/>
                                            </p:txEl>
                                          </p:spTgt>
                                        </p:tgtEl>
                                        <p:attrNameLst>
                                          <p:attrName>style.visibility</p:attrName>
                                        </p:attrNameLst>
                                      </p:cBhvr>
                                      <p:to>
                                        <p:strVal val="visible"/>
                                      </p:to>
                                    </p:set>
                                    <p:animEffect transition="in" filter="fade">
                                      <p:cBhvr>
                                        <p:cTn id="63" dur="750"/>
                                        <p:tgtEl>
                                          <p:spTgt spid="25">
                                            <p:txEl>
                                              <p:pRg st="0" end="0"/>
                                            </p:txEl>
                                          </p:spTgt>
                                        </p:tgtEl>
                                      </p:cBhvr>
                                    </p:animEffect>
                                  </p:childTnLst>
                                </p:cTn>
                              </p:par>
                            </p:childTnLst>
                          </p:cTn>
                        </p:par>
                        <p:par>
                          <p:cTn id="64" fill="hold">
                            <p:stCondLst>
                              <p:cond delay="4400"/>
                            </p:stCondLst>
                            <p:childTnLst>
                              <p:par>
                                <p:cTn id="65" presetID="10" presetClass="entr" presetSubtype="0" fill="hold" grpId="0" nodeType="afterEffect">
                                  <p:stCondLst>
                                    <p:cond delay="0"/>
                                  </p:stCondLst>
                                  <p:childTnLst>
                                    <p:set>
                                      <p:cBhvr>
                                        <p:cTn id="66" dur="1" fill="hold">
                                          <p:stCondLst>
                                            <p:cond delay="0"/>
                                          </p:stCondLst>
                                        </p:cTn>
                                        <p:tgtEl>
                                          <p:spTgt spid="26">
                                            <p:txEl>
                                              <p:pRg st="0" end="0"/>
                                            </p:txEl>
                                          </p:spTgt>
                                        </p:tgtEl>
                                        <p:attrNameLst>
                                          <p:attrName>style.visibility</p:attrName>
                                        </p:attrNameLst>
                                      </p:cBhvr>
                                      <p:to>
                                        <p:strVal val="visible"/>
                                      </p:to>
                                    </p:set>
                                    <p:animEffect transition="in" filter="fade">
                                      <p:cBhvr>
                                        <p:cTn id="67" dur="750"/>
                                        <p:tgtEl>
                                          <p:spTgt spid="26">
                                            <p:txEl>
                                              <p:pRg st="0" end="0"/>
                                            </p:txEl>
                                          </p:spTgt>
                                        </p:tgtEl>
                                      </p:cBhvr>
                                    </p:animEffect>
                                  </p:childTnLst>
                                </p:cTn>
                              </p:par>
                            </p:childTnLst>
                          </p:cTn>
                        </p:par>
                        <p:par>
                          <p:cTn id="68" fill="hold">
                            <p:stCondLst>
                              <p:cond delay="5150"/>
                            </p:stCondLst>
                            <p:childTnLst>
                              <p:par>
                                <p:cTn id="69" presetID="10" presetClass="entr" presetSubtype="0" fill="hold" grpId="0" nodeType="afterEffect">
                                  <p:stCondLst>
                                    <p:cond delay="0"/>
                                  </p:stCondLst>
                                  <p:childTnLst>
                                    <p:set>
                                      <p:cBhvr>
                                        <p:cTn id="70" dur="1" fill="hold">
                                          <p:stCondLst>
                                            <p:cond delay="0"/>
                                          </p:stCondLst>
                                        </p:cTn>
                                        <p:tgtEl>
                                          <p:spTgt spid="27">
                                            <p:txEl>
                                              <p:pRg st="0" end="0"/>
                                            </p:txEl>
                                          </p:spTgt>
                                        </p:tgtEl>
                                        <p:attrNameLst>
                                          <p:attrName>style.visibility</p:attrName>
                                        </p:attrNameLst>
                                      </p:cBhvr>
                                      <p:to>
                                        <p:strVal val="visible"/>
                                      </p:to>
                                    </p:set>
                                    <p:animEffect transition="in" filter="fade">
                                      <p:cBhvr>
                                        <p:cTn id="71" dur="750"/>
                                        <p:tgtEl>
                                          <p:spTgt spid="2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tmplLst>
          <p:tmpl lvl="1">
            <p:tnLst>
              <p:par>
                <p:cTn presetID="14" presetClass="entr" presetSubtype="10" fill="hold" nodeType="afterEffect">
                  <p:stCondLst>
                    <p:cond delay="0"/>
                  </p:stCondLst>
                  <p:iterate type="lt">
                    <p:tmPct val="5000"/>
                  </p:iterate>
                  <p:childTnLst>
                    <p:set>
                      <p:cBhvr>
                        <p:cTn dur="1" fill="hold">
                          <p:stCondLst>
                            <p:cond delay="0"/>
                          </p:stCondLst>
                        </p:cTn>
                        <p:tgtEl>
                          <p:spTgt spid="6"/>
                        </p:tgtEl>
                        <p:attrNameLst>
                          <p:attrName>style.visibility</p:attrName>
                        </p:attrNameLst>
                      </p:cBhvr>
                      <p:to>
                        <p:strVal val="visible"/>
                      </p:to>
                    </p:set>
                    <p:animEffect transition="in" filter="randombar(horizontal)">
                      <p:cBhvr>
                        <p:cTn dur="500"/>
                        <p:tgtEl>
                          <p:spTgt spid="6"/>
                        </p:tgtEl>
                      </p:cBhvr>
                    </p:animEffect>
                  </p:childTnLst>
                </p:cTn>
              </p:par>
            </p:tnLst>
          </p:tmpl>
        </p:tmplLst>
      </p:bldP>
      <p:bldP spid="9" grpId="0" animBg="1"/>
      <p:bldP spid="12" grpId="0" animBg="1"/>
      <p:bldP spid="13" grpId="0" animBg="1"/>
      <p:bldP spid="18" grpId="0" animBg="1"/>
      <p:bldP spid="19" grpId="0"/>
      <p:bldP spid="20" grpId="0" build="p">
        <p:tmplLst>
          <p:tmpl lvl="1">
            <p:tnLst>
              <p:par>
                <p:cTn presetID="53" presetClass="entr" presetSubtype="16" fill="hold" nodeType="withEffect">
                  <p:stCondLst>
                    <p:cond delay="0"/>
                  </p:stCondLst>
                  <p:iterate type="lt">
                    <p:tmPct val="5000"/>
                  </p:iterate>
                  <p:childTnLst>
                    <p:set>
                      <p:cBhvr>
                        <p:cTn dur="1" fill="hold">
                          <p:stCondLst>
                            <p:cond delay="0"/>
                          </p:stCondLst>
                        </p:cTn>
                        <p:tgtEl>
                          <p:spTgt spid="20"/>
                        </p:tgtEl>
                        <p:attrNameLst>
                          <p:attrName>style.visibility</p:attrName>
                        </p:attrNameLst>
                      </p:cBhvr>
                      <p:to>
                        <p:strVal val="visible"/>
                      </p:to>
                    </p:set>
                    <p:anim calcmode="lin" valueType="num">
                      <p:cBhvr>
                        <p:cTn dur="500" fill="hold"/>
                        <p:tgtEl>
                          <p:spTgt spid="20"/>
                        </p:tgtEl>
                        <p:attrNameLst>
                          <p:attrName>ppt_w</p:attrName>
                        </p:attrNameLst>
                      </p:cBhvr>
                      <p:tavLst>
                        <p:tav tm="0">
                          <p:val>
                            <p:fltVal val="0"/>
                          </p:val>
                        </p:tav>
                        <p:tav tm="100000">
                          <p:val>
                            <p:strVal val="#ppt_w"/>
                          </p:val>
                        </p:tav>
                      </p:tavLst>
                    </p:anim>
                    <p:anim calcmode="lin" valueType="num">
                      <p:cBhvr>
                        <p:cTn dur="500" fill="hold"/>
                        <p:tgtEl>
                          <p:spTgt spid="20"/>
                        </p:tgtEl>
                        <p:attrNameLst>
                          <p:attrName>ppt_h</p:attrName>
                        </p:attrNameLst>
                      </p:cBhvr>
                      <p:tavLst>
                        <p:tav tm="0">
                          <p:val>
                            <p:fltVal val="0"/>
                          </p:val>
                        </p:tav>
                        <p:tav tm="100000">
                          <p:val>
                            <p:strVal val="#ppt_h"/>
                          </p:val>
                        </p:tav>
                      </p:tavLst>
                    </p:anim>
                    <p:animEffect transition="in" filter="fade">
                      <p:cBhvr>
                        <p:cTn dur="500"/>
                        <p:tgtEl>
                          <p:spTgt spid="20"/>
                        </p:tgtEl>
                      </p:cBhvr>
                    </p:animEffect>
                  </p:childTnLst>
                </p:cTn>
              </p:par>
            </p:tnLst>
          </p:tmpl>
        </p:tmplLst>
      </p:bldP>
      <p:bldP spid="21" grpId="0"/>
      <p:bldP spid="22" grpId="0" build="p">
        <p:tmplLst>
          <p:tmpl lvl="1">
            <p:tnLst>
              <p:par>
                <p:cTn presetID="53" presetClass="entr" presetSubtype="16" fill="hold" nodeType="withEffect">
                  <p:stCondLst>
                    <p:cond delay="0"/>
                  </p:stCondLst>
                  <p:iterate type="lt">
                    <p:tmPct val="5000"/>
                  </p:iterate>
                  <p:childTnLst>
                    <p:set>
                      <p:cBhvr>
                        <p:cTn dur="1" fill="hold">
                          <p:stCondLst>
                            <p:cond delay="0"/>
                          </p:stCondLst>
                        </p:cTn>
                        <p:tgtEl>
                          <p:spTgt spid="22"/>
                        </p:tgtEl>
                        <p:attrNameLst>
                          <p:attrName>style.visibility</p:attrName>
                        </p:attrNameLst>
                      </p:cBhvr>
                      <p:to>
                        <p:strVal val="visible"/>
                      </p:to>
                    </p:set>
                    <p:anim calcmode="lin" valueType="num">
                      <p:cBhvr>
                        <p:cTn dur="500" fill="hold"/>
                        <p:tgtEl>
                          <p:spTgt spid="22"/>
                        </p:tgtEl>
                        <p:attrNameLst>
                          <p:attrName>ppt_w</p:attrName>
                        </p:attrNameLst>
                      </p:cBhvr>
                      <p:tavLst>
                        <p:tav tm="0">
                          <p:val>
                            <p:fltVal val="0"/>
                          </p:val>
                        </p:tav>
                        <p:tav tm="100000">
                          <p:val>
                            <p:strVal val="#ppt_w"/>
                          </p:val>
                        </p:tav>
                      </p:tavLst>
                    </p:anim>
                    <p:anim calcmode="lin" valueType="num">
                      <p:cBhvr>
                        <p:cTn dur="500" fill="hold"/>
                        <p:tgtEl>
                          <p:spTgt spid="22"/>
                        </p:tgtEl>
                        <p:attrNameLst>
                          <p:attrName>ppt_h</p:attrName>
                        </p:attrNameLst>
                      </p:cBhvr>
                      <p:tavLst>
                        <p:tav tm="0">
                          <p:val>
                            <p:fltVal val="0"/>
                          </p:val>
                        </p:tav>
                        <p:tav tm="100000">
                          <p:val>
                            <p:strVal val="#ppt_h"/>
                          </p:val>
                        </p:tav>
                      </p:tavLst>
                    </p:anim>
                    <p:animEffect transition="in" filter="fade">
                      <p:cBhvr>
                        <p:cTn dur="500"/>
                        <p:tgtEl>
                          <p:spTgt spid="22"/>
                        </p:tgtEl>
                      </p:cBhvr>
                    </p:animEffect>
                  </p:childTnLst>
                </p:cTn>
              </p:par>
            </p:tnLst>
          </p:tmpl>
        </p:tmplLst>
      </p:bldP>
      <p:bldP spid="23" grpId="0"/>
      <p:bldP spid="24" grpId="0" build="p">
        <p:tmplLst>
          <p:tmpl lvl="1">
            <p:tnLst>
              <p:par>
                <p:cTn presetID="53" presetClass="entr" presetSubtype="16" fill="hold" nodeType="withEffect">
                  <p:stCondLst>
                    <p:cond delay="0"/>
                  </p:stCondLst>
                  <p:iterate type="lt">
                    <p:tmPct val="5000"/>
                  </p:iterate>
                  <p:childTnLst>
                    <p:set>
                      <p:cBhvr>
                        <p:cTn dur="1" fill="hold">
                          <p:stCondLst>
                            <p:cond delay="0"/>
                          </p:stCondLst>
                        </p:cTn>
                        <p:tgtEl>
                          <p:spTgt spid="24"/>
                        </p:tgtEl>
                        <p:attrNameLst>
                          <p:attrName>style.visibility</p:attrName>
                        </p:attrNameLst>
                      </p:cBhvr>
                      <p:to>
                        <p:strVal val="visible"/>
                      </p:to>
                    </p:set>
                    <p:anim calcmode="lin" valueType="num">
                      <p:cBhvr>
                        <p:cTn dur="500" fill="hold"/>
                        <p:tgtEl>
                          <p:spTgt spid="24"/>
                        </p:tgtEl>
                        <p:attrNameLst>
                          <p:attrName>ppt_w</p:attrName>
                        </p:attrNameLst>
                      </p:cBhvr>
                      <p:tavLst>
                        <p:tav tm="0">
                          <p:val>
                            <p:fltVal val="0"/>
                          </p:val>
                        </p:tav>
                        <p:tav tm="100000">
                          <p:val>
                            <p:strVal val="#ppt_w"/>
                          </p:val>
                        </p:tav>
                      </p:tavLst>
                    </p:anim>
                    <p:anim calcmode="lin" valueType="num">
                      <p:cBhvr>
                        <p:cTn dur="500" fill="hold"/>
                        <p:tgtEl>
                          <p:spTgt spid="24"/>
                        </p:tgtEl>
                        <p:attrNameLst>
                          <p:attrName>ppt_h</p:attrName>
                        </p:attrNameLst>
                      </p:cBhvr>
                      <p:tavLst>
                        <p:tav tm="0">
                          <p:val>
                            <p:fltVal val="0"/>
                          </p:val>
                        </p:tav>
                        <p:tav tm="100000">
                          <p:val>
                            <p:strVal val="#ppt_h"/>
                          </p:val>
                        </p:tav>
                      </p:tavLst>
                    </p:anim>
                    <p:animEffect transition="in" filter="fade">
                      <p:cBhvr>
                        <p:cTn dur="500"/>
                        <p:tgtEl>
                          <p:spTgt spid="24"/>
                        </p:tgtEl>
                      </p:cBhvr>
                    </p:animEffect>
                  </p:childTnLst>
                </p:cTn>
              </p:par>
            </p:tnLst>
          </p:tmpl>
        </p:tmplLst>
      </p:bldP>
      <p:bldP spid="25" grpId="0" build="p">
        <p:tmplLst>
          <p:tmpl lvl="1">
            <p:tnLst>
              <p:par>
                <p:cTn presetID="10" presetClass="entr" presetSubtype="0" fill="hold" nodeType="afterEffect">
                  <p:stCondLst>
                    <p:cond delay="250"/>
                  </p:stCondLst>
                  <p:childTnLst>
                    <p:set>
                      <p:cBhvr>
                        <p:cTn dur="1" fill="hold">
                          <p:stCondLst>
                            <p:cond delay="0"/>
                          </p:stCondLst>
                        </p:cTn>
                        <p:tgtEl>
                          <p:spTgt spid="25"/>
                        </p:tgtEl>
                        <p:attrNameLst>
                          <p:attrName>style.visibility</p:attrName>
                        </p:attrNameLst>
                      </p:cBhvr>
                      <p:to>
                        <p:strVal val="visible"/>
                      </p:to>
                    </p:set>
                    <p:animEffect transition="in" filter="fade">
                      <p:cBhvr>
                        <p:cTn dur="750"/>
                        <p:tgtEl>
                          <p:spTgt spid="25"/>
                        </p:tgtEl>
                      </p:cBhvr>
                    </p:animEffect>
                  </p:childTnLst>
                </p:cTn>
              </p:par>
            </p:tnLst>
          </p:tmpl>
        </p:tmplLst>
      </p:bldP>
      <p:bldP spid="26" grpId="0" build="p">
        <p:tmplLst>
          <p:tmpl lvl="1">
            <p:tnLst>
              <p:par>
                <p:cTn presetID="10" presetClass="entr" presetSubtype="0" fill="hold" nodeType="afterEffect">
                  <p:stCondLst>
                    <p:cond delay="0"/>
                  </p:stCondLst>
                  <p:childTnLst>
                    <p:set>
                      <p:cBhvr>
                        <p:cTn dur="1" fill="hold">
                          <p:stCondLst>
                            <p:cond delay="0"/>
                          </p:stCondLst>
                        </p:cTn>
                        <p:tgtEl>
                          <p:spTgt spid="26"/>
                        </p:tgtEl>
                        <p:attrNameLst>
                          <p:attrName>style.visibility</p:attrName>
                        </p:attrNameLst>
                      </p:cBhvr>
                      <p:to>
                        <p:strVal val="visible"/>
                      </p:to>
                    </p:set>
                    <p:animEffect transition="in" filter="fade">
                      <p:cBhvr>
                        <p:cTn dur="750"/>
                        <p:tgtEl>
                          <p:spTgt spid="26"/>
                        </p:tgtEl>
                      </p:cBhvr>
                    </p:animEffect>
                  </p:childTnLst>
                </p:cTn>
              </p:par>
            </p:tnLst>
          </p:tmpl>
        </p:tmplLst>
      </p:bldP>
      <p:bldP spid="27" grpId="0" build="p">
        <p:tmplLst>
          <p:tmpl lvl="1">
            <p:tnLst>
              <p:par>
                <p:cTn presetID="10" presetClass="entr" presetSubtype="0" fill="hold" nodeType="afterEffect">
                  <p:stCondLst>
                    <p:cond delay="0"/>
                  </p:stCondLst>
                  <p:childTnLst>
                    <p:set>
                      <p:cBhvr>
                        <p:cTn dur="1" fill="hold">
                          <p:stCondLst>
                            <p:cond delay="0"/>
                          </p:stCondLst>
                        </p:cTn>
                        <p:tgtEl>
                          <p:spTgt spid="27"/>
                        </p:tgtEl>
                        <p:attrNameLst>
                          <p:attrName>style.visibility</p:attrName>
                        </p:attrNameLst>
                      </p:cBhvr>
                      <p:to>
                        <p:strVal val="visible"/>
                      </p:to>
                    </p:set>
                    <p:animEffect transition="in" filter="fade">
                      <p:cBhvr>
                        <p:cTn dur="750"/>
                        <p:tgtEl>
                          <p:spTgt spid="27"/>
                        </p:tgtEl>
                      </p:cBhvr>
                    </p:animEffect>
                  </p:childTnLst>
                </p:cTn>
              </p:par>
            </p:tnLst>
          </p:tmpl>
        </p:tmplLst>
      </p:bldP>
    </p:bldLst>
  </p:timing>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Mobile 1">
    <p:spTree>
      <p:nvGrpSpPr>
        <p:cNvPr id="1" name=""/>
        <p:cNvGrpSpPr/>
        <p:nvPr/>
      </p:nvGrpSpPr>
      <p:grpSpPr>
        <a:xfrm>
          <a:off x="0" y="0"/>
          <a:ext cx="0" cy="0"/>
          <a:chOff x="0" y="0"/>
          <a:chExt cx="0" cy="0"/>
        </a:xfrm>
      </p:grpSpPr>
      <p:pic>
        <p:nvPicPr>
          <p:cNvPr id="36" name="図 3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371346" y="5141913"/>
            <a:ext cx="8125477" cy="594080"/>
          </a:xfrm>
          <a:prstGeom prst="rect">
            <a:avLst/>
          </a:prstGeom>
        </p:spPr>
      </p:pic>
      <p:sp>
        <p:nvSpPr>
          <p:cNvPr id="2" name="タイトル 1"/>
          <p:cNvSpPr>
            <a:spLocks noGrp="1"/>
          </p:cNvSpPr>
          <p:nvPr>
            <p:ph type="title" hasCustomPrompt="1"/>
          </p:nvPr>
        </p:nvSpPr>
        <p:spPr/>
        <p:txBody>
          <a:bodyPr/>
          <a:lstStyle/>
          <a:p>
            <a:r>
              <a:rPr kumimoji="1" lang="en-US" altLang="ja-JP" dirty="0" smtClean="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F95F845C-B07D-424A-A6EA-96D8F4A7E4C5}" type="slidenum">
              <a:rPr lang="ja-JP" altLang="en-US" smtClean="0"/>
              <a:pPr/>
              <a:t>‹#›</a:t>
            </a:fld>
            <a:endParaRPr lang="ja-JP" altLang="en-US"/>
          </a:p>
        </p:txBody>
      </p:sp>
      <p:sp>
        <p:nvSpPr>
          <p:cNvPr id="6" name="テキスト プレースホルダー 5"/>
          <p:cNvSpPr>
            <a:spLocks noGrp="1"/>
          </p:cNvSpPr>
          <p:nvPr>
            <p:ph type="body" sz="quarter" idx="12" hasCustomPrompt="1"/>
          </p:nvPr>
        </p:nvSpPr>
        <p:spPr>
          <a:xfrm>
            <a:off x="1237456" y="1803400"/>
            <a:ext cx="15811500" cy="617976"/>
          </a:xfrm>
        </p:spPr>
        <p:txBody>
          <a:bodyPr anchor="ctr">
            <a:noAutofit/>
          </a:bodyPr>
          <a:lstStyle>
            <a:lvl1pPr algn="ctr">
              <a:spcBef>
                <a:spcPts val="0"/>
              </a:spcBef>
              <a:defRPr sz="3200" i="1" spc="0" baseline="0">
                <a:solidFill>
                  <a:schemeClr val="bg1"/>
                </a:solidFill>
                <a:effectLst/>
              </a:defRPr>
            </a:lvl1pPr>
          </a:lstStyle>
          <a:p>
            <a:pPr lvl="0"/>
            <a:r>
              <a:rPr kumimoji="1" lang="en-US" altLang="ja-JP" dirty="0" smtClean="0"/>
              <a:t>Subtitle Goes Here</a:t>
            </a:r>
            <a:endParaRPr kumimoji="1" lang="ja-JP" altLang="en-US" dirty="0" smtClean="0"/>
          </a:p>
        </p:txBody>
      </p:sp>
      <p:pic>
        <p:nvPicPr>
          <p:cNvPr id="31" name="図 30"/>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2765686" y="2804984"/>
            <a:ext cx="3211319" cy="6561437"/>
          </a:xfrm>
          <a:prstGeom prst="rect">
            <a:avLst/>
          </a:prstGeom>
        </p:spPr>
      </p:pic>
      <p:sp>
        <p:nvSpPr>
          <p:cNvPr id="33" name="図プレースホルダー 32"/>
          <p:cNvSpPr>
            <a:spLocks noGrp="1"/>
          </p:cNvSpPr>
          <p:nvPr>
            <p:ph type="pic" sz="quarter" idx="13" hasCustomPrompt="1"/>
          </p:nvPr>
        </p:nvSpPr>
        <p:spPr>
          <a:xfrm>
            <a:off x="2998597" y="3657600"/>
            <a:ext cx="2743200" cy="4905375"/>
          </a:xfrm>
        </p:spPr>
        <p:txBody>
          <a:bodyPr>
            <a:normAutofit/>
          </a:bodyPr>
          <a:lstStyle>
            <a:lvl1pPr>
              <a:defRPr sz="1800" baseline="0"/>
            </a:lvl1pPr>
          </a:lstStyle>
          <a:p>
            <a:r>
              <a:rPr kumimoji="1" lang="en-US" altLang="ja-JP" dirty="0" smtClean="0"/>
              <a:t>Add an image </a:t>
            </a:r>
            <a:endParaRPr kumimoji="1" lang="ja-JP" altLang="en-US" dirty="0"/>
          </a:p>
        </p:txBody>
      </p:sp>
      <p:sp>
        <p:nvSpPr>
          <p:cNvPr id="34" name="テキスト プレースホルダー 5"/>
          <p:cNvSpPr>
            <a:spLocks noGrp="1"/>
          </p:cNvSpPr>
          <p:nvPr>
            <p:ph type="body" sz="quarter" idx="14" hasCustomPrompt="1"/>
          </p:nvPr>
        </p:nvSpPr>
        <p:spPr>
          <a:xfrm>
            <a:off x="6766109" y="4662698"/>
            <a:ext cx="9278517" cy="846576"/>
          </a:xfrm>
        </p:spPr>
        <p:txBody>
          <a:bodyPr anchor="b">
            <a:noAutofit/>
          </a:bodyPr>
          <a:lstStyle>
            <a:lvl1pPr algn="l">
              <a:spcBef>
                <a:spcPts val="0"/>
              </a:spcBef>
              <a:defRPr sz="4800" i="0" spc="300" baseline="0">
                <a:solidFill>
                  <a:schemeClr val="accent2"/>
                </a:solidFill>
                <a:effectLst>
                  <a:innerShdw blurRad="63500" dist="50800">
                    <a:prstClr val="black">
                      <a:alpha val="50000"/>
                    </a:prstClr>
                  </a:innerShdw>
                </a:effectLst>
                <a:latin typeface="+mj-lt"/>
              </a:defRPr>
            </a:lvl1pPr>
          </a:lstStyle>
          <a:p>
            <a:pPr lvl="0"/>
            <a:r>
              <a:rPr kumimoji="1" lang="en-US" altLang="ja-JP" dirty="0" smtClean="0"/>
              <a:t>TEXT HERE</a:t>
            </a:r>
            <a:endParaRPr kumimoji="1" lang="ja-JP" altLang="en-US" dirty="0" smtClean="0"/>
          </a:p>
        </p:txBody>
      </p:sp>
      <p:sp>
        <p:nvSpPr>
          <p:cNvPr id="35" name="テキスト プレースホルダー 5"/>
          <p:cNvSpPr>
            <a:spLocks noGrp="1"/>
          </p:cNvSpPr>
          <p:nvPr>
            <p:ph type="body" sz="quarter" idx="15" hasCustomPrompt="1"/>
          </p:nvPr>
        </p:nvSpPr>
        <p:spPr>
          <a:xfrm>
            <a:off x="6760553" y="5372262"/>
            <a:ext cx="9278517" cy="2659630"/>
          </a:xfrm>
        </p:spPr>
        <p:txBody>
          <a:bodyPr anchor="t">
            <a:noAutofit/>
          </a:bodyPr>
          <a:lstStyle>
            <a:lvl1pPr algn="l">
              <a:lnSpc>
                <a:spcPct val="100000"/>
              </a:lnSpc>
              <a:spcBef>
                <a:spcPts val="0"/>
              </a:spcBef>
              <a:defRPr sz="2400" i="0" spc="0" baseline="0">
                <a:solidFill>
                  <a:schemeClr val="bg1"/>
                </a:solidFill>
                <a:effectLst/>
                <a:latin typeface="+mn-lt"/>
              </a:defRPr>
            </a:lvl1pPr>
          </a:lstStyle>
          <a:p>
            <a:pPr lvl="0"/>
            <a:r>
              <a:rPr kumimoji="1" lang="en-US" altLang="ja-JP" dirty="0" smtClean="0"/>
              <a:t>Text Here</a:t>
            </a:r>
            <a:endParaRPr kumimoji="1" lang="ja-JP" altLang="en-US" dirty="0" smtClean="0"/>
          </a:p>
        </p:txBody>
      </p:sp>
    </p:spTree>
    <p:extLst>
      <p:ext uri="{BB962C8B-B14F-4D97-AF65-F5344CB8AC3E}">
        <p14:creationId xmlns:p14="http://schemas.microsoft.com/office/powerpoint/2010/main" val="33083330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iterate type="lt">
                                    <p:tmPct val="5000"/>
                                  </p:iterate>
                                  <p:childTnLst>
                                    <p:set>
                                      <p:cBhvr>
                                        <p:cTn id="6" dur="1" fill="hold">
                                          <p:stCondLst>
                                            <p:cond delay="0"/>
                                          </p:stCondLst>
                                        </p:cTn>
                                        <p:tgtEl>
                                          <p:spTgt spid="6">
                                            <p:txEl>
                                              <p:pRg st="0" end="0"/>
                                            </p:txEl>
                                          </p:spTgt>
                                        </p:tgtEl>
                                        <p:attrNameLst>
                                          <p:attrName>style.visibility</p:attrName>
                                        </p:attrNameLst>
                                      </p:cBhvr>
                                      <p:to>
                                        <p:strVal val="visible"/>
                                      </p:to>
                                    </p:set>
                                    <p:animEffect transition="in" filter="randombar(horizontal)">
                                      <p:cBhvr>
                                        <p:cTn id="7" dur="500"/>
                                        <p:tgtEl>
                                          <p:spTgt spid="6">
                                            <p:txEl>
                                              <p:pRg st="0" end="0"/>
                                            </p:txEl>
                                          </p:spTgt>
                                        </p:tgtEl>
                                      </p:cBhvr>
                                    </p:animEffect>
                                  </p:childTnLst>
                                </p:cTn>
                              </p:par>
                            </p:childTnLst>
                          </p:cTn>
                        </p:par>
                        <p:par>
                          <p:cTn id="8" fill="hold">
                            <p:stCondLst>
                              <p:cond delay="875"/>
                            </p:stCondLst>
                            <p:childTnLst>
                              <p:par>
                                <p:cTn id="9" presetID="14" presetClass="entr" presetSubtype="10" fill="hold" nodeType="afterEffect">
                                  <p:stCondLst>
                                    <p:cond delay="0"/>
                                  </p:stCondLst>
                                  <p:childTnLst>
                                    <p:set>
                                      <p:cBhvr>
                                        <p:cTn id="10" dur="1" fill="hold">
                                          <p:stCondLst>
                                            <p:cond delay="0"/>
                                          </p:stCondLst>
                                        </p:cTn>
                                        <p:tgtEl>
                                          <p:spTgt spid="31"/>
                                        </p:tgtEl>
                                        <p:attrNameLst>
                                          <p:attrName>style.visibility</p:attrName>
                                        </p:attrNameLst>
                                      </p:cBhvr>
                                      <p:to>
                                        <p:strVal val="visible"/>
                                      </p:to>
                                    </p:set>
                                    <p:animEffect transition="in" filter="randombar(horizontal)">
                                      <p:cBhvr>
                                        <p:cTn id="11" dur="500"/>
                                        <p:tgtEl>
                                          <p:spTgt spid="31"/>
                                        </p:tgtEl>
                                      </p:cBhvr>
                                    </p:animEffect>
                                  </p:childTnLst>
                                </p:cTn>
                              </p:par>
                              <p:par>
                                <p:cTn id="12" presetID="14" presetClass="entr" presetSubtype="10" fill="hold" grpId="0" nodeType="withEffect">
                                  <p:stCondLst>
                                    <p:cond delay="0"/>
                                  </p:stCondLst>
                                  <p:childTnLst>
                                    <p:set>
                                      <p:cBhvr>
                                        <p:cTn id="13" dur="1" fill="hold">
                                          <p:stCondLst>
                                            <p:cond delay="0"/>
                                          </p:stCondLst>
                                        </p:cTn>
                                        <p:tgtEl>
                                          <p:spTgt spid="33"/>
                                        </p:tgtEl>
                                        <p:attrNameLst>
                                          <p:attrName>style.visibility</p:attrName>
                                        </p:attrNameLst>
                                      </p:cBhvr>
                                      <p:to>
                                        <p:strVal val="visible"/>
                                      </p:to>
                                    </p:set>
                                    <p:animEffect transition="in" filter="randombar(horizontal)">
                                      <p:cBhvr>
                                        <p:cTn id="14" dur="500"/>
                                        <p:tgtEl>
                                          <p:spTgt spid="33"/>
                                        </p:tgtEl>
                                      </p:cBhvr>
                                    </p:animEffect>
                                  </p:childTnLst>
                                </p:cTn>
                              </p:par>
                            </p:childTnLst>
                          </p:cTn>
                        </p:par>
                        <p:par>
                          <p:cTn id="15" fill="hold">
                            <p:stCondLst>
                              <p:cond delay="1375"/>
                            </p:stCondLst>
                            <p:childTnLst>
                              <p:par>
                                <p:cTn id="16" presetID="14" presetClass="entr" presetSubtype="10" fill="hold" grpId="0" nodeType="afterEffect">
                                  <p:stCondLst>
                                    <p:cond delay="0"/>
                                  </p:stCondLst>
                                  <p:iterate type="lt">
                                    <p:tmPct val="5000"/>
                                  </p:iterate>
                                  <p:childTnLst>
                                    <p:set>
                                      <p:cBhvr>
                                        <p:cTn id="17" dur="1" fill="hold">
                                          <p:stCondLst>
                                            <p:cond delay="0"/>
                                          </p:stCondLst>
                                        </p:cTn>
                                        <p:tgtEl>
                                          <p:spTgt spid="34">
                                            <p:txEl>
                                              <p:pRg st="0" end="0"/>
                                            </p:txEl>
                                          </p:spTgt>
                                        </p:tgtEl>
                                        <p:attrNameLst>
                                          <p:attrName>style.visibility</p:attrName>
                                        </p:attrNameLst>
                                      </p:cBhvr>
                                      <p:to>
                                        <p:strVal val="visible"/>
                                      </p:to>
                                    </p:set>
                                    <p:animEffect transition="in" filter="randombar(horizontal)">
                                      <p:cBhvr>
                                        <p:cTn id="18" dur="500"/>
                                        <p:tgtEl>
                                          <p:spTgt spid="34">
                                            <p:txEl>
                                              <p:pRg st="0" end="0"/>
                                            </p:txEl>
                                          </p:spTgt>
                                        </p:tgtEl>
                                      </p:cBhvr>
                                    </p:animEffect>
                                  </p:childTnLst>
                                </p:cTn>
                              </p:par>
                              <p:par>
                                <p:cTn id="19" presetID="22" presetClass="entr" presetSubtype="2" fill="hold" nodeType="withEffect">
                                  <p:stCondLst>
                                    <p:cond delay="500"/>
                                  </p:stCondLst>
                                  <p:childTnLst>
                                    <p:set>
                                      <p:cBhvr>
                                        <p:cTn id="20" dur="1" fill="hold">
                                          <p:stCondLst>
                                            <p:cond delay="0"/>
                                          </p:stCondLst>
                                        </p:cTn>
                                        <p:tgtEl>
                                          <p:spTgt spid="36"/>
                                        </p:tgtEl>
                                        <p:attrNameLst>
                                          <p:attrName>style.visibility</p:attrName>
                                        </p:attrNameLst>
                                      </p:cBhvr>
                                      <p:to>
                                        <p:strVal val="visible"/>
                                      </p:to>
                                    </p:set>
                                    <p:animEffect transition="in" filter="wipe(right)">
                                      <p:cBhvr>
                                        <p:cTn id="21" dur="1000"/>
                                        <p:tgtEl>
                                          <p:spTgt spid="36"/>
                                        </p:tgtEl>
                                      </p:cBhvr>
                                    </p:animEffect>
                                  </p:childTnLst>
                                </p:cTn>
                              </p:par>
                            </p:childTnLst>
                          </p:cTn>
                        </p:par>
                        <p:par>
                          <p:cTn id="22" fill="hold">
                            <p:stCondLst>
                              <p:cond delay="2875"/>
                            </p:stCondLst>
                            <p:childTnLst>
                              <p:par>
                                <p:cTn id="23" presetID="10" presetClass="entr" presetSubtype="0" fill="hold" grpId="0" nodeType="afterEffect">
                                  <p:stCondLst>
                                    <p:cond delay="0"/>
                                  </p:stCondLst>
                                  <p:childTnLst>
                                    <p:set>
                                      <p:cBhvr>
                                        <p:cTn id="24" dur="1" fill="hold">
                                          <p:stCondLst>
                                            <p:cond delay="0"/>
                                          </p:stCondLst>
                                        </p:cTn>
                                        <p:tgtEl>
                                          <p:spTgt spid="35">
                                            <p:txEl>
                                              <p:pRg st="0" end="0"/>
                                            </p:txEl>
                                          </p:spTgt>
                                        </p:tgtEl>
                                        <p:attrNameLst>
                                          <p:attrName>style.visibility</p:attrName>
                                        </p:attrNameLst>
                                      </p:cBhvr>
                                      <p:to>
                                        <p:strVal val="visible"/>
                                      </p:to>
                                    </p:set>
                                    <p:animEffect transition="in" filter="fade">
                                      <p:cBhvr>
                                        <p:cTn id="25" dur="750"/>
                                        <p:tgtEl>
                                          <p:spTgt spid="3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tmplLst>
          <p:tmpl lvl="1">
            <p:tnLst>
              <p:par>
                <p:cTn presetID="14" presetClass="entr" presetSubtype="10" fill="hold" nodeType="afterEffect">
                  <p:stCondLst>
                    <p:cond delay="0"/>
                  </p:stCondLst>
                  <p:iterate type="lt">
                    <p:tmPct val="5000"/>
                  </p:iterate>
                  <p:childTnLst>
                    <p:set>
                      <p:cBhvr>
                        <p:cTn dur="1" fill="hold">
                          <p:stCondLst>
                            <p:cond delay="0"/>
                          </p:stCondLst>
                        </p:cTn>
                        <p:tgtEl>
                          <p:spTgt spid="6"/>
                        </p:tgtEl>
                        <p:attrNameLst>
                          <p:attrName>style.visibility</p:attrName>
                        </p:attrNameLst>
                      </p:cBhvr>
                      <p:to>
                        <p:strVal val="visible"/>
                      </p:to>
                    </p:set>
                    <p:animEffect transition="in" filter="randombar(horizontal)">
                      <p:cBhvr>
                        <p:cTn dur="500"/>
                        <p:tgtEl>
                          <p:spTgt spid="6"/>
                        </p:tgtEl>
                      </p:cBhvr>
                    </p:animEffect>
                  </p:childTnLst>
                </p:cTn>
              </p:par>
            </p:tnLst>
          </p:tmpl>
        </p:tmplLst>
      </p:bldP>
      <p:bldP spid="33" grpId="0"/>
      <p:bldP spid="34" grpId="0" build="p">
        <p:tmplLst>
          <p:tmpl lvl="1">
            <p:tnLst>
              <p:par>
                <p:cTn presetID="14" presetClass="entr" presetSubtype="10" fill="hold" nodeType="afterEffect">
                  <p:stCondLst>
                    <p:cond delay="0"/>
                  </p:stCondLst>
                  <p:iterate type="lt">
                    <p:tmPct val="5000"/>
                  </p:iterate>
                  <p:childTnLst>
                    <p:set>
                      <p:cBhvr>
                        <p:cTn dur="1" fill="hold">
                          <p:stCondLst>
                            <p:cond delay="0"/>
                          </p:stCondLst>
                        </p:cTn>
                        <p:tgtEl>
                          <p:spTgt spid="34"/>
                        </p:tgtEl>
                        <p:attrNameLst>
                          <p:attrName>style.visibility</p:attrName>
                        </p:attrNameLst>
                      </p:cBhvr>
                      <p:to>
                        <p:strVal val="visible"/>
                      </p:to>
                    </p:set>
                    <p:animEffect transition="in" filter="randombar(horizontal)">
                      <p:cBhvr>
                        <p:cTn dur="500"/>
                        <p:tgtEl>
                          <p:spTgt spid="34"/>
                        </p:tgtEl>
                      </p:cBhvr>
                    </p:animEffect>
                  </p:childTnLst>
                </p:cTn>
              </p:par>
            </p:tnLst>
          </p:tmpl>
        </p:tmplLst>
      </p:bldP>
      <p:bldP spid="35" grpId="0" build="p">
        <p:tmplLst>
          <p:tmpl lvl="1">
            <p:tnLst>
              <p:par>
                <p:cTn presetID="10" presetClass="entr" presetSubtype="0" fill="hold" nodeType="afterEffect">
                  <p:stCondLst>
                    <p:cond delay="0"/>
                  </p:stCondLst>
                  <p:childTnLst>
                    <p:set>
                      <p:cBhvr>
                        <p:cTn dur="1" fill="hold">
                          <p:stCondLst>
                            <p:cond delay="0"/>
                          </p:stCondLst>
                        </p:cTn>
                        <p:tgtEl>
                          <p:spTgt spid="35"/>
                        </p:tgtEl>
                        <p:attrNameLst>
                          <p:attrName>style.visibility</p:attrName>
                        </p:attrNameLst>
                      </p:cBhvr>
                      <p:to>
                        <p:strVal val="visible"/>
                      </p:to>
                    </p:set>
                    <p:animEffect transition="in" filter="fade">
                      <p:cBhvr>
                        <p:cTn dur="750"/>
                        <p:tgtEl>
                          <p:spTgt spid="35"/>
                        </p:tgtEl>
                      </p:cBhvr>
                    </p:animEffect>
                  </p:childTnLst>
                </p:cTn>
              </p:par>
            </p:tnLst>
          </p:tmpl>
        </p:tmplLst>
      </p:bldP>
    </p:bldLst>
  </p:timing>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Mobile 2">
    <p:spTree>
      <p:nvGrpSpPr>
        <p:cNvPr id="1" name=""/>
        <p:cNvGrpSpPr/>
        <p:nvPr/>
      </p:nvGrpSpPr>
      <p:grpSpPr>
        <a:xfrm>
          <a:off x="0" y="0"/>
          <a:ext cx="0" cy="0"/>
          <a:chOff x="0" y="0"/>
          <a:chExt cx="0" cy="0"/>
        </a:xfrm>
      </p:grpSpPr>
      <p:pic>
        <p:nvPicPr>
          <p:cNvPr id="14" name="図 1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107488" y="5141913"/>
            <a:ext cx="8125477" cy="594080"/>
          </a:xfrm>
          <a:prstGeom prst="rect">
            <a:avLst/>
          </a:prstGeom>
        </p:spPr>
      </p:pic>
      <p:pic>
        <p:nvPicPr>
          <p:cNvPr id="7" name="図 6"/>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4409970" y="2806700"/>
            <a:ext cx="4734030" cy="6731000"/>
          </a:xfrm>
          <a:prstGeom prst="rect">
            <a:avLst/>
          </a:prstGeom>
          <a:effectLst>
            <a:outerShdw blurRad="50800" dist="38100" algn="l" rotWithShape="0">
              <a:prstClr val="black">
                <a:alpha val="40000"/>
              </a:prstClr>
            </a:outerShdw>
          </a:effectLst>
        </p:spPr>
      </p:pic>
      <p:sp>
        <p:nvSpPr>
          <p:cNvPr id="2" name="タイトル 1"/>
          <p:cNvSpPr>
            <a:spLocks noGrp="1"/>
          </p:cNvSpPr>
          <p:nvPr>
            <p:ph type="title" hasCustomPrompt="1"/>
          </p:nvPr>
        </p:nvSpPr>
        <p:spPr/>
        <p:txBody>
          <a:bodyPr/>
          <a:lstStyle/>
          <a:p>
            <a:r>
              <a:rPr kumimoji="1" lang="en-US" altLang="ja-JP" dirty="0" smtClean="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F95F845C-B07D-424A-A6EA-96D8F4A7E4C5}" type="slidenum">
              <a:rPr lang="ja-JP" altLang="en-US" smtClean="0"/>
              <a:pPr/>
              <a:t>‹#›</a:t>
            </a:fld>
            <a:endParaRPr lang="ja-JP" altLang="en-US"/>
          </a:p>
        </p:txBody>
      </p:sp>
      <p:sp>
        <p:nvSpPr>
          <p:cNvPr id="6" name="テキスト プレースホルダー 5"/>
          <p:cNvSpPr>
            <a:spLocks noGrp="1"/>
          </p:cNvSpPr>
          <p:nvPr>
            <p:ph type="body" sz="quarter" idx="12" hasCustomPrompt="1"/>
          </p:nvPr>
        </p:nvSpPr>
        <p:spPr>
          <a:xfrm>
            <a:off x="1237456" y="1803400"/>
            <a:ext cx="15811500" cy="617976"/>
          </a:xfrm>
        </p:spPr>
        <p:txBody>
          <a:bodyPr anchor="ctr">
            <a:noAutofit/>
          </a:bodyPr>
          <a:lstStyle>
            <a:lvl1pPr algn="ctr">
              <a:spcBef>
                <a:spcPts val="0"/>
              </a:spcBef>
              <a:defRPr sz="3200" i="1" spc="0" baseline="0">
                <a:solidFill>
                  <a:schemeClr val="bg1"/>
                </a:solidFill>
                <a:effectLst/>
              </a:defRPr>
            </a:lvl1pPr>
          </a:lstStyle>
          <a:p>
            <a:pPr lvl="0"/>
            <a:r>
              <a:rPr kumimoji="1" lang="en-US" altLang="ja-JP" dirty="0" smtClean="0"/>
              <a:t>Subtitle Goes Here</a:t>
            </a:r>
            <a:endParaRPr kumimoji="1" lang="ja-JP" altLang="en-US" dirty="0" smtClean="0"/>
          </a:p>
        </p:txBody>
      </p:sp>
      <p:pic>
        <p:nvPicPr>
          <p:cNvPr id="31" name="図 30"/>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2104961" y="4594514"/>
            <a:ext cx="2419309" cy="4943186"/>
          </a:xfrm>
          <a:prstGeom prst="rect">
            <a:avLst/>
          </a:prstGeom>
          <a:effectLst>
            <a:outerShdw blurRad="50800" dist="38100" algn="l" rotWithShape="0">
              <a:prstClr val="black">
                <a:alpha val="40000"/>
              </a:prstClr>
            </a:outerShdw>
          </a:effectLst>
        </p:spPr>
      </p:pic>
      <p:sp>
        <p:nvSpPr>
          <p:cNvPr id="33" name="図プレースホルダー 32"/>
          <p:cNvSpPr>
            <a:spLocks noGrp="1"/>
          </p:cNvSpPr>
          <p:nvPr>
            <p:ph type="pic" sz="quarter" idx="13" hasCustomPrompt="1"/>
          </p:nvPr>
        </p:nvSpPr>
        <p:spPr>
          <a:xfrm>
            <a:off x="2281293" y="5218326"/>
            <a:ext cx="2066644" cy="3695561"/>
          </a:xfrm>
        </p:spPr>
        <p:txBody>
          <a:bodyPr>
            <a:normAutofit/>
          </a:bodyPr>
          <a:lstStyle>
            <a:lvl1pPr>
              <a:defRPr sz="1800" baseline="0"/>
            </a:lvl1pPr>
          </a:lstStyle>
          <a:p>
            <a:r>
              <a:rPr kumimoji="1" lang="en-US" altLang="ja-JP" dirty="0" smtClean="0"/>
              <a:t>Add an image </a:t>
            </a:r>
            <a:endParaRPr kumimoji="1" lang="ja-JP" altLang="en-US" dirty="0"/>
          </a:p>
        </p:txBody>
      </p:sp>
      <p:sp>
        <p:nvSpPr>
          <p:cNvPr id="13" name="図プレースホルダー 32"/>
          <p:cNvSpPr>
            <a:spLocks noGrp="1"/>
          </p:cNvSpPr>
          <p:nvPr>
            <p:ph type="pic" sz="quarter" idx="14" hasCustomPrompt="1"/>
          </p:nvPr>
        </p:nvSpPr>
        <p:spPr>
          <a:xfrm>
            <a:off x="4750255" y="3454840"/>
            <a:ext cx="4065406" cy="5449674"/>
          </a:xfrm>
        </p:spPr>
        <p:txBody>
          <a:bodyPr>
            <a:normAutofit/>
          </a:bodyPr>
          <a:lstStyle>
            <a:lvl1pPr>
              <a:defRPr sz="1800" baseline="0"/>
            </a:lvl1pPr>
          </a:lstStyle>
          <a:p>
            <a:r>
              <a:rPr kumimoji="1" lang="en-US" altLang="ja-JP" dirty="0" smtClean="0"/>
              <a:t>Add an image </a:t>
            </a:r>
            <a:endParaRPr kumimoji="1" lang="ja-JP" altLang="en-US" dirty="0"/>
          </a:p>
        </p:txBody>
      </p:sp>
      <p:sp>
        <p:nvSpPr>
          <p:cNvPr id="15" name="テキスト プレースホルダー 5"/>
          <p:cNvSpPr>
            <a:spLocks noGrp="1"/>
          </p:cNvSpPr>
          <p:nvPr>
            <p:ph type="body" sz="quarter" idx="15" hasCustomPrompt="1"/>
          </p:nvPr>
        </p:nvSpPr>
        <p:spPr>
          <a:xfrm>
            <a:off x="9652000" y="4662698"/>
            <a:ext cx="7079456" cy="846576"/>
          </a:xfrm>
        </p:spPr>
        <p:txBody>
          <a:bodyPr anchor="b">
            <a:noAutofit/>
          </a:bodyPr>
          <a:lstStyle>
            <a:lvl1pPr algn="l">
              <a:spcBef>
                <a:spcPts val="0"/>
              </a:spcBef>
              <a:defRPr sz="4800" i="0" spc="300" baseline="0">
                <a:solidFill>
                  <a:schemeClr val="accent2"/>
                </a:solidFill>
                <a:effectLst>
                  <a:innerShdw blurRad="63500" dist="50800">
                    <a:prstClr val="black">
                      <a:alpha val="50000"/>
                    </a:prstClr>
                  </a:innerShdw>
                </a:effectLst>
                <a:latin typeface="+mj-lt"/>
              </a:defRPr>
            </a:lvl1pPr>
          </a:lstStyle>
          <a:p>
            <a:pPr lvl="0"/>
            <a:r>
              <a:rPr kumimoji="1" lang="en-US" altLang="ja-JP" dirty="0" smtClean="0"/>
              <a:t>TEXT HERE</a:t>
            </a:r>
            <a:endParaRPr kumimoji="1" lang="ja-JP" altLang="en-US" dirty="0" smtClean="0"/>
          </a:p>
        </p:txBody>
      </p:sp>
      <p:sp>
        <p:nvSpPr>
          <p:cNvPr id="16" name="テキスト プレースホルダー 5"/>
          <p:cNvSpPr>
            <a:spLocks noGrp="1"/>
          </p:cNvSpPr>
          <p:nvPr>
            <p:ph type="body" sz="quarter" idx="16" hasCustomPrompt="1"/>
          </p:nvPr>
        </p:nvSpPr>
        <p:spPr>
          <a:xfrm>
            <a:off x="9646444" y="5372262"/>
            <a:ext cx="7079456" cy="2659630"/>
          </a:xfrm>
        </p:spPr>
        <p:txBody>
          <a:bodyPr anchor="t">
            <a:noAutofit/>
          </a:bodyPr>
          <a:lstStyle>
            <a:lvl1pPr algn="l">
              <a:lnSpc>
                <a:spcPct val="100000"/>
              </a:lnSpc>
              <a:spcBef>
                <a:spcPts val="0"/>
              </a:spcBef>
              <a:defRPr sz="2400" i="0" spc="0" baseline="0">
                <a:solidFill>
                  <a:schemeClr val="bg1"/>
                </a:solidFill>
                <a:effectLst/>
                <a:latin typeface="+mn-lt"/>
              </a:defRPr>
            </a:lvl1pPr>
          </a:lstStyle>
          <a:p>
            <a:pPr lvl="0"/>
            <a:r>
              <a:rPr kumimoji="1" lang="en-US" altLang="ja-JP" dirty="0" smtClean="0"/>
              <a:t>Text Here</a:t>
            </a:r>
            <a:endParaRPr kumimoji="1" lang="ja-JP" altLang="en-US" dirty="0" smtClean="0"/>
          </a:p>
        </p:txBody>
      </p:sp>
    </p:spTree>
    <p:extLst>
      <p:ext uri="{BB962C8B-B14F-4D97-AF65-F5344CB8AC3E}">
        <p14:creationId xmlns:p14="http://schemas.microsoft.com/office/powerpoint/2010/main" val="36658692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iterate type="lt">
                                    <p:tmPct val="5000"/>
                                  </p:iterate>
                                  <p:childTnLst>
                                    <p:set>
                                      <p:cBhvr>
                                        <p:cTn id="6" dur="1" fill="hold">
                                          <p:stCondLst>
                                            <p:cond delay="0"/>
                                          </p:stCondLst>
                                        </p:cTn>
                                        <p:tgtEl>
                                          <p:spTgt spid="6">
                                            <p:txEl>
                                              <p:pRg st="0" end="0"/>
                                            </p:txEl>
                                          </p:spTgt>
                                        </p:tgtEl>
                                        <p:attrNameLst>
                                          <p:attrName>style.visibility</p:attrName>
                                        </p:attrNameLst>
                                      </p:cBhvr>
                                      <p:to>
                                        <p:strVal val="visible"/>
                                      </p:to>
                                    </p:set>
                                    <p:animEffect transition="in" filter="randombar(horizontal)">
                                      <p:cBhvr>
                                        <p:cTn id="7" dur="500"/>
                                        <p:tgtEl>
                                          <p:spTgt spid="6">
                                            <p:txEl>
                                              <p:pRg st="0" end="0"/>
                                            </p:txEl>
                                          </p:spTgt>
                                        </p:tgtEl>
                                      </p:cBhvr>
                                    </p:animEffect>
                                  </p:childTnLst>
                                </p:cTn>
                              </p:par>
                            </p:childTnLst>
                          </p:cTn>
                        </p:par>
                        <p:par>
                          <p:cTn id="8" fill="hold">
                            <p:stCondLst>
                              <p:cond delay="875"/>
                            </p:stCondLst>
                            <p:childTnLst>
                              <p:par>
                                <p:cTn id="9" presetID="14" presetClass="entr" presetSubtype="10" fill="hold" nodeType="afterEffect">
                                  <p:stCondLst>
                                    <p:cond delay="0"/>
                                  </p:stCondLst>
                                  <p:childTnLst>
                                    <p:set>
                                      <p:cBhvr>
                                        <p:cTn id="10" dur="1" fill="hold">
                                          <p:stCondLst>
                                            <p:cond delay="0"/>
                                          </p:stCondLst>
                                        </p:cTn>
                                        <p:tgtEl>
                                          <p:spTgt spid="31"/>
                                        </p:tgtEl>
                                        <p:attrNameLst>
                                          <p:attrName>style.visibility</p:attrName>
                                        </p:attrNameLst>
                                      </p:cBhvr>
                                      <p:to>
                                        <p:strVal val="visible"/>
                                      </p:to>
                                    </p:set>
                                    <p:animEffect transition="in" filter="randombar(horizontal)">
                                      <p:cBhvr>
                                        <p:cTn id="11" dur="500"/>
                                        <p:tgtEl>
                                          <p:spTgt spid="31"/>
                                        </p:tgtEl>
                                      </p:cBhvr>
                                    </p:animEffect>
                                  </p:childTnLst>
                                </p:cTn>
                              </p:par>
                              <p:par>
                                <p:cTn id="12" presetID="14" presetClass="entr" presetSubtype="10" fill="hold" grpId="0" nodeType="withEffect">
                                  <p:stCondLst>
                                    <p:cond delay="0"/>
                                  </p:stCondLst>
                                  <p:childTnLst>
                                    <p:set>
                                      <p:cBhvr>
                                        <p:cTn id="13" dur="1" fill="hold">
                                          <p:stCondLst>
                                            <p:cond delay="0"/>
                                          </p:stCondLst>
                                        </p:cTn>
                                        <p:tgtEl>
                                          <p:spTgt spid="33"/>
                                        </p:tgtEl>
                                        <p:attrNameLst>
                                          <p:attrName>style.visibility</p:attrName>
                                        </p:attrNameLst>
                                      </p:cBhvr>
                                      <p:to>
                                        <p:strVal val="visible"/>
                                      </p:to>
                                    </p:set>
                                    <p:animEffect transition="in" filter="randombar(horizontal)">
                                      <p:cBhvr>
                                        <p:cTn id="14" dur="500"/>
                                        <p:tgtEl>
                                          <p:spTgt spid="33"/>
                                        </p:tgtEl>
                                      </p:cBhvr>
                                    </p:animEffect>
                                  </p:childTnLst>
                                </p:cTn>
                              </p:par>
                            </p:childTnLst>
                          </p:cTn>
                        </p:par>
                        <p:par>
                          <p:cTn id="15" fill="hold">
                            <p:stCondLst>
                              <p:cond delay="1375"/>
                            </p:stCondLst>
                            <p:childTnLst>
                              <p:par>
                                <p:cTn id="16" presetID="14" presetClass="entr" presetSubtype="10" fill="hold" grpId="0" nodeType="afterEffect">
                                  <p:stCondLst>
                                    <p:cond delay="0"/>
                                  </p:stCondLst>
                                  <p:childTnLst>
                                    <p:set>
                                      <p:cBhvr>
                                        <p:cTn id="17" dur="1" fill="hold">
                                          <p:stCondLst>
                                            <p:cond delay="0"/>
                                          </p:stCondLst>
                                        </p:cTn>
                                        <p:tgtEl>
                                          <p:spTgt spid="13"/>
                                        </p:tgtEl>
                                        <p:attrNameLst>
                                          <p:attrName>style.visibility</p:attrName>
                                        </p:attrNameLst>
                                      </p:cBhvr>
                                      <p:to>
                                        <p:strVal val="visible"/>
                                      </p:to>
                                    </p:set>
                                    <p:animEffect transition="in" filter="randombar(horizontal)">
                                      <p:cBhvr>
                                        <p:cTn id="18" dur="500"/>
                                        <p:tgtEl>
                                          <p:spTgt spid="13"/>
                                        </p:tgtEl>
                                      </p:cBhvr>
                                    </p:animEffect>
                                  </p:childTnLst>
                                </p:cTn>
                              </p:par>
                              <p:par>
                                <p:cTn id="19" presetID="14" presetClass="entr" presetSubtype="10" fill="hold" nodeType="withEffect">
                                  <p:stCondLst>
                                    <p:cond delay="0"/>
                                  </p:stCondLst>
                                  <p:childTnLst>
                                    <p:set>
                                      <p:cBhvr>
                                        <p:cTn id="20" dur="1" fill="hold">
                                          <p:stCondLst>
                                            <p:cond delay="0"/>
                                          </p:stCondLst>
                                        </p:cTn>
                                        <p:tgtEl>
                                          <p:spTgt spid="7"/>
                                        </p:tgtEl>
                                        <p:attrNameLst>
                                          <p:attrName>style.visibility</p:attrName>
                                        </p:attrNameLst>
                                      </p:cBhvr>
                                      <p:to>
                                        <p:strVal val="visible"/>
                                      </p:to>
                                    </p:set>
                                    <p:animEffect transition="in" filter="randombar(horizontal)">
                                      <p:cBhvr>
                                        <p:cTn id="21" dur="500"/>
                                        <p:tgtEl>
                                          <p:spTgt spid="7"/>
                                        </p:tgtEl>
                                      </p:cBhvr>
                                    </p:animEffect>
                                  </p:childTnLst>
                                </p:cTn>
                              </p:par>
                            </p:childTnLst>
                          </p:cTn>
                        </p:par>
                        <p:par>
                          <p:cTn id="22" fill="hold">
                            <p:stCondLst>
                              <p:cond delay="1875"/>
                            </p:stCondLst>
                            <p:childTnLst>
                              <p:par>
                                <p:cTn id="23" presetID="14" presetClass="entr" presetSubtype="10" fill="hold" grpId="0" nodeType="afterEffect">
                                  <p:stCondLst>
                                    <p:cond delay="0"/>
                                  </p:stCondLst>
                                  <p:iterate type="lt">
                                    <p:tmPct val="5000"/>
                                  </p:iterate>
                                  <p:childTnLst>
                                    <p:set>
                                      <p:cBhvr>
                                        <p:cTn id="24" dur="1" fill="hold">
                                          <p:stCondLst>
                                            <p:cond delay="0"/>
                                          </p:stCondLst>
                                        </p:cTn>
                                        <p:tgtEl>
                                          <p:spTgt spid="15">
                                            <p:txEl>
                                              <p:pRg st="0" end="0"/>
                                            </p:txEl>
                                          </p:spTgt>
                                        </p:tgtEl>
                                        <p:attrNameLst>
                                          <p:attrName>style.visibility</p:attrName>
                                        </p:attrNameLst>
                                      </p:cBhvr>
                                      <p:to>
                                        <p:strVal val="visible"/>
                                      </p:to>
                                    </p:set>
                                    <p:animEffect transition="in" filter="randombar(horizontal)">
                                      <p:cBhvr>
                                        <p:cTn id="25" dur="500"/>
                                        <p:tgtEl>
                                          <p:spTgt spid="15">
                                            <p:txEl>
                                              <p:pRg st="0" end="0"/>
                                            </p:txEl>
                                          </p:spTgt>
                                        </p:tgtEl>
                                      </p:cBhvr>
                                    </p:animEffect>
                                  </p:childTnLst>
                                </p:cTn>
                              </p:par>
                              <p:par>
                                <p:cTn id="26" presetID="22" presetClass="entr" presetSubtype="2" fill="hold" nodeType="withEffect">
                                  <p:stCondLst>
                                    <p:cond delay="500"/>
                                  </p:stCondLst>
                                  <p:childTnLst>
                                    <p:set>
                                      <p:cBhvr>
                                        <p:cTn id="27" dur="1" fill="hold">
                                          <p:stCondLst>
                                            <p:cond delay="0"/>
                                          </p:stCondLst>
                                        </p:cTn>
                                        <p:tgtEl>
                                          <p:spTgt spid="14"/>
                                        </p:tgtEl>
                                        <p:attrNameLst>
                                          <p:attrName>style.visibility</p:attrName>
                                        </p:attrNameLst>
                                      </p:cBhvr>
                                      <p:to>
                                        <p:strVal val="visible"/>
                                      </p:to>
                                    </p:set>
                                    <p:animEffect transition="in" filter="wipe(right)">
                                      <p:cBhvr>
                                        <p:cTn id="28" dur="1000"/>
                                        <p:tgtEl>
                                          <p:spTgt spid="14"/>
                                        </p:tgtEl>
                                      </p:cBhvr>
                                    </p:animEffect>
                                  </p:childTnLst>
                                </p:cTn>
                              </p:par>
                            </p:childTnLst>
                          </p:cTn>
                        </p:par>
                        <p:par>
                          <p:cTn id="29" fill="hold">
                            <p:stCondLst>
                              <p:cond delay="3375"/>
                            </p:stCondLst>
                            <p:childTnLst>
                              <p:par>
                                <p:cTn id="30" presetID="10" presetClass="entr" presetSubtype="0" fill="hold" grpId="0" nodeType="afterEffect">
                                  <p:stCondLst>
                                    <p:cond delay="0"/>
                                  </p:stCondLst>
                                  <p:childTnLst>
                                    <p:set>
                                      <p:cBhvr>
                                        <p:cTn id="31" dur="1" fill="hold">
                                          <p:stCondLst>
                                            <p:cond delay="0"/>
                                          </p:stCondLst>
                                        </p:cTn>
                                        <p:tgtEl>
                                          <p:spTgt spid="16">
                                            <p:txEl>
                                              <p:pRg st="0" end="0"/>
                                            </p:txEl>
                                          </p:spTgt>
                                        </p:tgtEl>
                                        <p:attrNameLst>
                                          <p:attrName>style.visibility</p:attrName>
                                        </p:attrNameLst>
                                      </p:cBhvr>
                                      <p:to>
                                        <p:strVal val="visible"/>
                                      </p:to>
                                    </p:set>
                                    <p:animEffect transition="in" filter="fade">
                                      <p:cBhvr>
                                        <p:cTn id="32" dur="750"/>
                                        <p:tgtEl>
                                          <p:spTgt spid="1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tmplLst>
          <p:tmpl lvl="1">
            <p:tnLst>
              <p:par>
                <p:cTn presetID="14" presetClass="entr" presetSubtype="10" fill="hold" nodeType="afterEffect">
                  <p:stCondLst>
                    <p:cond delay="0"/>
                  </p:stCondLst>
                  <p:iterate type="lt">
                    <p:tmPct val="5000"/>
                  </p:iterate>
                  <p:childTnLst>
                    <p:set>
                      <p:cBhvr>
                        <p:cTn dur="1" fill="hold">
                          <p:stCondLst>
                            <p:cond delay="0"/>
                          </p:stCondLst>
                        </p:cTn>
                        <p:tgtEl>
                          <p:spTgt spid="6"/>
                        </p:tgtEl>
                        <p:attrNameLst>
                          <p:attrName>style.visibility</p:attrName>
                        </p:attrNameLst>
                      </p:cBhvr>
                      <p:to>
                        <p:strVal val="visible"/>
                      </p:to>
                    </p:set>
                    <p:animEffect transition="in" filter="randombar(horizontal)">
                      <p:cBhvr>
                        <p:cTn dur="500"/>
                        <p:tgtEl>
                          <p:spTgt spid="6"/>
                        </p:tgtEl>
                      </p:cBhvr>
                    </p:animEffect>
                  </p:childTnLst>
                </p:cTn>
              </p:par>
            </p:tnLst>
          </p:tmpl>
        </p:tmplLst>
      </p:bldP>
      <p:bldP spid="33" grpId="0"/>
      <p:bldP spid="13" grpId="0"/>
      <p:bldP spid="15" grpId="0" build="p">
        <p:tmplLst>
          <p:tmpl lvl="1">
            <p:tnLst>
              <p:par>
                <p:cTn presetID="14" presetClass="entr" presetSubtype="10" fill="hold" nodeType="afterEffect">
                  <p:stCondLst>
                    <p:cond delay="0"/>
                  </p:stCondLst>
                  <p:iterate type="lt">
                    <p:tmPct val="5000"/>
                  </p:iterate>
                  <p:childTnLst>
                    <p:set>
                      <p:cBhvr>
                        <p:cTn dur="1" fill="hold">
                          <p:stCondLst>
                            <p:cond delay="0"/>
                          </p:stCondLst>
                        </p:cTn>
                        <p:tgtEl>
                          <p:spTgt spid="15"/>
                        </p:tgtEl>
                        <p:attrNameLst>
                          <p:attrName>style.visibility</p:attrName>
                        </p:attrNameLst>
                      </p:cBhvr>
                      <p:to>
                        <p:strVal val="visible"/>
                      </p:to>
                    </p:set>
                    <p:animEffect transition="in" filter="randombar(horizontal)">
                      <p:cBhvr>
                        <p:cTn dur="500"/>
                        <p:tgtEl>
                          <p:spTgt spid="15"/>
                        </p:tgtEl>
                      </p:cBhvr>
                    </p:animEffect>
                  </p:childTnLst>
                </p:cTn>
              </p:par>
            </p:tnLst>
          </p:tmpl>
        </p:tmplLst>
      </p:bldP>
      <p:bldP spid="16" grpId="0" build="p">
        <p:tmplLst>
          <p:tmpl lvl="1">
            <p:tnLst>
              <p:par>
                <p:cTn presetID="10" presetClass="entr" presetSubtype="0" fill="hold" nodeType="afterEffect">
                  <p:stCondLst>
                    <p:cond delay="0"/>
                  </p:stCondLst>
                  <p:childTnLst>
                    <p:set>
                      <p:cBhvr>
                        <p:cTn dur="1" fill="hold">
                          <p:stCondLst>
                            <p:cond delay="0"/>
                          </p:stCondLst>
                        </p:cTn>
                        <p:tgtEl>
                          <p:spTgt spid="16"/>
                        </p:tgtEl>
                        <p:attrNameLst>
                          <p:attrName>style.visibility</p:attrName>
                        </p:attrNameLst>
                      </p:cBhvr>
                      <p:to>
                        <p:strVal val="visible"/>
                      </p:to>
                    </p:set>
                    <p:animEffect transition="in" filter="fade">
                      <p:cBhvr>
                        <p:cTn dur="750"/>
                        <p:tgtEl>
                          <p:spTgt spid="16"/>
                        </p:tgtEl>
                      </p:cBhvr>
                    </p:animEffect>
                  </p:childTnLst>
                </p:cTn>
              </p:par>
            </p:tnLst>
          </p:tmpl>
        </p:tmplLst>
      </p:bldP>
    </p:bldLst>
  </p:timing>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Mobile 3">
    <p:spTree>
      <p:nvGrpSpPr>
        <p:cNvPr id="1" name=""/>
        <p:cNvGrpSpPr/>
        <p:nvPr/>
      </p:nvGrpSpPr>
      <p:grpSpPr>
        <a:xfrm>
          <a:off x="0" y="0"/>
          <a:ext cx="0" cy="0"/>
          <a:chOff x="0" y="0"/>
          <a:chExt cx="0" cy="0"/>
        </a:xfrm>
      </p:grpSpPr>
      <p:pic>
        <p:nvPicPr>
          <p:cNvPr id="31" name="図 30"/>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237457" y="2804984"/>
            <a:ext cx="3211319" cy="6561437"/>
          </a:xfrm>
          <a:prstGeom prst="rect">
            <a:avLst/>
          </a:prstGeom>
        </p:spPr>
      </p:pic>
      <p:sp>
        <p:nvSpPr>
          <p:cNvPr id="2" name="タイトル 1"/>
          <p:cNvSpPr>
            <a:spLocks noGrp="1"/>
          </p:cNvSpPr>
          <p:nvPr>
            <p:ph type="title" hasCustomPrompt="1"/>
          </p:nvPr>
        </p:nvSpPr>
        <p:spPr/>
        <p:txBody>
          <a:bodyPr/>
          <a:lstStyle/>
          <a:p>
            <a:r>
              <a:rPr kumimoji="1" lang="en-US" altLang="ja-JP" dirty="0" smtClean="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F95F845C-B07D-424A-A6EA-96D8F4A7E4C5}" type="slidenum">
              <a:rPr lang="ja-JP" altLang="en-US" smtClean="0"/>
              <a:pPr/>
              <a:t>‹#›</a:t>
            </a:fld>
            <a:endParaRPr lang="ja-JP" altLang="en-US"/>
          </a:p>
        </p:txBody>
      </p:sp>
      <p:sp>
        <p:nvSpPr>
          <p:cNvPr id="6" name="テキスト プレースホルダー 5"/>
          <p:cNvSpPr>
            <a:spLocks noGrp="1"/>
          </p:cNvSpPr>
          <p:nvPr>
            <p:ph type="body" sz="quarter" idx="12" hasCustomPrompt="1"/>
          </p:nvPr>
        </p:nvSpPr>
        <p:spPr>
          <a:xfrm>
            <a:off x="1237456" y="1803400"/>
            <a:ext cx="15811500" cy="617976"/>
          </a:xfrm>
        </p:spPr>
        <p:txBody>
          <a:bodyPr anchor="ctr">
            <a:noAutofit/>
          </a:bodyPr>
          <a:lstStyle>
            <a:lvl1pPr algn="ctr">
              <a:spcBef>
                <a:spcPts val="0"/>
              </a:spcBef>
              <a:defRPr sz="3200" i="1" spc="0" baseline="0">
                <a:solidFill>
                  <a:schemeClr val="bg1"/>
                </a:solidFill>
                <a:effectLst/>
              </a:defRPr>
            </a:lvl1pPr>
          </a:lstStyle>
          <a:p>
            <a:pPr lvl="0"/>
            <a:r>
              <a:rPr kumimoji="1" lang="en-US" altLang="ja-JP" dirty="0" smtClean="0"/>
              <a:t>Subtitle Goes Here</a:t>
            </a:r>
            <a:endParaRPr kumimoji="1" lang="ja-JP" altLang="en-US" dirty="0" smtClean="0"/>
          </a:p>
        </p:txBody>
      </p:sp>
      <p:sp>
        <p:nvSpPr>
          <p:cNvPr id="17" name="対角する 2 つの角を丸めた四角形 16"/>
          <p:cNvSpPr/>
          <p:nvPr userDrawn="1"/>
        </p:nvSpPr>
        <p:spPr>
          <a:xfrm>
            <a:off x="1472476" y="3670300"/>
            <a:ext cx="8668880" cy="1222828"/>
          </a:xfrm>
          <a:prstGeom prst="round2DiagRect">
            <a:avLst/>
          </a:prstGeom>
          <a:solidFill>
            <a:schemeClr val="tx2">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 name="対角する 2 つの角を丸めた四角形 19"/>
          <p:cNvSpPr/>
          <p:nvPr userDrawn="1"/>
        </p:nvSpPr>
        <p:spPr>
          <a:xfrm>
            <a:off x="1472475" y="4893128"/>
            <a:ext cx="8668880" cy="1222828"/>
          </a:xfrm>
          <a:prstGeom prst="round2DiagRect">
            <a:avLst/>
          </a:prstGeom>
          <a:solidFill>
            <a:schemeClr val="tx2">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 name="対角する 2 つの角を丸めた四角形 20"/>
          <p:cNvSpPr/>
          <p:nvPr userDrawn="1"/>
        </p:nvSpPr>
        <p:spPr>
          <a:xfrm>
            <a:off x="1472476" y="6115956"/>
            <a:ext cx="8668880" cy="1222828"/>
          </a:xfrm>
          <a:prstGeom prst="round2DiagRect">
            <a:avLst/>
          </a:prstGeom>
          <a:solidFill>
            <a:schemeClr val="tx2">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 name="対角する 2 つの角を丸めた四角形 21"/>
          <p:cNvSpPr/>
          <p:nvPr userDrawn="1"/>
        </p:nvSpPr>
        <p:spPr>
          <a:xfrm>
            <a:off x="1472476" y="7338784"/>
            <a:ext cx="8668880" cy="1222828"/>
          </a:xfrm>
          <a:prstGeom prst="round2DiagRect">
            <a:avLst/>
          </a:prstGeom>
          <a:solidFill>
            <a:schemeClr val="tx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 name="図プレースホルダー 7"/>
          <p:cNvSpPr>
            <a:spLocks noGrp="1"/>
          </p:cNvSpPr>
          <p:nvPr>
            <p:ph type="pic" sz="quarter" idx="42" hasCustomPrompt="1"/>
          </p:nvPr>
        </p:nvSpPr>
        <p:spPr>
          <a:xfrm>
            <a:off x="2532296" y="3970894"/>
            <a:ext cx="621640" cy="621640"/>
          </a:xfrm>
          <a:effectLst>
            <a:innerShdw blurRad="63500" dist="50800">
              <a:prstClr val="black">
                <a:alpha val="50000"/>
              </a:prstClr>
            </a:innerShdw>
          </a:effectLst>
        </p:spPr>
        <p:txBody>
          <a:bodyPr>
            <a:normAutofit/>
          </a:bodyPr>
          <a:lstStyle>
            <a:lvl1pPr>
              <a:defRPr sz="1400">
                <a:latin typeface="Bebas Neue Regular" pitchFamily="50" charset="0"/>
              </a:defRPr>
            </a:lvl1pPr>
          </a:lstStyle>
          <a:p>
            <a:r>
              <a:rPr kumimoji="1" lang="en-US" altLang="ja-JP" dirty="0" smtClean="0"/>
              <a:t>ICON</a:t>
            </a:r>
            <a:endParaRPr kumimoji="1" lang="ja-JP" altLang="en-US" dirty="0"/>
          </a:p>
        </p:txBody>
      </p:sp>
      <p:sp>
        <p:nvSpPr>
          <p:cNvPr id="24" name="図プレースホルダー 7"/>
          <p:cNvSpPr>
            <a:spLocks noGrp="1"/>
          </p:cNvSpPr>
          <p:nvPr>
            <p:ph type="pic" sz="quarter" idx="43" hasCustomPrompt="1"/>
          </p:nvPr>
        </p:nvSpPr>
        <p:spPr>
          <a:xfrm>
            <a:off x="2532296" y="5193722"/>
            <a:ext cx="621640" cy="621640"/>
          </a:xfrm>
          <a:effectLst>
            <a:innerShdw blurRad="63500" dist="50800">
              <a:prstClr val="black">
                <a:alpha val="50000"/>
              </a:prstClr>
            </a:innerShdw>
          </a:effectLst>
        </p:spPr>
        <p:txBody>
          <a:bodyPr>
            <a:normAutofit/>
          </a:bodyPr>
          <a:lstStyle>
            <a:lvl1pPr>
              <a:defRPr sz="1400">
                <a:latin typeface="Bebas Neue Regular" pitchFamily="50" charset="0"/>
              </a:defRPr>
            </a:lvl1pPr>
          </a:lstStyle>
          <a:p>
            <a:r>
              <a:rPr kumimoji="1" lang="en-US" altLang="ja-JP" dirty="0" smtClean="0"/>
              <a:t>ICON</a:t>
            </a:r>
            <a:endParaRPr kumimoji="1" lang="ja-JP" altLang="en-US" dirty="0"/>
          </a:p>
        </p:txBody>
      </p:sp>
      <p:sp>
        <p:nvSpPr>
          <p:cNvPr id="25" name="図プレースホルダー 7"/>
          <p:cNvSpPr>
            <a:spLocks noGrp="1"/>
          </p:cNvSpPr>
          <p:nvPr>
            <p:ph type="pic" sz="quarter" idx="44" hasCustomPrompt="1"/>
          </p:nvPr>
        </p:nvSpPr>
        <p:spPr>
          <a:xfrm>
            <a:off x="2532296" y="6416550"/>
            <a:ext cx="621640" cy="621640"/>
          </a:xfrm>
          <a:effectLst>
            <a:innerShdw blurRad="63500" dist="50800">
              <a:prstClr val="black">
                <a:alpha val="50000"/>
              </a:prstClr>
            </a:innerShdw>
          </a:effectLst>
        </p:spPr>
        <p:txBody>
          <a:bodyPr>
            <a:normAutofit/>
          </a:bodyPr>
          <a:lstStyle>
            <a:lvl1pPr>
              <a:defRPr sz="1400">
                <a:latin typeface="Bebas Neue Regular" pitchFamily="50" charset="0"/>
              </a:defRPr>
            </a:lvl1pPr>
          </a:lstStyle>
          <a:p>
            <a:r>
              <a:rPr kumimoji="1" lang="en-US" altLang="ja-JP" dirty="0" smtClean="0"/>
              <a:t>ICON</a:t>
            </a:r>
            <a:endParaRPr kumimoji="1" lang="ja-JP" altLang="en-US" dirty="0"/>
          </a:p>
        </p:txBody>
      </p:sp>
      <p:sp>
        <p:nvSpPr>
          <p:cNvPr id="26" name="図プレースホルダー 7"/>
          <p:cNvSpPr>
            <a:spLocks noGrp="1"/>
          </p:cNvSpPr>
          <p:nvPr>
            <p:ph type="pic" sz="quarter" idx="45" hasCustomPrompt="1"/>
          </p:nvPr>
        </p:nvSpPr>
        <p:spPr>
          <a:xfrm>
            <a:off x="2532296" y="7639378"/>
            <a:ext cx="621640" cy="621640"/>
          </a:xfrm>
          <a:effectLst>
            <a:innerShdw blurRad="63500" dist="50800">
              <a:prstClr val="black">
                <a:alpha val="50000"/>
              </a:prstClr>
            </a:innerShdw>
          </a:effectLst>
        </p:spPr>
        <p:txBody>
          <a:bodyPr>
            <a:normAutofit/>
          </a:bodyPr>
          <a:lstStyle>
            <a:lvl1pPr>
              <a:defRPr sz="1400">
                <a:latin typeface="Bebas Neue Regular" pitchFamily="50" charset="0"/>
              </a:defRPr>
            </a:lvl1pPr>
          </a:lstStyle>
          <a:p>
            <a:r>
              <a:rPr kumimoji="1" lang="en-US" altLang="ja-JP" dirty="0" smtClean="0"/>
              <a:t>ICON</a:t>
            </a:r>
            <a:endParaRPr kumimoji="1" lang="ja-JP" altLang="en-US" dirty="0"/>
          </a:p>
        </p:txBody>
      </p:sp>
      <p:sp>
        <p:nvSpPr>
          <p:cNvPr id="27" name="テキスト プレースホルダー 5"/>
          <p:cNvSpPr>
            <a:spLocks noGrp="1"/>
          </p:cNvSpPr>
          <p:nvPr>
            <p:ph type="body" sz="quarter" idx="14" hasCustomPrompt="1"/>
          </p:nvPr>
        </p:nvSpPr>
        <p:spPr>
          <a:xfrm>
            <a:off x="4448777" y="3670301"/>
            <a:ext cx="5571523" cy="1222828"/>
          </a:xfrm>
        </p:spPr>
        <p:txBody>
          <a:bodyPr anchor="ctr">
            <a:noAutofit/>
          </a:bodyPr>
          <a:lstStyle>
            <a:lvl1pPr algn="l">
              <a:lnSpc>
                <a:spcPct val="100000"/>
              </a:lnSpc>
              <a:spcBef>
                <a:spcPts val="0"/>
              </a:spcBef>
              <a:defRPr sz="2000" i="0" spc="0" baseline="0">
                <a:solidFill>
                  <a:schemeClr val="bg1"/>
                </a:solidFill>
                <a:effectLst/>
                <a:latin typeface="+mn-lt"/>
              </a:defRPr>
            </a:lvl1pPr>
          </a:lstStyle>
          <a:p>
            <a:pPr lvl="0"/>
            <a:r>
              <a:rPr kumimoji="1" lang="en-US" altLang="ja-JP" dirty="0" smtClean="0"/>
              <a:t>Text Here</a:t>
            </a:r>
            <a:endParaRPr kumimoji="1" lang="ja-JP" altLang="en-US" dirty="0" smtClean="0"/>
          </a:p>
        </p:txBody>
      </p:sp>
      <p:sp>
        <p:nvSpPr>
          <p:cNvPr id="28" name="テキスト プレースホルダー 5"/>
          <p:cNvSpPr>
            <a:spLocks noGrp="1"/>
          </p:cNvSpPr>
          <p:nvPr>
            <p:ph type="body" sz="quarter" idx="46" hasCustomPrompt="1"/>
          </p:nvPr>
        </p:nvSpPr>
        <p:spPr>
          <a:xfrm>
            <a:off x="4448777" y="4893128"/>
            <a:ext cx="5571523" cy="1222828"/>
          </a:xfrm>
        </p:spPr>
        <p:txBody>
          <a:bodyPr anchor="ctr">
            <a:noAutofit/>
          </a:bodyPr>
          <a:lstStyle>
            <a:lvl1pPr algn="l">
              <a:lnSpc>
                <a:spcPct val="100000"/>
              </a:lnSpc>
              <a:spcBef>
                <a:spcPts val="0"/>
              </a:spcBef>
              <a:defRPr sz="2000" i="0" spc="0" baseline="0">
                <a:solidFill>
                  <a:schemeClr val="bg1"/>
                </a:solidFill>
                <a:effectLst/>
                <a:latin typeface="+mn-lt"/>
              </a:defRPr>
            </a:lvl1pPr>
          </a:lstStyle>
          <a:p>
            <a:pPr lvl="0"/>
            <a:r>
              <a:rPr kumimoji="1" lang="en-US" altLang="ja-JP" dirty="0" smtClean="0"/>
              <a:t>Text Here</a:t>
            </a:r>
            <a:endParaRPr kumimoji="1" lang="ja-JP" altLang="en-US" dirty="0" smtClean="0"/>
          </a:p>
        </p:txBody>
      </p:sp>
      <p:sp>
        <p:nvSpPr>
          <p:cNvPr id="29" name="テキスト プレースホルダー 5"/>
          <p:cNvSpPr>
            <a:spLocks noGrp="1"/>
          </p:cNvSpPr>
          <p:nvPr>
            <p:ph type="body" sz="quarter" idx="47" hasCustomPrompt="1"/>
          </p:nvPr>
        </p:nvSpPr>
        <p:spPr>
          <a:xfrm>
            <a:off x="4448778" y="6115956"/>
            <a:ext cx="5571523" cy="1222828"/>
          </a:xfrm>
        </p:spPr>
        <p:txBody>
          <a:bodyPr anchor="ctr">
            <a:noAutofit/>
          </a:bodyPr>
          <a:lstStyle>
            <a:lvl1pPr algn="l">
              <a:lnSpc>
                <a:spcPct val="100000"/>
              </a:lnSpc>
              <a:spcBef>
                <a:spcPts val="0"/>
              </a:spcBef>
              <a:defRPr sz="2000" i="0" spc="0" baseline="0">
                <a:solidFill>
                  <a:schemeClr val="bg1"/>
                </a:solidFill>
                <a:effectLst/>
                <a:latin typeface="+mn-lt"/>
              </a:defRPr>
            </a:lvl1pPr>
          </a:lstStyle>
          <a:p>
            <a:pPr lvl="0"/>
            <a:r>
              <a:rPr kumimoji="1" lang="en-US" altLang="ja-JP" dirty="0" smtClean="0"/>
              <a:t>Text Here</a:t>
            </a:r>
            <a:endParaRPr kumimoji="1" lang="ja-JP" altLang="en-US" dirty="0" smtClean="0"/>
          </a:p>
        </p:txBody>
      </p:sp>
      <p:sp>
        <p:nvSpPr>
          <p:cNvPr id="30" name="テキスト プレースホルダー 5"/>
          <p:cNvSpPr>
            <a:spLocks noGrp="1"/>
          </p:cNvSpPr>
          <p:nvPr>
            <p:ph type="body" sz="quarter" idx="48" hasCustomPrompt="1"/>
          </p:nvPr>
        </p:nvSpPr>
        <p:spPr>
          <a:xfrm>
            <a:off x="4448778" y="7338784"/>
            <a:ext cx="5571523" cy="1222828"/>
          </a:xfrm>
        </p:spPr>
        <p:txBody>
          <a:bodyPr anchor="ctr">
            <a:noAutofit/>
          </a:bodyPr>
          <a:lstStyle>
            <a:lvl1pPr algn="l">
              <a:lnSpc>
                <a:spcPct val="100000"/>
              </a:lnSpc>
              <a:spcBef>
                <a:spcPts val="0"/>
              </a:spcBef>
              <a:defRPr sz="2000" i="0" spc="0" baseline="0">
                <a:solidFill>
                  <a:schemeClr val="bg1"/>
                </a:solidFill>
                <a:effectLst/>
                <a:latin typeface="+mn-lt"/>
              </a:defRPr>
            </a:lvl1pPr>
          </a:lstStyle>
          <a:p>
            <a:pPr lvl="0"/>
            <a:r>
              <a:rPr kumimoji="1" lang="en-US" altLang="ja-JP" dirty="0" smtClean="0"/>
              <a:t>Text Here</a:t>
            </a:r>
            <a:endParaRPr kumimoji="1" lang="ja-JP" altLang="en-US" dirty="0" smtClean="0"/>
          </a:p>
        </p:txBody>
      </p:sp>
      <p:pic>
        <p:nvPicPr>
          <p:cNvPr id="32" name="図 3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9107488" y="5141913"/>
            <a:ext cx="8125477" cy="594080"/>
          </a:xfrm>
          <a:prstGeom prst="rect">
            <a:avLst/>
          </a:prstGeom>
        </p:spPr>
      </p:pic>
      <p:sp>
        <p:nvSpPr>
          <p:cNvPr id="37" name="テキスト プレースホルダー 5"/>
          <p:cNvSpPr>
            <a:spLocks noGrp="1"/>
          </p:cNvSpPr>
          <p:nvPr>
            <p:ph type="body" sz="quarter" idx="15" hasCustomPrompt="1"/>
          </p:nvPr>
        </p:nvSpPr>
        <p:spPr>
          <a:xfrm>
            <a:off x="10705448" y="3793524"/>
            <a:ext cx="6349064" cy="1715750"/>
          </a:xfrm>
        </p:spPr>
        <p:txBody>
          <a:bodyPr anchor="b">
            <a:noAutofit/>
          </a:bodyPr>
          <a:lstStyle>
            <a:lvl1pPr algn="l">
              <a:spcBef>
                <a:spcPts val="0"/>
              </a:spcBef>
              <a:defRPr sz="4800" i="0" spc="300" baseline="0">
                <a:solidFill>
                  <a:schemeClr val="accent2"/>
                </a:solidFill>
                <a:effectLst>
                  <a:innerShdw blurRad="63500" dist="50800">
                    <a:prstClr val="black">
                      <a:alpha val="50000"/>
                    </a:prstClr>
                  </a:innerShdw>
                </a:effectLst>
                <a:latin typeface="+mj-lt"/>
              </a:defRPr>
            </a:lvl1pPr>
          </a:lstStyle>
          <a:p>
            <a:pPr lvl="0"/>
            <a:r>
              <a:rPr kumimoji="1" lang="en-US" altLang="ja-JP" dirty="0" smtClean="0"/>
              <a:t>TEXT HERE</a:t>
            </a:r>
            <a:endParaRPr kumimoji="1" lang="ja-JP" altLang="en-US" dirty="0" smtClean="0"/>
          </a:p>
        </p:txBody>
      </p:sp>
      <p:sp>
        <p:nvSpPr>
          <p:cNvPr id="38" name="テキスト プレースホルダー 5"/>
          <p:cNvSpPr>
            <a:spLocks noGrp="1"/>
          </p:cNvSpPr>
          <p:nvPr>
            <p:ph type="body" sz="quarter" idx="49" hasCustomPrompt="1"/>
          </p:nvPr>
        </p:nvSpPr>
        <p:spPr>
          <a:xfrm>
            <a:off x="10699892" y="5372262"/>
            <a:ext cx="6349064" cy="2659630"/>
          </a:xfrm>
        </p:spPr>
        <p:txBody>
          <a:bodyPr anchor="t">
            <a:noAutofit/>
          </a:bodyPr>
          <a:lstStyle>
            <a:lvl1pPr algn="l">
              <a:lnSpc>
                <a:spcPct val="100000"/>
              </a:lnSpc>
              <a:spcBef>
                <a:spcPts val="0"/>
              </a:spcBef>
              <a:defRPr sz="2400" i="0" spc="0" baseline="0">
                <a:solidFill>
                  <a:schemeClr val="bg1"/>
                </a:solidFill>
                <a:effectLst/>
                <a:latin typeface="+mn-lt"/>
              </a:defRPr>
            </a:lvl1pPr>
          </a:lstStyle>
          <a:p>
            <a:pPr lvl="0"/>
            <a:r>
              <a:rPr kumimoji="1" lang="en-US" altLang="ja-JP" dirty="0" smtClean="0"/>
              <a:t>Text Here</a:t>
            </a:r>
            <a:endParaRPr kumimoji="1" lang="ja-JP" altLang="en-US" dirty="0" smtClean="0"/>
          </a:p>
        </p:txBody>
      </p:sp>
      <p:sp>
        <p:nvSpPr>
          <p:cNvPr id="13" name="テキスト プレースホルダー 12"/>
          <p:cNvSpPr>
            <a:spLocks noGrp="1"/>
          </p:cNvSpPr>
          <p:nvPr>
            <p:ph type="body" sz="quarter" idx="16" hasCustomPrompt="1"/>
          </p:nvPr>
        </p:nvSpPr>
        <p:spPr>
          <a:xfrm>
            <a:off x="4191000" y="2790470"/>
            <a:ext cx="257775" cy="6575951"/>
          </a:xfrm>
          <a:blipFill>
            <a:blip r:embed="rId4"/>
            <a:srcRect/>
            <a:stretch>
              <a:fillRect l="-1145784"/>
            </a:stretch>
          </a:blipFill>
        </p:spPr>
        <p:txBody>
          <a:bodyPr/>
          <a:lstStyle/>
          <a:p>
            <a:pPr lvl="0"/>
            <a:r>
              <a:rPr kumimoji="1" lang="en-US" altLang="ja-JP" dirty="0" smtClean="0"/>
              <a:t> </a:t>
            </a:r>
            <a:endParaRPr kumimoji="1" lang="ja-JP" altLang="en-US" dirty="0"/>
          </a:p>
        </p:txBody>
      </p:sp>
      <p:sp>
        <p:nvSpPr>
          <p:cNvPr id="39" name="テキスト プレースホルダー 12"/>
          <p:cNvSpPr>
            <a:spLocks noGrp="1"/>
          </p:cNvSpPr>
          <p:nvPr>
            <p:ph type="body" sz="quarter" idx="50" hasCustomPrompt="1"/>
          </p:nvPr>
        </p:nvSpPr>
        <p:spPr>
          <a:xfrm>
            <a:off x="1237457" y="2790470"/>
            <a:ext cx="235020" cy="6575951"/>
          </a:xfrm>
          <a:blipFill>
            <a:blip r:embed="rId4"/>
            <a:srcRect/>
            <a:stretch>
              <a:fillRect r="-1266402"/>
            </a:stretch>
          </a:blipFill>
        </p:spPr>
        <p:txBody>
          <a:bodyPr/>
          <a:lstStyle/>
          <a:p>
            <a:pPr lvl="0"/>
            <a:r>
              <a:rPr kumimoji="1" lang="en-US" altLang="ja-JP" dirty="0" smtClean="0"/>
              <a:t> </a:t>
            </a:r>
            <a:endParaRPr kumimoji="1" lang="ja-JP" altLang="en-US" dirty="0"/>
          </a:p>
        </p:txBody>
      </p:sp>
    </p:spTree>
    <p:extLst>
      <p:ext uri="{BB962C8B-B14F-4D97-AF65-F5344CB8AC3E}">
        <p14:creationId xmlns:p14="http://schemas.microsoft.com/office/powerpoint/2010/main" val="15434066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iterate type="lt">
                                    <p:tmPct val="5000"/>
                                  </p:iterate>
                                  <p:childTnLst>
                                    <p:set>
                                      <p:cBhvr>
                                        <p:cTn id="6" dur="1" fill="hold">
                                          <p:stCondLst>
                                            <p:cond delay="0"/>
                                          </p:stCondLst>
                                        </p:cTn>
                                        <p:tgtEl>
                                          <p:spTgt spid="6">
                                            <p:txEl>
                                              <p:pRg st="0" end="0"/>
                                            </p:txEl>
                                          </p:spTgt>
                                        </p:tgtEl>
                                        <p:attrNameLst>
                                          <p:attrName>style.visibility</p:attrName>
                                        </p:attrNameLst>
                                      </p:cBhvr>
                                      <p:to>
                                        <p:strVal val="visible"/>
                                      </p:to>
                                    </p:set>
                                    <p:animEffect transition="in" filter="randombar(horizontal)">
                                      <p:cBhvr>
                                        <p:cTn id="7" dur="500"/>
                                        <p:tgtEl>
                                          <p:spTgt spid="6">
                                            <p:txEl>
                                              <p:pRg st="0" end="0"/>
                                            </p:txEl>
                                          </p:spTgt>
                                        </p:tgtEl>
                                      </p:cBhvr>
                                    </p:animEffect>
                                  </p:childTnLst>
                                </p:cTn>
                              </p:par>
                            </p:childTnLst>
                          </p:cTn>
                        </p:par>
                        <p:par>
                          <p:cTn id="8" fill="hold">
                            <p:stCondLst>
                              <p:cond delay="875"/>
                            </p:stCondLst>
                            <p:childTnLst>
                              <p:par>
                                <p:cTn id="9" presetID="14" presetClass="entr" presetSubtype="10" fill="hold" nodeType="afterEffect">
                                  <p:stCondLst>
                                    <p:cond delay="0"/>
                                  </p:stCondLst>
                                  <p:childTnLst>
                                    <p:set>
                                      <p:cBhvr>
                                        <p:cTn id="10" dur="1" fill="hold">
                                          <p:stCondLst>
                                            <p:cond delay="0"/>
                                          </p:stCondLst>
                                        </p:cTn>
                                        <p:tgtEl>
                                          <p:spTgt spid="31"/>
                                        </p:tgtEl>
                                        <p:attrNameLst>
                                          <p:attrName>style.visibility</p:attrName>
                                        </p:attrNameLst>
                                      </p:cBhvr>
                                      <p:to>
                                        <p:strVal val="visible"/>
                                      </p:to>
                                    </p:set>
                                    <p:animEffect transition="in" filter="randombar(horizontal)">
                                      <p:cBhvr>
                                        <p:cTn id="11" dur="500"/>
                                        <p:tgtEl>
                                          <p:spTgt spid="31"/>
                                        </p:tgtEl>
                                      </p:cBhvr>
                                    </p:animEffect>
                                  </p:childTnLst>
                                </p:cTn>
                              </p:par>
                              <p:par>
                                <p:cTn id="12" presetID="14" presetClass="entr" presetSubtype="10" fill="hold" grpId="0" nodeType="withEffect">
                                  <p:stCondLst>
                                    <p:cond delay="0"/>
                                  </p:stCondLst>
                                  <p:childTnLst>
                                    <p:set>
                                      <p:cBhvr>
                                        <p:cTn id="13" dur="1" fill="hold">
                                          <p:stCondLst>
                                            <p:cond delay="0"/>
                                          </p:stCondLst>
                                        </p:cTn>
                                        <p:tgtEl>
                                          <p:spTgt spid="13"/>
                                        </p:tgtEl>
                                        <p:attrNameLst>
                                          <p:attrName>style.visibility</p:attrName>
                                        </p:attrNameLst>
                                      </p:cBhvr>
                                      <p:to>
                                        <p:strVal val="visible"/>
                                      </p:to>
                                    </p:set>
                                    <p:animEffect transition="in" filter="randombar(horizontal)">
                                      <p:cBhvr>
                                        <p:cTn id="14" dur="500"/>
                                        <p:tgtEl>
                                          <p:spTgt spid="13"/>
                                        </p:tgtEl>
                                      </p:cBhvr>
                                    </p:animEffect>
                                  </p:childTnLst>
                                </p:cTn>
                              </p:par>
                              <p:par>
                                <p:cTn id="15" presetID="14" presetClass="entr" presetSubtype="10" fill="hold" grpId="0" nodeType="withEffect">
                                  <p:stCondLst>
                                    <p:cond delay="0"/>
                                  </p:stCondLst>
                                  <p:childTnLst>
                                    <p:set>
                                      <p:cBhvr>
                                        <p:cTn id="16" dur="1" fill="hold">
                                          <p:stCondLst>
                                            <p:cond delay="0"/>
                                          </p:stCondLst>
                                        </p:cTn>
                                        <p:tgtEl>
                                          <p:spTgt spid="39"/>
                                        </p:tgtEl>
                                        <p:attrNameLst>
                                          <p:attrName>style.visibility</p:attrName>
                                        </p:attrNameLst>
                                      </p:cBhvr>
                                      <p:to>
                                        <p:strVal val="visible"/>
                                      </p:to>
                                    </p:set>
                                    <p:animEffect transition="in" filter="randombar(horizontal)">
                                      <p:cBhvr>
                                        <p:cTn id="17" dur="500"/>
                                        <p:tgtEl>
                                          <p:spTgt spid="39"/>
                                        </p:tgtEl>
                                      </p:cBhvr>
                                    </p:animEffect>
                                  </p:childTnLst>
                                </p:cTn>
                              </p:par>
                            </p:childTnLst>
                          </p:cTn>
                        </p:par>
                        <p:par>
                          <p:cTn id="18" fill="hold">
                            <p:stCondLst>
                              <p:cond delay="1375"/>
                            </p:stCondLst>
                            <p:childTnLst>
                              <p:par>
                                <p:cTn id="19" presetID="2" presetClass="entr" presetSubtype="8" decel="100000" fill="hold" grpId="0" nodeType="afterEffect">
                                  <p:stCondLst>
                                    <p:cond delay="0"/>
                                  </p:stCondLst>
                                  <p:childTnLst>
                                    <p:set>
                                      <p:cBhvr>
                                        <p:cTn id="20" dur="1" fill="hold">
                                          <p:stCondLst>
                                            <p:cond delay="0"/>
                                          </p:stCondLst>
                                        </p:cTn>
                                        <p:tgtEl>
                                          <p:spTgt spid="23"/>
                                        </p:tgtEl>
                                        <p:attrNameLst>
                                          <p:attrName>style.visibility</p:attrName>
                                        </p:attrNameLst>
                                      </p:cBhvr>
                                      <p:to>
                                        <p:strVal val="visible"/>
                                      </p:to>
                                    </p:set>
                                    <p:anim calcmode="lin" valueType="num">
                                      <p:cBhvr additive="base">
                                        <p:cTn id="21" dur="500" fill="hold"/>
                                        <p:tgtEl>
                                          <p:spTgt spid="23"/>
                                        </p:tgtEl>
                                        <p:attrNameLst>
                                          <p:attrName>ppt_x</p:attrName>
                                        </p:attrNameLst>
                                      </p:cBhvr>
                                      <p:tavLst>
                                        <p:tav tm="0">
                                          <p:val>
                                            <p:strVal val="0-#ppt_w/2"/>
                                          </p:val>
                                        </p:tav>
                                        <p:tav tm="100000">
                                          <p:val>
                                            <p:strVal val="#ppt_x"/>
                                          </p:val>
                                        </p:tav>
                                      </p:tavLst>
                                    </p:anim>
                                    <p:anim calcmode="lin" valueType="num">
                                      <p:cBhvr additive="base">
                                        <p:cTn id="22" dur="500" fill="hold"/>
                                        <p:tgtEl>
                                          <p:spTgt spid="23"/>
                                        </p:tgtEl>
                                        <p:attrNameLst>
                                          <p:attrName>ppt_y</p:attrName>
                                        </p:attrNameLst>
                                      </p:cBhvr>
                                      <p:tavLst>
                                        <p:tav tm="0">
                                          <p:val>
                                            <p:strVal val="#ppt_y"/>
                                          </p:val>
                                        </p:tav>
                                        <p:tav tm="100000">
                                          <p:val>
                                            <p:strVal val="#ppt_y"/>
                                          </p:val>
                                        </p:tav>
                                      </p:tavLst>
                                    </p:anim>
                                  </p:childTnLst>
                                </p:cTn>
                              </p:par>
                              <p:par>
                                <p:cTn id="23" presetID="2" presetClass="entr" presetSubtype="8" decel="100000" fill="hold" grpId="0" nodeType="withEffect">
                                  <p:stCondLst>
                                    <p:cond delay="0"/>
                                  </p:stCondLst>
                                  <p:childTnLst>
                                    <p:set>
                                      <p:cBhvr>
                                        <p:cTn id="24" dur="1" fill="hold">
                                          <p:stCondLst>
                                            <p:cond delay="0"/>
                                          </p:stCondLst>
                                        </p:cTn>
                                        <p:tgtEl>
                                          <p:spTgt spid="17"/>
                                        </p:tgtEl>
                                        <p:attrNameLst>
                                          <p:attrName>style.visibility</p:attrName>
                                        </p:attrNameLst>
                                      </p:cBhvr>
                                      <p:to>
                                        <p:strVal val="visible"/>
                                      </p:to>
                                    </p:set>
                                    <p:anim calcmode="lin" valueType="num">
                                      <p:cBhvr additive="base">
                                        <p:cTn id="25" dur="500" fill="hold"/>
                                        <p:tgtEl>
                                          <p:spTgt spid="17"/>
                                        </p:tgtEl>
                                        <p:attrNameLst>
                                          <p:attrName>ppt_x</p:attrName>
                                        </p:attrNameLst>
                                      </p:cBhvr>
                                      <p:tavLst>
                                        <p:tav tm="0">
                                          <p:val>
                                            <p:strVal val="0-#ppt_w/2"/>
                                          </p:val>
                                        </p:tav>
                                        <p:tav tm="100000">
                                          <p:val>
                                            <p:strVal val="#ppt_x"/>
                                          </p:val>
                                        </p:tav>
                                      </p:tavLst>
                                    </p:anim>
                                    <p:anim calcmode="lin" valueType="num">
                                      <p:cBhvr additive="base">
                                        <p:cTn id="26" dur="500" fill="hold"/>
                                        <p:tgtEl>
                                          <p:spTgt spid="17"/>
                                        </p:tgtEl>
                                        <p:attrNameLst>
                                          <p:attrName>ppt_y</p:attrName>
                                        </p:attrNameLst>
                                      </p:cBhvr>
                                      <p:tavLst>
                                        <p:tav tm="0">
                                          <p:val>
                                            <p:strVal val="#ppt_y"/>
                                          </p:val>
                                        </p:tav>
                                        <p:tav tm="100000">
                                          <p:val>
                                            <p:strVal val="#ppt_y"/>
                                          </p:val>
                                        </p:tav>
                                      </p:tavLst>
                                    </p:anim>
                                  </p:childTnLst>
                                </p:cTn>
                              </p:par>
                            </p:childTnLst>
                          </p:cTn>
                        </p:par>
                        <p:par>
                          <p:cTn id="27" fill="hold">
                            <p:stCondLst>
                              <p:cond delay="1875"/>
                            </p:stCondLst>
                            <p:childTnLst>
                              <p:par>
                                <p:cTn id="28" presetID="10" presetClass="entr" presetSubtype="0" fill="hold" grpId="0" nodeType="afterEffect">
                                  <p:stCondLst>
                                    <p:cond delay="0"/>
                                  </p:stCondLst>
                                  <p:childTnLst>
                                    <p:set>
                                      <p:cBhvr>
                                        <p:cTn id="29" dur="1" fill="hold">
                                          <p:stCondLst>
                                            <p:cond delay="0"/>
                                          </p:stCondLst>
                                        </p:cTn>
                                        <p:tgtEl>
                                          <p:spTgt spid="27">
                                            <p:txEl>
                                              <p:pRg st="0" end="0"/>
                                            </p:txEl>
                                          </p:spTgt>
                                        </p:tgtEl>
                                        <p:attrNameLst>
                                          <p:attrName>style.visibility</p:attrName>
                                        </p:attrNameLst>
                                      </p:cBhvr>
                                      <p:to>
                                        <p:strVal val="visible"/>
                                      </p:to>
                                    </p:set>
                                    <p:animEffect transition="in" filter="fade">
                                      <p:cBhvr>
                                        <p:cTn id="30" dur="500"/>
                                        <p:tgtEl>
                                          <p:spTgt spid="27">
                                            <p:txEl>
                                              <p:pRg st="0" end="0"/>
                                            </p:txEl>
                                          </p:spTgt>
                                        </p:tgtEl>
                                      </p:cBhvr>
                                    </p:animEffect>
                                  </p:childTnLst>
                                </p:cTn>
                              </p:par>
                            </p:childTnLst>
                          </p:cTn>
                        </p:par>
                        <p:par>
                          <p:cTn id="31" fill="hold">
                            <p:stCondLst>
                              <p:cond delay="2375"/>
                            </p:stCondLst>
                            <p:childTnLst>
                              <p:par>
                                <p:cTn id="32" presetID="2" presetClass="entr" presetSubtype="8" decel="100000" fill="hold" grpId="0" nodeType="afterEffect">
                                  <p:stCondLst>
                                    <p:cond delay="0"/>
                                  </p:stCondLst>
                                  <p:childTnLst>
                                    <p:set>
                                      <p:cBhvr>
                                        <p:cTn id="33" dur="1" fill="hold">
                                          <p:stCondLst>
                                            <p:cond delay="0"/>
                                          </p:stCondLst>
                                        </p:cTn>
                                        <p:tgtEl>
                                          <p:spTgt spid="24"/>
                                        </p:tgtEl>
                                        <p:attrNameLst>
                                          <p:attrName>style.visibility</p:attrName>
                                        </p:attrNameLst>
                                      </p:cBhvr>
                                      <p:to>
                                        <p:strVal val="visible"/>
                                      </p:to>
                                    </p:set>
                                    <p:anim calcmode="lin" valueType="num">
                                      <p:cBhvr additive="base">
                                        <p:cTn id="34" dur="500" fill="hold"/>
                                        <p:tgtEl>
                                          <p:spTgt spid="24"/>
                                        </p:tgtEl>
                                        <p:attrNameLst>
                                          <p:attrName>ppt_x</p:attrName>
                                        </p:attrNameLst>
                                      </p:cBhvr>
                                      <p:tavLst>
                                        <p:tav tm="0">
                                          <p:val>
                                            <p:strVal val="0-#ppt_w/2"/>
                                          </p:val>
                                        </p:tav>
                                        <p:tav tm="100000">
                                          <p:val>
                                            <p:strVal val="#ppt_x"/>
                                          </p:val>
                                        </p:tav>
                                      </p:tavLst>
                                    </p:anim>
                                    <p:anim calcmode="lin" valueType="num">
                                      <p:cBhvr additive="base">
                                        <p:cTn id="35" dur="500" fill="hold"/>
                                        <p:tgtEl>
                                          <p:spTgt spid="24"/>
                                        </p:tgtEl>
                                        <p:attrNameLst>
                                          <p:attrName>ppt_y</p:attrName>
                                        </p:attrNameLst>
                                      </p:cBhvr>
                                      <p:tavLst>
                                        <p:tav tm="0">
                                          <p:val>
                                            <p:strVal val="#ppt_y"/>
                                          </p:val>
                                        </p:tav>
                                        <p:tav tm="100000">
                                          <p:val>
                                            <p:strVal val="#ppt_y"/>
                                          </p:val>
                                        </p:tav>
                                      </p:tavLst>
                                    </p:anim>
                                  </p:childTnLst>
                                </p:cTn>
                              </p:par>
                              <p:par>
                                <p:cTn id="36" presetID="2" presetClass="entr" presetSubtype="8" decel="100000" fill="hold" grpId="0" nodeType="withEffect">
                                  <p:stCondLst>
                                    <p:cond delay="0"/>
                                  </p:stCondLst>
                                  <p:childTnLst>
                                    <p:set>
                                      <p:cBhvr>
                                        <p:cTn id="37" dur="1" fill="hold">
                                          <p:stCondLst>
                                            <p:cond delay="0"/>
                                          </p:stCondLst>
                                        </p:cTn>
                                        <p:tgtEl>
                                          <p:spTgt spid="20"/>
                                        </p:tgtEl>
                                        <p:attrNameLst>
                                          <p:attrName>style.visibility</p:attrName>
                                        </p:attrNameLst>
                                      </p:cBhvr>
                                      <p:to>
                                        <p:strVal val="visible"/>
                                      </p:to>
                                    </p:set>
                                    <p:anim calcmode="lin" valueType="num">
                                      <p:cBhvr additive="base">
                                        <p:cTn id="38" dur="500" fill="hold"/>
                                        <p:tgtEl>
                                          <p:spTgt spid="20"/>
                                        </p:tgtEl>
                                        <p:attrNameLst>
                                          <p:attrName>ppt_x</p:attrName>
                                        </p:attrNameLst>
                                      </p:cBhvr>
                                      <p:tavLst>
                                        <p:tav tm="0">
                                          <p:val>
                                            <p:strVal val="0-#ppt_w/2"/>
                                          </p:val>
                                        </p:tav>
                                        <p:tav tm="100000">
                                          <p:val>
                                            <p:strVal val="#ppt_x"/>
                                          </p:val>
                                        </p:tav>
                                      </p:tavLst>
                                    </p:anim>
                                    <p:anim calcmode="lin" valueType="num">
                                      <p:cBhvr additive="base">
                                        <p:cTn id="39" dur="500" fill="hold"/>
                                        <p:tgtEl>
                                          <p:spTgt spid="20"/>
                                        </p:tgtEl>
                                        <p:attrNameLst>
                                          <p:attrName>ppt_y</p:attrName>
                                        </p:attrNameLst>
                                      </p:cBhvr>
                                      <p:tavLst>
                                        <p:tav tm="0">
                                          <p:val>
                                            <p:strVal val="#ppt_y"/>
                                          </p:val>
                                        </p:tav>
                                        <p:tav tm="100000">
                                          <p:val>
                                            <p:strVal val="#ppt_y"/>
                                          </p:val>
                                        </p:tav>
                                      </p:tavLst>
                                    </p:anim>
                                  </p:childTnLst>
                                </p:cTn>
                              </p:par>
                            </p:childTnLst>
                          </p:cTn>
                        </p:par>
                        <p:par>
                          <p:cTn id="40" fill="hold">
                            <p:stCondLst>
                              <p:cond delay="2875"/>
                            </p:stCondLst>
                            <p:childTnLst>
                              <p:par>
                                <p:cTn id="41" presetID="10" presetClass="entr" presetSubtype="0" fill="hold" grpId="0" nodeType="afterEffect">
                                  <p:stCondLst>
                                    <p:cond delay="0"/>
                                  </p:stCondLst>
                                  <p:childTnLst>
                                    <p:set>
                                      <p:cBhvr>
                                        <p:cTn id="42" dur="1" fill="hold">
                                          <p:stCondLst>
                                            <p:cond delay="0"/>
                                          </p:stCondLst>
                                        </p:cTn>
                                        <p:tgtEl>
                                          <p:spTgt spid="28">
                                            <p:txEl>
                                              <p:pRg st="0" end="0"/>
                                            </p:txEl>
                                          </p:spTgt>
                                        </p:tgtEl>
                                        <p:attrNameLst>
                                          <p:attrName>style.visibility</p:attrName>
                                        </p:attrNameLst>
                                      </p:cBhvr>
                                      <p:to>
                                        <p:strVal val="visible"/>
                                      </p:to>
                                    </p:set>
                                    <p:animEffect transition="in" filter="fade">
                                      <p:cBhvr>
                                        <p:cTn id="43" dur="750"/>
                                        <p:tgtEl>
                                          <p:spTgt spid="28">
                                            <p:txEl>
                                              <p:pRg st="0" end="0"/>
                                            </p:txEl>
                                          </p:spTgt>
                                        </p:tgtEl>
                                      </p:cBhvr>
                                    </p:animEffect>
                                  </p:childTnLst>
                                </p:cTn>
                              </p:par>
                            </p:childTnLst>
                          </p:cTn>
                        </p:par>
                        <p:par>
                          <p:cTn id="44" fill="hold">
                            <p:stCondLst>
                              <p:cond delay="3625"/>
                            </p:stCondLst>
                            <p:childTnLst>
                              <p:par>
                                <p:cTn id="45" presetID="2" presetClass="entr" presetSubtype="8" decel="100000" fill="hold" grpId="0" nodeType="afterEffect">
                                  <p:stCondLst>
                                    <p:cond delay="0"/>
                                  </p:stCondLst>
                                  <p:childTnLst>
                                    <p:set>
                                      <p:cBhvr>
                                        <p:cTn id="46" dur="1" fill="hold">
                                          <p:stCondLst>
                                            <p:cond delay="0"/>
                                          </p:stCondLst>
                                        </p:cTn>
                                        <p:tgtEl>
                                          <p:spTgt spid="25"/>
                                        </p:tgtEl>
                                        <p:attrNameLst>
                                          <p:attrName>style.visibility</p:attrName>
                                        </p:attrNameLst>
                                      </p:cBhvr>
                                      <p:to>
                                        <p:strVal val="visible"/>
                                      </p:to>
                                    </p:set>
                                    <p:anim calcmode="lin" valueType="num">
                                      <p:cBhvr additive="base">
                                        <p:cTn id="47" dur="500" fill="hold"/>
                                        <p:tgtEl>
                                          <p:spTgt spid="25"/>
                                        </p:tgtEl>
                                        <p:attrNameLst>
                                          <p:attrName>ppt_x</p:attrName>
                                        </p:attrNameLst>
                                      </p:cBhvr>
                                      <p:tavLst>
                                        <p:tav tm="0">
                                          <p:val>
                                            <p:strVal val="0-#ppt_w/2"/>
                                          </p:val>
                                        </p:tav>
                                        <p:tav tm="100000">
                                          <p:val>
                                            <p:strVal val="#ppt_x"/>
                                          </p:val>
                                        </p:tav>
                                      </p:tavLst>
                                    </p:anim>
                                    <p:anim calcmode="lin" valueType="num">
                                      <p:cBhvr additive="base">
                                        <p:cTn id="48" dur="500" fill="hold"/>
                                        <p:tgtEl>
                                          <p:spTgt spid="25"/>
                                        </p:tgtEl>
                                        <p:attrNameLst>
                                          <p:attrName>ppt_y</p:attrName>
                                        </p:attrNameLst>
                                      </p:cBhvr>
                                      <p:tavLst>
                                        <p:tav tm="0">
                                          <p:val>
                                            <p:strVal val="#ppt_y"/>
                                          </p:val>
                                        </p:tav>
                                        <p:tav tm="100000">
                                          <p:val>
                                            <p:strVal val="#ppt_y"/>
                                          </p:val>
                                        </p:tav>
                                      </p:tavLst>
                                    </p:anim>
                                  </p:childTnLst>
                                </p:cTn>
                              </p:par>
                              <p:par>
                                <p:cTn id="49" presetID="2" presetClass="entr" presetSubtype="8" decel="100000" fill="hold" grpId="0" nodeType="withEffect">
                                  <p:stCondLst>
                                    <p:cond delay="0"/>
                                  </p:stCondLst>
                                  <p:childTnLst>
                                    <p:set>
                                      <p:cBhvr>
                                        <p:cTn id="50" dur="1" fill="hold">
                                          <p:stCondLst>
                                            <p:cond delay="0"/>
                                          </p:stCondLst>
                                        </p:cTn>
                                        <p:tgtEl>
                                          <p:spTgt spid="21"/>
                                        </p:tgtEl>
                                        <p:attrNameLst>
                                          <p:attrName>style.visibility</p:attrName>
                                        </p:attrNameLst>
                                      </p:cBhvr>
                                      <p:to>
                                        <p:strVal val="visible"/>
                                      </p:to>
                                    </p:set>
                                    <p:anim calcmode="lin" valueType="num">
                                      <p:cBhvr additive="base">
                                        <p:cTn id="51" dur="500" fill="hold"/>
                                        <p:tgtEl>
                                          <p:spTgt spid="21"/>
                                        </p:tgtEl>
                                        <p:attrNameLst>
                                          <p:attrName>ppt_x</p:attrName>
                                        </p:attrNameLst>
                                      </p:cBhvr>
                                      <p:tavLst>
                                        <p:tav tm="0">
                                          <p:val>
                                            <p:strVal val="0-#ppt_w/2"/>
                                          </p:val>
                                        </p:tav>
                                        <p:tav tm="100000">
                                          <p:val>
                                            <p:strVal val="#ppt_x"/>
                                          </p:val>
                                        </p:tav>
                                      </p:tavLst>
                                    </p:anim>
                                    <p:anim calcmode="lin" valueType="num">
                                      <p:cBhvr additive="base">
                                        <p:cTn id="52" dur="500" fill="hold"/>
                                        <p:tgtEl>
                                          <p:spTgt spid="21"/>
                                        </p:tgtEl>
                                        <p:attrNameLst>
                                          <p:attrName>ppt_y</p:attrName>
                                        </p:attrNameLst>
                                      </p:cBhvr>
                                      <p:tavLst>
                                        <p:tav tm="0">
                                          <p:val>
                                            <p:strVal val="#ppt_y"/>
                                          </p:val>
                                        </p:tav>
                                        <p:tav tm="100000">
                                          <p:val>
                                            <p:strVal val="#ppt_y"/>
                                          </p:val>
                                        </p:tav>
                                      </p:tavLst>
                                    </p:anim>
                                  </p:childTnLst>
                                </p:cTn>
                              </p:par>
                            </p:childTnLst>
                          </p:cTn>
                        </p:par>
                        <p:par>
                          <p:cTn id="53" fill="hold">
                            <p:stCondLst>
                              <p:cond delay="4125"/>
                            </p:stCondLst>
                            <p:childTnLst>
                              <p:par>
                                <p:cTn id="54" presetID="10" presetClass="entr" presetSubtype="0" fill="hold" grpId="0" nodeType="afterEffect">
                                  <p:stCondLst>
                                    <p:cond delay="0"/>
                                  </p:stCondLst>
                                  <p:childTnLst>
                                    <p:set>
                                      <p:cBhvr>
                                        <p:cTn id="55" dur="1" fill="hold">
                                          <p:stCondLst>
                                            <p:cond delay="0"/>
                                          </p:stCondLst>
                                        </p:cTn>
                                        <p:tgtEl>
                                          <p:spTgt spid="29">
                                            <p:txEl>
                                              <p:pRg st="0" end="0"/>
                                            </p:txEl>
                                          </p:spTgt>
                                        </p:tgtEl>
                                        <p:attrNameLst>
                                          <p:attrName>style.visibility</p:attrName>
                                        </p:attrNameLst>
                                      </p:cBhvr>
                                      <p:to>
                                        <p:strVal val="visible"/>
                                      </p:to>
                                    </p:set>
                                    <p:animEffect transition="in" filter="fade">
                                      <p:cBhvr>
                                        <p:cTn id="56" dur="750"/>
                                        <p:tgtEl>
                                          <p:spTgt spid="29">
                                            <p:txEl>
                                              <p:pRg st="0" end="0"/>
                                            </p:txEl>
                                          </p:spTgt>
                                        </p:tgtEl>
                                      </p:cBhvr>
                                    </p:animEffect>
                                  </p:childTnLst>
                                </p:cTn>
                              </p:par>
                            </p:childTnLst>
                          </p:cTn>
                        </p:par>
                        <p:par>
                          <p:cTn id="57" fill="hold">
                            <p:stCondLst>
                              <p:cond delay="4875"/>
                            </p:stCondLst>
                            <p:childTnLst>
                              <p:par>
                                <p:cTn id="58" presetID="2" presetClass="entr" presetSubtype="8" decel="100000" fill="hold" grpId="0" nodeType="afterEffect">
                                  <p:stCondLst>
                                    <p:cond delay="0"/>
                                  </p:stCondLst>
                                  <p:childTnLst>
                                    <p:set>
                                      <p:cBhvr>
                                        <p:cTn id="59" dur="1" fill="hold">
                                          <p:stCondLst>
                                            <p:cond delay="0"/>
                                          </p:stCondLst>
                                        </p:cTn>
                                        <p:tgtEl>
                                          <p:spTgt spid="26"/>
                                        </p:tgtEl>
                                        <p:attrNameLst>
                                          <p:attrName>style.visibility</p:attrName>
                                        </p:attrNameLst>
                                      </p:cBhvr>
                                      <p:to>
                                        <p:strVal val="visible"/>
                                      </p:to>
                                    </p:set>
                                    <p:anim calcmode="lin" valueType="num">
                                      <p:cBhvr additive="base">
                                        <p:cTn id="60" dur="500" fill="hold"/>
                                        <p:tgtEl>
                                          <p:spTgt spid="26"/>
                                        </p:tgtEl>
                                        <p:attrNameLst>
                                          <p:attrName>ppt_x</p:attrName>
                                        </p:attrNameLst>
                                      </p:cBhvr>
                                      <p:tavLst>
                                        <p:tav tm="0">
                                          <p:val>
                                            <p:strVal val="0-#ppt_w/2"/>
                                          </p:val>
                                        </p:tav>
                                        <p:tav tm="100000">
                                          <p:val>
                                            <p:strVal val="#ppt_x"/>
                                          </p:val>
                                        </p:tav>
                                      </p:tavLst>
                                    </p:anim>
                                    <p:anim calcmode="lin" valueType="num">
                                      <p:cBhvr additive="base">
                                        <p:cTn id="61" dur="500" fill="hold"/>
                                        <p:tgtEl>
                                          <p:spTgt spid="26"/>
                                        </p:tgtEl>
                                        <p:attrNameLst>
                                          <p:attrName>ppt_y</p:attrName>
                                        </p:attrNameLst>
                                      </p:cBhvr>
                                      <p:tavLst>
                                        <p:tav tm="0">
                                          <p:val>
                                            <p:strVal val="#ppt_y"/>
                                          </p:val>
                                        </p:tav>
                                        <p:tav tm="100000">
                                          <p:val>
                                            <p:strVal val="#ppt_y"/>
                                          </p:val>
                                        </p:tav>
                                      </p:tavLst>
                                    </p:anim>
                                  </p:childTnLst>
                                </p:cTn>
                              </p:par>
                              <p:par>
                                <p:cTn id="62" presetID="2" presetClass="entr" presetSubtype="8" decel="100000" fill="hold" grpId="0" nodeType="withEffect">
                                  <p:stCondLst>
                                    <p:cond delay="0"/>
                                  </p:stCondLst>
                                  <p:childTnLst>
                                    <p:set>
                                      <p:cBhvr>
                                        <p:cTn id="63" dur="1" fill="hold">
                                          <p:stCondLst>
                                            <p:cond delay="0"/>
                                          </p:stCondLst>
                                        </p:cTn>
                                        <p:tgtEl>
                                          <p:spTgt spid="22"/>
                                        </p:tgtEl>
                                        <p:attrNameLst>
                                          <p:attrName>style.visibility</p:attrName>
                                        </p:attrNameLst>
                                      </p:cBhvr>
                                      <p:to>
                                        <p:strVal val="visible"/>
                                      </p:to>
                                    </p:set>
                                    <p:anim calcmode="lin" valueType="num">
                                      <p:cBhvr additive="base">
                                        <p:cTn id="64" dur="500" fill="hold"/>
                                        <p:tgtEl>
                                          <p:spTgt spid="22"/>
                                        </p:tgtEl>
                                        <p:attrNameLst>
                                          <p:attrName>ppt_x</p:attrName>
                                        </p:attrNameLst>
                                      </p:cBhvr>
                                      <p:tavLst>
                                        <p:tav tm="0">
                                          <p:val>
                                            <p:strVal val="0-#ppt_w/2"/>
                                          </p:val>
                                        </p:tav>
                                        <p:tav tm="100000">
                                          <p:val>
                                            <p:strVal val="#ppt_x"/>
                                          </p:val>
                                        </p:tav>
                                      </p:tavLst>
                                    </p:anim>
                                    <p:anim calcmode="lin" valueType="num">
                                      <p:cBhvr additive="base">
                                        <p:cTn id="65" dur="500" fill="hold"/>
                                        <p:tgtEl>
                                          <p:spTgt spid="22"/>
                                        </p:tgtEl>
                                        <p:attrNameLst>
                                          <p:attrName>ppt_y</p:attrName>
                                        </p:attrNameLst>
                                      </p:cBhvr>
                                      <p:tavLst>
                                        <p:tav tm="0">
                                          <p:val>
                                            <p:strVal val="#ppt_y"/>
                                          </p:val>
                                        </p:tav>
                                        <p:tav tm="100000">
                                          <p:val>
                                            <p:strVal val="#ppt_y"/>
                                          </p:val>
                                        </p:tav>
                                      </p:tavLst>
                                    </p:anim>
                                  </p:childTnLst>
                                </p:cTn>
                              </p:par>
                            </p:childTnLst>
                          </p:cTn>
                        </p:par>
                        <p:par>
                          <p:cTn id="66" fill="hold">
                            <p:stCondLst>
                              <p:cond delay="5375"/>
                            </p:stCondLst>
                            <p:childTnLst>
                              <p:par>
                                <p:cTn id="67" presetID="10" presetClass="entr" presetSubtype="0" fill="hold" grpId="0" nodeType="afterEffect">
                                  <p:stCondLst>
                                    <p:cond delay="0"/>
                                  </p:stCondLst>
                                  <p:childTnLst>
                                    <p:set>
                                      <p:cBhvr>
                                        <p:cTn id="68" dur="1" fill="hold">
                                          <p:stCondLst>
                                            <p:cond delay="0"/>
                                          </p:stCondLst>
                                        </p:cTn>
                                        <p:tgtEl>
                                          <p:spTgt spid="30">
                                            <p:txEl>
                                              <p:pRg st="0" end="0"/>
                                            </p:txEl>
                                          </p:spTgt>
                                        </p:tgtEl>
                                        <p:attrNameLst>
                                          <p:attrName>style.visibility</p:attrName>
                                        </p:attrNameLst>
                                      </p:cBhvr>
                                      <p:to>
                                        <p:strVal val="visible"/>
                                      </p:to>
                                    </p:set>
                                    <p:animEffect transition="in" filter="fade">
                                      <p:cBhvr>
                                        <p:cTn id="69" dur="750"/>
                                        <p:tgtEl>
                                          <p:spTgt spid="30">
                                            <p:txEl>
                                              <p:pRg st="0" end="0"/>
                                            </p:txEl>
                                          </p:spTgt>
                                        </p:tgtEl>
                                      </p:cBhvr>
                                    </p:animEffect>
                                  </p:childTnLst>
                                </p:cTn>
                              </p:par>
                            </p:childTnLst>
                          </p:cTn>
                        </p:par>
                        <p:par>
                          <p:cTn id="70" fill="hold">
                            <p:stCondLst>
                              <p:cond delay="6125"/>
                            </p:stCondLst>
                            <p:childTnLst>
                              <p:par>
                                <p:cTn id="71" presetID="14" presetClass="entr" presetSubtype="10" fill="hold" grpId="0" nodeType="afterEffect">
                                  <p:stCondLst>
                                    <p:cond delay="250"/>
                                  </p:stCondLst>
                                  <p:iterate type="lt">
                                    <p:tmPct val="5000"/>
                                  </p:iterate>
                                  <p:childTnLst>
                                    <p:set>
                                      <p:cBhvr>
                                        <p:cTn id="72" dur="1" fill="hold">
                                          <p:stCondLst>
                                            <p:cond delay="0"/>
                                          </p:stCondLst>
                                        </p:cTn>
                                        <p:tgtEl>
                                          <p:spTgt spid="37">
                                            <p:txEl>
                                              <p:pRg st="0" end="0"/>
                                            </p:txEl>
                                          </p:spTgt>
                                        </p:tgtEl>
                                        <p:attrNameLst>
                                          <p:attrName>style.visibility</p:attrName>
                                        </p:attrNameLst>
                                      </p:cBhvr>
                                      <p:to>
                                        <p:strVal val="visible"/>
                                      </p:to>
                                    </p:set>
                                    <p:animEffect transition="in" filter="randombar(horizontal)">
                                      <p:cBhvr>
                                        <p:cTn id="73" dur="500"/>
                                        <p:tgtEl>
                                          <p:spTgt spid="37">
                                            <p:txEl>
                                              <p:pRg st="0" end="0"/>
                                            </p:txEl>
                                          </p:spTgt>
                                        </p:tgtEl>
                                      </p:cBhvr>
                                    </p:animEffect>
                                  </p:childTnLst>
                                </p:cTn>
                              </p:par>
                              <p:par>
                                <p:cTn id="74" presetID="22" presetClass="entr" presetSubtype="2" fill="hold" nodeType="withEffect">
                                  <p:stCondLst>
                                    <p:cond delay="500"/>
                                  </p:stCondLst>
                                  <p:childTnLst>
                                    <p:set>
                                      <p:cBhvr>
                                        <p:cTn id="75" dur="1" fill="hold">
                                          <p:stCondLst>
                                            <p:cond delay="0"/>
                                          </p:stCondLst>
                                        </p:cTn>
                                        <p:tgtEl>
                                          <p:spTgt spid="32"/>
                                        </p:tgtEl>
                                        <p:attrNameLst>
                                          <p:attrName>style.visibility</p:attrName>
                                        </p:attrNameLst>
                                      </p:cBhvr>
                                      <p:to>
                                        <p:strVal val="visible"/>
                                      </p:to>
                                    </p:set>
                                    <p:animEffect transition="in" filter="wipe(right)">
                                      <p:cBhvr>
                                        <p:cTn id="76" dur="1000"/>
                                        <p:tgtEl>
                                          <p:spTgt spid="32"/>
                                        </p:tgtEl>
                                      </p:cBhvr>
                                    </p:animEffect>
                                  </p:childTnLst>
                                </p:cTn>
                              </p:par>
                            </p:childTnLst>
                          </p:cTn>
                        </p:par>
                        <p:par>
                          <p:cTn id="77" fill="hold">
                            <p:stCondLst>
                              <p:cond delay="7625"/>
                            </p:stCondLst>
                            <p:childTnLst>
                              <p:par>
                                <p:cTn id="78" presetID="10" presetClass="entr" presetSubtype="0" fill="hold" grpId="0" nodeType="afterEffect">
                                  <p:stCondLst>
                                    <p:cond delay="0"/>
                                  </p:stCondLst>
                                  <p:childTnLst>
                                    <p:set>
                                      <p:cBhvr>
                                        <p:cTn id="79" dur="1" fill="hold">
                                          <p:stCondLst>
                                            <p:cond delay="0"/>
                                          </p:stCondLst>
                                        </p:cTn>
                                        <p:tgtEl>
                                          <p:spTgt spid="38">
                                            <p:txEl>
                                              <p:pRg st="0" end="0"/>
                                            </p:txEl>
                                          </p:spTgt>
                                        </p:tgtEl>
                                        <p:attrNameLst>
                                          <p:attrName>style.visibility</p:attrName>
                                        </p:attrNameLst>
                                      </p:cBhvr>
                                      <p:to>
                                        <p:strVal val="visible"/>
                                      </p:to>
                                    </p:set>
                                    <p:animEffect transition="in" filter="fade">
                                      <p:cBhvr>
                                        <p:cTn id="80" dur="750"/>
                                        <p:tgtEl>
                                          <p:spTgt spid="3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tmplLst>
          <p:tmpl lvl="1">
            <p:tnLst>
              <p:par>
                <p:cTn presetID="14" presetClass="entr" presetSubtype="10" fill="hold" nodeType="afterEffect">
                  <p:stCondLst>
                    <p:cond delay="0"/>
                  </p:stCondLst>
                  <p:iterate type="lt">
                    <p:tmPct val="5000"/>
                  </p:iterate>
                  <p:childTnLst>
                    <p:set>
                      <p:cBhvr>
                        <p:cTn dur="1" fill="hold">
                          <p:stCondLst>
                            <p:cond delay="0"/>
                          </p:stCondLst>
                        </p:cTn>
                        <p:tgtEl>
                          <p:spTgt spid="6"/>
                        </p:tgtEl>
                        <p:attrNameLst>
                          <p:attrName>style.visibility</p:attrName>
                        </p:attrNameLst>
                      </p:cBhvr>
                      <p:to>
                        <p:strVal val="visible"/>
                      </p:to>
                    </p:set>
                    <p:animEffect transition="in" filter="randombar(horizontal)">
                      <p:cBhvr>
                        <p:cTn dur="500"/>
                        <p:tgtEl>
                          <p:spTgt spid="6"/>
                        </p:tgtEl>
                      </p:cBhvr>
                    </p:animEffect>
                  </p:childTnLst>
                </p:cTn>
              </p:par>
            </p:tnLst>
          </p:tmpl>
        </p:tmplLst>
      </p:bldP>
      <p:bldP spid="17" grpId="0" animBg="1"/>
      <p:bldP spid="20" grpId="0" animBg="1"/>
      <p:bldP spid="21" grpId="0" animBg="1"/>
      <p:bldP spid="22" grpId="0" animBg="1"/>
      <p:bldP spid="23" grpId="0"/>
      <p:bldP spid="24" grpId="0"/>
      <p:bldP spid="25" grpId="0"/>
      <p:bldP spid="26" grpId="0"/>
      <p:bldP spid="27" grpId="0" build="p">
        <p:tmplLst>
          <p:tmpl lvl="1">
            <p:tnLst>
              <p:par>
                <p:cTn presetID="10" presetClass="entr" presetSubtype="0" fill="hold" nodeType="afterEffect">
                  <p:stCondLst>
                    <p:cond delay="0"/>
                  </p:stCondLst>
                  <p:childTnLst>
                    <p:set>
                      <p:cBhvr>
                        <p:cTn dur="1" fill="hold">
                          <p:stCondLst>
                            <p:cond delay="0"/>
                          </p:stCondLst>
                        </p:cTn>
                        <p:tgtEl>
                          <p:spTgt spid="27"/>
                        </p:tgtEl>
                        <p:attrNameLst>
                          <p:attrName>style.visibility</p:attrName>
                        </p:attrNameLst>
                      </p:cBhvr>
                      <p:to>
                        <p:strVal val="visible"/>
                      </p:to>
                    </p:set>
                    <p:animEffect transition="in" filter="fade">
                      <p:cBhvr>
                        <p:cTn dur="500"/>
                        <p:tgtEl>
                          <p:spTgt spid="27"/>
                        </p:tgtEl>
                      </p:cBhvr>
                    </p:animEffect>
                  </p:childTnLst>
                </p:cTn>
              </p:par>
            </p:tnLst>
          </p:tmpl>
        </p:tmplLst>
      </p:bldP>
      <p:bldP spid="28" grpId="0" build="p">
        <p:tmplLst>
          <p:tmpl lvl="1">
            <p:tnLst>
              <p:par>
                <p:cTn presetID="10" presetClass="entr" presetSubtype="0" fill="hold" nodeType="afterEffect">
                  <p:stCondLst>
                    <p:cond delay="0"/>
                  </p:stCondLst>
                  <p:childTnLst>
                    <p:set>
                      <p:cBhvr>
                        <p:cTn dur="1" fill="hold">
                          <p:stCondLst>
                            <p:cond delay="0"/>
                          </p:stCondLst>
                        </p:cTn>
                        <p:tgtEl>
                          <p:spTgt spid="28"/>
                        </p:tgtEl>
                        <p:attrNameLst>
                          <p:attrName>style.visibility</p:attrName>
                        </p:attrNameLst>
                      </p:cBhvr>
                      <p:to>
                        <p:strVal val="visible"/>
                      </p:to>
                    </p:set>
                    <p:animEffect transition="in" filter="fade">
                      <p:cBhvr>
                        <p:cTn dur="750"/>
                        <p:tgtEl>
                          <p:spTgt spid="28"/>
                        </p:tgtEl>
                      </p:cBhvr>
                    </p:animEffect>
                  </p:childTnLst>
                </p:cTn>
              </p:par>
            </p:tnLst>
          </p:tmpl>
        </p:tmplLst>
      </p:bldP>
      <p:bldP spid="29" grpId="0" build="p">
        <p:tmplLst>
          <p:tmpl lvl="1">
            <p:tnLst>
              <p:par>
                <p:cTn presetID="10" presetClass="entr" presetSubtype="0" fill="hold" nodeType="afterEffect">
                  <p:stCondLst>
                    <p:cond delay="0"/>
                  </p:stCondLst>
                  <p:childTnLst>
                    <p:set>
                      <p:cBhvr>
                        <p:cTn dur="1" fill="hold">
                          <p:stCondLst>
                            <p:cond delay="0"/>
                          </p:stCondLst>
                        </p:cTn>
                        <p:tgtEl>
                          <p:spTgt spid="29"/>
                        </p:tgtEl>
                        <p:attrNameLst>
                          <p:attrName>style.visibility</p:attrName>
                        </p:attrNameLst>
                      </p:cBhvr>
                      <p:to>
                        <p:strVal val="visible"/>
                      </p:to>
                    </p:set>
                    <p:animEffect transition="in" filter="fade">
                      <p:cBhvr>
                        <p:cTn dur="750"/>
                        <p:tgtEl>
                          <p:spTgt spid="29"/>
                        </p:tgtEl>
                      </p:cBhvr>
                    </p:animEffect>
                  </p:childTnLst>
                </p:cTn>
              </p:par>
            </p:tnLst>
          </p:tmpl>
        </p:tmplLst>
      </p:bldP>
      <p:bldP spid="30" grpId="0" build="p">
        <p:tmplLst>
          <p:tmpl lvl="1">
            <p:tnLst>
              <p:par>
                <p:cTn presetID="10" presetClass="entr" presetSubtype="0" fill="hold" nodeType="afterEffect">
                  <p:stCondLst>
                    <p:cond delay="0"/>
                  </p:stCondLst>
                  <p:childTnLst>
                    <p:set>
                      <p:cBhvr>
                        <p:cTn dur="1" fill="hold">
                          <p:stCondLst>
                            <p:cond delay="0"/>
                          </p:stCondLst>
                        </p:cTn>
                        <p:tgtEl>
                          <p:spTgt spid="30"/>
                        </p:tgtEl>
                        <p:attrNameLst>
                          <p:attrName>style.visibility</p:attrName>
                        </p:attrNameLst>
                      </p:cBhvr>
                      <p:to>
                        <p:strVal val="visible"/>
                      </p:to>
                    </p:set>
                    <p:animEffect transition="in" filter="fade">
                      <p:cBhvr>
                        <p:cTn dur="750"/>
                        <p:tgtEl>
                          <p:spTgt spid="30"/>
                        </p:tgtEl>
                      </p:cBhvr>
                    </p:animEffect>
                  </p:childTnLst>
                </p:cTn>
              </p:par>
            </p:tnLst>
          </p:tmpl>
        </p:tmplLst>
      </p:bldP>
      <p:bldP spid="37" grpId="0" build="p">
        <p:tmplLst>
          <p:tmpl lvl="1">
            <p:tnLst>
              <p:par>
                <p:cTn presetID="14" presetClass="entr" presetSubtype="10" fill="hold" nodeType="afterEffect">
                  <p:stCondLst>
                    <p:cond delay="250"/>
                  </p:stCondLst>
                  <p:iterate type="lt">
                    <p:tmPct val="5000"/>
                  </p:iterate>
                  <p:childTnLst>
                    <p:set>
                      <p:cBhvr>
                        <p:cTn dur="1" fill="hold">
                          <p:stCondLst>
                            <p:cond delay="0"/>
                          </p:stCondLst>
                        </p:cTn>
                        <p:tgtEl>
                          <p:spTgt spid="37"/>
                        </p:tgtEl>
                        <p:attrNameLst>
                          <p:attrName>style.visibility</p:attrName>
                        </p:attrNameLst>
                      </p:cBhvr>
                      <p:to>
                        <p:strVal val="visible"/>
                      </p:to>
                    </p:set>
                    <p:animEffect transition="in" filter="randombar(horizontal)">
                      <p:cBhvr>
                        <p:cTn dur="500"/>
                        <p:tgtEl>
                          <p:spTgt spid="37"/>
                        </p:tgtEl>
                      </p:cBhvr>
                    </p:animEffect>
                  </p:childTnLst>
                </p:cTn>
              </p:par>
            </p:tnLst>
          </p:tmpl>
        </p:tmplLst>
      </p:bldP>
      <p:bldP spid="38" grpId="0" build="p">
        <p:tmplLst>
          <p:tmpl lvl="1">
            <p:tnLst>
              <p:par>
                <p:cTn presetID="10" presetClass="entr" presetSubtype="0" fill="hold" nodeType="afterEffect">
                  <p:stCondLst>
                    <p:cond delay="0"/>
                  </p:stCondLst>
                  <p:childTnLst>
                    <p:set>
                      <p:cBhvr>
                        <p:cTn dur="1" fill="hold">
                          <p:stCondLst>
                            <p:cond delay="0"/>
                          </p:stCondLst>
                        </p:cTn>
                        <p:tgtEl>
                          <p:spTgt spid="38"/>
                        </p:tgtEl>
                        <p:attrNameLst>
                          <p:attrName>style.visibility</p:attrName>
                        </p:attrNameLst>
                      </p:cBhvr>
                      <p:to>
                        <p:strVal val="visible"/>
                      </p:to>
                    </p:set>
                    <p:animEffect transition="in" filter="fade">
                      <p:cBhvr>
                        <p:cTn dur="750"/>
                        <p:tgtEl>
                          <p:spTgt spid="38"/>
                        </p:tgtEl>
                      </p:cBhvr>
                    </p:animEffect>
                  </p:childTnLst>
                </p:cTn>
              </p:par>
            </p:tnLst>
          </p:tmpl>
        </p:tmplLst>
      </p:bldP>
      <p:bldP spid="13" grpId="0" animBg="1">
        <p:tmplLst>
          <p:tmpl>
            <p:tnLst>
              <p:par>
                <p:cTn presetID="14" presetClass="entr" presetSubtype="10" fill="hold" nodeType="withEffect">
                  <p:stCondLst>
                    <p:cond delay="0"/>
                  </p:stCondLst>
                  <p:childTnLst>
                    <p:set>
                      <p:cBhvr>
                        <p:cTn dur="1" fill="hold">
                          <p:stCondLst>
                            <p:cond delay="0"/>
                          </p:stCondLst>
                        </p:cTn>
                        <p:tgtEl>
                          <p:spTgt spid="13"/>
                        </p:tgtEl>
                        <p:attrNameLst>
                          <p:attrName>style.visibility</p:attrName>
                        </p:attrNameLst>
                      </p:cBhvr>
                      <p:to>
                        <p:strVal val="visible"/>
                      </p:to>
                    </p:set>
                    <p:animEffect transition="in" filter="randombar(horizontal)">
                      <p:cBhvr>
                        <p:cTn dur="500"/>
                        <p:tgtEl>
                          <p:spTgt spid="13"/>
                        </p:tgtEl>
                      </p:cBhvr>
                    </p:animEffect>
                  </p:childTnLst>
                </p:cTn>
              </p:par>
            </p:tnLst>
          </p:tmpl>
        </p:tmplLst>
      </p:bldP>
      <p:bldP spid="39" grpId="0" animBg="1">
        <p:tmplLst>
          <p:tmpl>
            <p:tnLst>
              <p:par>
                <p:cTn presetID="14" presetClass="entr" presetSubtype="10" fill="hold" nodeType="withEffect">
                  <p:stCondLst>
                    <p:cond delay="0"/>
                  </p:stCondLst>
                  <p:childTnLst>
                    <p:set>
                      <p:cBhvr>
                        <p:cTn dur="1" fill="hold">
                          <p:stCondLst>
                            <p:cond delay="0"/>
                          </p:stCondLst>
                        </p:cTn>
                        <p:tgtEl>
                          <p:spTgt spid="39"/>
                        </p:tgtEl>
                        <p:attrNameLst>
                          <p:attrName>style.visibility</p:attrName>
                        </p:attrNameLst>
                      </p:cBhvr>
                      <p:to>
                        <p:strVal val="visible"/>
                      </p:to>
                    </p:set>
                    <p:animEffect transition="in" filter="randombar(horizontal)">
                      <p:cBhvr>
                        <p:cTn dur="500"/>
                        <p:tgtEl>
                          <p:spTgt spid="39"/>
                        </p:tgtEl>
                      </p:cBhvr>
                    </p:animEffect>
                  </p:childTnLst>
                </p:cTn>
              </p:par>
            </p:tnLst>
          </p:tmpl>
        </p:tmplLst>
      </p:bldP>
    </p:bldLst>
  </p:timing>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Mobile 4">
    <p:spTree>
      <p:nvGrpSpPr>
        <p:cNvPr id="1" name=""/>
        <p:cNvGrpSpPr/>
        <p:nvPr/>
      </p:nvGrpSpPr>
      <p:grpSpPr>
        <a:xfrm>
          <a:off x="0" y="0"/>
          <a:ext cx="0" cy="0"/>
          <a:chOff x="0" y="0"/>
          <a:chExt cx="0" cy="0"/>
        </a:xfrm>
      </p:grpSpPr>
      <p:pic>
        <p:nvPicPr>
          <p:cNvPr id="7" name="図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016270" y="2806700"/>
            <a:ext cx="4734030" cy="6731000"/>
          </a:xfrm>
          <a:prstGeom prst="rect">
            <a:avLst/>
          </a:prstGeom>
          <a:effectLst>
            <a:outerShdw blurRad="50800" dist="38100" algn="l" rotWithShape="0">
              <a:prstClr val="black">
                <a:alpha val="40000"/>
              </a:prstClr>
            </a:outerShdw>
          </a:effectLst>
        </p:spPr>
      </p:pic>
      <p:sp>
        <p:nvSpPr>
          <p:cNvPr id="2" name="タイトル 1"/>
          <p:cNvSpPr>
            <a:spLocks noGrp="1"/>
          </p:cNvSpPr>
          <p:nvPr>
            <p:ph type="title" hasCustomPrompt="1"/>
          </p:nvPr>
        </p:nvSpPr>
        <p:spPr/>
        <p:txBody>
          <a:bodyPr/>
          <a:lstStyle/>
          <a:p>
            <a:r>
              <a:rPr kumimoji="1" lang="en-US" altLang="ja-JP" dirty="0" smtClean="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F95F845C-B07D-424A-A6EA-96D8F4A7E4C5}" type="slidenum">
              <a:rPr lang="ja-JP" altLang="en-US" smtClean="0"/>
              <a:pPr/>
              <a:t>‹#›</a:t>
            </a:fld>
            <a:endParaRPr lang="ja-JP" altLang="en-US"/>
          </a:p>
        </p:txBody>
      </p:sp>
      <p:sp>
        <p:nvSpPr>
          <p:cNvPr id="6" name="テキスト プレースホルダー 5"/>
          <p:cNvSpPr>
            <a:spLocks noGrp="1"/>
          </p:cNvSpPr>
          <p:nvPr>
            <p:ph type="body" sz="quarter" idx="12" hasCustomPrompt="1"/>
          </p:nvPr>
        </p:nvSpPr>
        <p:spPr>
          <a:xfrm>
            <a:off x="1237456" y="1803400"/>
            <a:ext cx="15811500" cy="617976"/>
          </a:xfrm>
        </p:spPr>
        <p:txBody>
          <a:bodyPr anchor="ctr">
            <a:noAutofit/>
          </a:bodyPr>
          <a:lstStyle>
            <a:lvl1pPr algn="ctr">
              <a:spcBef>
                <a:spcPts val="0"/>
              </a:spcBef>
              <a:defRPr sz="3200" i="1" spc="0" baseline="0">
                <a:solidFill>
                  <a:schemeClr val="bg1"/>
                </a:solidFill>
                <a:effectLst/>
              </a:defRPr>
            </a:lvl1pPr>
          </a:lstStyle>
          <a:p>
            <a:pPr lvl="0"/>
            <a:r>
              <a:rPr kumimoji="1" lang="en-US" altLang="ja-JP" dirty="0" smtClean="0"/>
              <a:t>Subtitle Goes Here</a:t>
            </a:r>
            <a:endParaRPr kumimoji="1" lang="ja-JP" altLang="en-US" dirty="0" smtClean="0"/>
          </a:p>
        </p:txBody>
      </p:sp>
      <p:pic>
        <p:nvPicPr>
          <p:cNvPr id="31" name="図 30"/>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711261" y="4594514"/>
            <a:ext cx="2419309" cy="4943186"/>
          </a:xfrm>
          <a:prstGeom prst="rect">
            <a:avLst/>
          </a:prstGeom>
          <a:effectLst>
            <a:outerShdw blurRad="50800" dist="38100" algn="l" rotWithShape="0">
              <a:prstClr val="black">
                <a:alpha val="40000"/>
              </a:prstClr>
            </a:outerShdw>
          </a:effectLst>
        </p:spPr>
      </p:pic>
      <p:sp>
        <p:nvSpPr>
          <p:cNvPr id="33" name="図プレースホルダー 32"/>
          <p:cNvSpPr>
            <a:spLocks noGrp="1"/>
          </p:cNvSpPr>
          <p:nvPr>
            <p:ph type="pic" sz="quarter" idx="13" hasCustomPrompt="1"/>
          </p:nvPr>
        </p:nvSpPr>
        <p:spPr>
          <a:xfrm>
            <a:off x="1887593" y="5218326"/>
            <a:ext cx="2066644" cy="3695561"/>
          </a:xfrm>
        </p:spPr>
        <p:txBody>
          <a:bodyPr>
            <a:normAutofit/>
          </a:bodyPr>
          <a:lstStyle>
            <a:lvl1pPr>
              <a:defRPr sz="1800" baseline="0"/>
            </a:lvl1pPr>
          </a:lstStyle>
          <a:p>
            <a:r>
              <a:rPr kumimoji="1" lang="en-US" altLang="ja-JP" dirty="0" smtClean="0"/>
              <a:t>Add an image </a:t>
            </a:r>
            <a:endParaRPr kumimoji="1" lang="ja-JP" altLang="en-US" dirty="0"/>
          </a:p>
        </p:txBody>
      </p:sp>
      <p:sp>
        <p:nvSpPr>
          <p:cNvPr id="13" name="図プレースホルダー 32"/>
          <p:cNvSpPr>
            <a:spLocks noGrp="1"/>
          </p:cNvSpPr>
          <p:nvPr>
            <p:ph type="pic" sz="quarter" idx="14" hasCustomPrompt="1"/>
          </p:nvPr>
        </p:nvSpPr>
        <p:spPr>
          <a:xfrm>
            <a:off x="4357539" y="3440326"/>
            <a:ext cx="4065406" cy="5449674"/>
          </a:xfrm>
        </p:spPr>
        <p:txBody>
          <a:bodyPr>
            <a:normAutofit/>
          </a:bodyPr>
          <a:lstStyle>
            <a:lvl1pPr>
              <a:defRPr sz="1800" baseline="0"/>
            </a:lvl1pPr>
          </a:lstStyle>
          <a:p>
            <a:r>
              <a:rPr kumimoji="1" lang="en-US" altLang="ja-JP" dirty="0" smtClean="0"/>
              <a:t>Add an image </a:t>
            </a:r>
            <a:endParaRPr kumimoji="1" lang="ja-JP" altLang="en-US" dirty="0"/>
          </a:p>
        </p:txBody>
      </p:sp>
      <p:sp>
        <p:nvSpPr>
          <p:cNvPr id="17" name="図プレースホルダー 7"/>
          <p:cNvSpPr>
            <a:spLocks noGrp="1"/>
          </p:cNvSpPr>
          <p:nvPr>
            <p:ph type="pic" sz="quarter" idx="42" hasCustomPrompt="1"/>
          </p:nvPr>
        </p:nvSpPr>
        <p:spPr>
          <a:xfrm>
            <a:off x="9424060" y="2942627"/>
            <a:ext cx="744806" cy="744806"/>
          </a:xfrm>
          <a:effectLst>
            <a:innerShdw blurRad="63500" dist="50800">
              <a:prstClr val="black">
                <a:alpha val="50000"/>
              </a:prstClr>
            </a:innerShdw>
          </a:effectLst>
        </p:spPr>
        <p:txBody>
          <a:bodyPr>
            <a:normAutofit/>
          </a:bodyPr>
          <a:lstStyle>
            <a:lvl1pPr>
              <a:defRPr sz="1400">
                <a:latin typeface="Bebas Neue Regular" pitchFamily="50" charset="0"/>
              </a:defRPr>
            </a:lvl1pPr>
          </a:lstStyle>
          <a:p>
            <a:r>
              <a:rPr kumimoji="1" lang="en-US" altLang="ja-JP" dirty="0" smtClean="0"/>
              <a:t>ICON</a:t>
            </a:r>
            <a:endParaRPr kumimoji="1" lang="ja-JP" altLang="en-US" dirty="0"/>
          </a:p>
        </p:txBody>
      </p:sp>
      <p:sp>
        <p:nvSpPr>
          <p:cNvPr id="19" name="テキスト プレースホルダー 5"/>
          <p:cNvSpPr>
            <a:spLocks noGrp="1"/>
          </p:cNvSpPr>
          <p:nvPr>
            <p:ph type="body" sz="quarter" idx="15" hasCustomPrompt="1"/>
          </p:nvPr>
        </p:nvSpPr>
        <p:spPr>
          <a:xfrm>
            <a:off x="10173729" y="2832915"/>
            <a:ext cx="6444456" cy="846576"/>
          </a:xfrm>
        </p:spPr>
        <p:txBody>
          <a:bodyPr anchor="b">
            <a:noAutofit/>
          </a:bodyPr>
          <a:lstStyle>
            <a:lvl1pPr algn="l">
              <a:spcBef>
                <a:spcPts val="0"/>
              </a:spcBef>
              <a:defRPr sz="4000" i="0" spc="0" baseline="0">
                <a:solidFill>
                  <a:schemeClr val="accent2"/>
                </a:solidFill>
                <a:effectLst/>
                <a:latin typeface="Bebas Neue Regular" pitchFamily="50" charset="0"/>
              </a:defRPr>
            </a:lvl1pPr>
          </a:lstStyle>
          <a:p>
            <a:pPr lvl="0"/>
            <a:r>
              <a:rPr kumimoji="1" lang="en-US" altLang="ja-JP" dirty="0" smtClean="0"/>
              <a:t>TEXT HERE</a:t>
            </a:r>
            <a:endParaRPr kumimoji="1" lang="ja-JP" altLang="en-US" dirty="0" smtClean="0"/>
          </a:p>
        </p:txBody>
      </p:sp>
      <p:sp>
        <p:nvSpPr>
          <p:cNvPr id="20" name="テキスト プレースホルダー 5"/>
          <p:cNvSpPr>
            <a:spLocks noGrp="1"/>
          </p:cNvSpPr>
          <p:nvPr>
            <p:ph type="body" sz="quarter" idx="16" hasCustomPrompt="1"/>
          </p:nvPr>
        </p:nvSpPr>
        <p:spPr>
          <a:xfrm>
            <a:off x="10168173" y="3520602"/>
            <a:ext cx="6450012" cy="1375853"/>
          </a:xfrm>
        </p:spPr>
        <p:txBody>
          <a:bodyPr anchor="t">
            <a:noAutofit/>
          </a:bodyPr>
          <a:lstStyle>
            <a:lvl1pPr algn="l">
              <a:lnSpc>
                <a:spcPct val="100000"/>
              </a:lnSpc>
              <a:spcBef>
                <a:spcPts val="0"/>
              </a:spcBef>
              <a:defRPr sz="2400" i="0" spc="0" baseline="0">
                <a:solidFill>
                  <a:schemeClr val="bg1"/>
                </a:solidFill>
                <a:effectLst/>
                <a:latin typeface="+mn-lt"/>
              </a:defRPr>
            </a:lvl1pPr>
          </a:lstStyle>
          <a:p>
            <a:pPr lvl="0"/>
            <a:r>
              <a:rPr kumimoji="1" lang="en-US" altLang="ja-JP" dirty="0" smtClean="0"/>
              <a:t>Text Here</a:t>
            </a:r>
            <a:endParaRPr kumimoji="1" lang="ja-JP" altLang="en-US" dirty="0" smtClean="0"/>
          </a:p>
        </p:txBody>
      </p:sp>
      <p:sp>
        <p:nvSpPr>
          <p:cNvPr id="21" name="図プレースホルダー 7"/>
          <p:cNvSpPr>
            <a:spLocks noGrp="1"/>
          </p:cNvSpPr>
          <p:nvPr>
            <p:ph type="pic" sz="quarter" idx="43" hasCustomPrompt="1"/>
          </p:nvPr>
        </p:nvSpPr>
        <p:spPr>
          <a:xfrm>
            <a:off x="9424060" y="5202969"/>
            <a:ext cx="744806" cy="744806"/>
          </a:xfrm>
          <a:effectLst>
            <a:innerShdw blurRad="63500" dist="50800">
              <a:prstClr val="black">
                <a:alpha val="50000"/>
              </a:prstClr>
            </a:innerShdw>
          </a:effectLst>
        </p:spPr>
        <p:txBody>
          <a:bodyPr>
            <a:normAutofit/>
          </a:bodyPr>
          <a:lstStyle>
            <a:lvl1pPr>
              <a:defRPr sz="1400">
                <a:latin typeface="Bebas Neue Regular" pitchFamily="50" charset="0"/>
              </a:defRPr>
            </a:lvl1pPr>
          </a:lstStyle>
          <a:p>
            <a:r>
              <a:rPr kumimoji="1" lang="en-US" altLang="ja-JP" dirty="0" smtClean="0"/>
              <a:t>ICON</a:t>
            </a:r>
            <a:endParaRPr kumimoji="1" lang="ja-JP" altLang="en-US" dirty="0"/>
          </a:p>
        </p:txBody>
      </p:sp>
      <p:sp>
        <p:nvSpPr>
          <p:cNvPr id="22" name="テキスト プレースホルダー 5"/>
          <p:cNvSpPr>
            <a:spLocks noGrp="1"/>
          </p:cNvSpPr>
          <p:nvPr>
            <p:ph type="body" sz="quarter" idx="44" hasCustomPrompt="1"/>
          </p:nvPr>
        </p:nvSpPr>
        <p:spPr>
          <a:xfrm>
            <a:off x="10173729" y="5093257"/>
            <a:ext cx="6444456" cy="846576"/>
          </a:xfrm>
        </p:spPr>
        <p:txBody>
          <a:bodyPr anchor="b">
            <a:noAutofit/>
          </a:bodyPr>
          <a:lstStyle>
            <a:lvl1pPr algn="l">
              <a:spcBef>
                <a:spcPts val="0"/>
              </a:spcBef>
              <a:defRPr sz="4000" i="0" spc="0" baseline="0">
                <a:solidFill>
                  <a:schemeClr val="accent2"/>
                </a:solidFill>
                <a:effectLst/>
                <a:latin typeface="Bebas Neue Regular" pitchFamily="50" charset="0"/>
              </a:defRPr>
            </a:lvl1pPr>
          </a:lstStyle>
          <a:p>
            <a:pPr lvl="0"/>
            <a:r>
              <a:rPr kumimoji="1" lang="en-US" altLang="ja-JP" dirty="0" smtClean="0"/>
              <a:t>TEXT HERE</a:t>
            </a:r>
            <a:endParaRPr kumimoji="1" lang="ja-JP" altLang="en-US" dirty="0" smtClean="0"/>
          </a:p>
        </p:txBody>
      </p:sp>
      <p:sp>
        <p:nvSpPr>
          <p:cNvPr id="23" name="テキスト プレースホルダー 5"/>
          <p:cNvSpPr>
            <a:spLocks noGrp="1"/>
          </p:cNvSpPr>
          <p:nvPr>
            <p:ph type="body" sz="quarter" idx="45" hasCustomPrompt="1"/>
          </p:nvPr>
        </p:nvSpPr>
        <p:spPr>
          <a:xfrm>
            <a:off x="10168173" y="5780944"/>
            <a:ext cx="6450012" cy="1375853"/>
          </a:xfrm>
        </p:spPr>
        <p:txBody>
          <a:bodyPr anchor="t">
            <a:noAutofit/>
          </a:bodyPr>
          <a:lstStyle>
            <a:lvl1pPr algn="l">
              <a:lnSpc>
                <a:spcPct val="100000"/>
              </a:lnSpc>
              <a:spcBef>
                <a:spcPts val="0"/>
              </a:spcBef>
              <a:defRPr sz="2400" i="0" spc="0" baseline="0">
                <a:solidFill>
                  <a:schemeClr val="bg1"/>
                </a:solidFill>
                <a:effectLst/>
                <a:latin typeface="+mn-lt"/>
              </a:defRPr>
            </a:lvl1pPr>
          </a:lstStyle>
          <a:p>
            <a:pPr lvl="0"/>
            <a:r>
              <a:rPr kumimoji="1" lang="en-US" altLang="ja-JP" dirty="0" smtClean="0"/>
              <a:t>Text Here</a:t>
            </a:r>
            <a:endParaRPr kumimoji="1" lang="ja-JP" altLang="en-US" dirty="0" smtClean="0"/>
          </a:p>
        </p:txBody>
      </p:sp>
      <p:sp>
        <p:nvSpPr>
          <p:cNvPr id="24" name="図プレースホルダー 7"/>
          <p:cNvSpPr>
            <a:spLocks noGrp="1"/>
          </p:cNvSpPr>
          <p:nvPr>
            <p:ph type="pic" sz="quarter" idx="46" hasCustomPrompt="1"/>
          </p:nvPr>
        </p:nvSpPr>
        <p:spPr>
          <a:xfrm>
            <a:off x="9424060" y="7528649"/>
            <a:ext cx="744806" cy="744806"/>
          </a:xfrm>
          <a:effectLst>
            <a:innerShdw blurRad="63500" dist="50800">
              <a:prstClr val="black">
                <a:alpha val="50000"/>
              </a:prstClr>
            </a:innerShdw>
          </a:effectLst>
        </p:spPr>
        <p:txBody>
          <a:bodyPr>
            <a:normAutofit/>
          </a:bodyPr>
          <a:lstStyle>
            <a:lvl1pPr>
              <a:defRPr sz="1400">
                <a:latin typeface="Bebas Neue Regular" pitchFamily="50" charset="0"/>
              </a:defRPr>
            </a:lvl1pPr>
          </a:lstStyle>
          <a:p>
            <a:r>
              <a:rPr kumimoji="1" lang="en-US" altLang="ja-JP" dirty="0" smtClean="0"/>
              <a:t>ICON</a:t>
            </a:r>
            <a:endParaRPr kumimoji="1" lang="ja-JP" altLang="en-US" dirty="0"/>
          </a:p>
        </p:txBody>
      </p:sp>
      <p:sp>
        <p:nvSpPr>
          <p:cNvPr id="25" name="テキスト プレースホルダー 5"/>
          <p:cNvSpPr>
            <a:spLocks noGrp="1"/>
          </p:cNvSpPr>
          <p:nvPr>
            <p:ph type="body" sz="quarter" idx="47" hasCustomPrompt="1"/>
          </p:nvPr>
        </p:nvSpPr>
        <p:spPr>
          <a:xfrm>
            <a:off x="10173729" y="7418937"/>
            <a:ext cx="6444456" cy="846576"/>
          </a:xfrm>
        </p:spPr>
        <p:txBody>
          <a:bodyPr anchor="b">
            <a:noAutofit/>
          </a:bodyPr>
          <a:lstStyle>
            <a:lvl1pPr algn="l">
              <a:spcBef>
                <a:spcPts val="0"/>
              </a:spcBef>
              <a:defRPr sz="4000" i="0" spc="0" baseline="0">
                <a:solidFill>
                  <a:schemeClr val="accent2"/>
                </a:solidFill>
                <a:effectLst/>
                <a:latin typeface="Bebas Neue Regular" pitchFamily="50" charset="0"/>
              </a:defRPr>
            </a:lvl1pPr>
          </a:lstStyle>
          <a:p>
            <a:pPr lvl="0"/>
            <a:r>
              <a:rPr kumimoji="1" lang="en-US" altLang="ja-JP" dirty="0" smtClean="0"/>
              <a:t>TEXT HERE</a:t>
            </a:r>
            <a:endParaRPr kumimoji="1" lang="ja-JP" altLang="en-US" dirty="0" smtClean="0"/>
          </a:p>
        </p:txBody>
      </p:sp>
      <p:sp>
        <p:nvSpPr>
          <p:cNvPr id="26" name="テキスト プレースホルダー 5"/>
          <p:cNvSpPr>
            <a:spLocks noGrp="1"/>
          </p:cNvSpPr>
          <p:nvPr>
            <p:ph type="body" sz="quarter" idx="48" hasCustomPrompt="1"/>
          </p:nvPr>
        </p:nvSpPr>
        <p:spPr>
          <a:xfrm>
            <a:off x="10168173" y="8106624"/>
            <a:ext cx="6450012" cy="1375853"/>
          </a:xfrm>
        </p:spPr>
        <p:txBody>
          <a:bodyPr anchor="t">
            <a:noAutofit/>
          </a:bodyPr>
          <a:lstStyle>
            <a:lvl1pPr algn="l">
              <a:lnSpc>
                <a:spcPct val="100000"/>
              </a:lnSpc>
              <a:spcBef>
                <a:spcPts val="0"/>
              </a:spcBef>
              <a:defRPr sz="2400" i="0" spc="0" baseline="0">
                <a:solidFill>
                  <a:schemeClr val="bg1"/>
                </a:solidFill>
                <a:effectLst/>
                <a:latin typeface="+mn-lt"/>
              </a:defRPr>
            </a:lvl1pPr>
          </a:lstStyle>
          <a:p>
            <a:pPr lvl="0"/>
            <a:r>
              <a:rPr kumimoji="1" lang="en-US" altLang="ja-JP" dirty="0" smtClean="0"/>
              <a:t>Text Here</a:t>
            </a:r>
            <a:endParaRPr kumimoji="1" lang="ja-JP" altLang="en-US" dirty="0" smtClean="0"/>
          </a:p>
        </p:txBody>
      </p:sp>
    </p:spTree>
    <p:extLst>
      <p:ext uri="{BB962C8B-B14F-4D97-AF65-F5344CB8AC3E}">
        <p14:creationId xmlns:p14="http://schemas.microsoft.com/office/powerpoint/2010/main" val="40119823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iterate type="lt">
                                    <p:tmPct val="5000"/>
                                  </p:iterate>
                                  <p:childTnLst>
                                    <p:set>
                                      <p:cBhvr>
                                        <p:cTn id="6" dur="1" fill="hold">
                                          <p:stCondLst>
                                            <p:cond delay="0"/>
                                          </p:stCondLst>
                                        </p:cTn>
                                        <p:tgtEl>
                                          <p:spTgt spid="6">
                                            <p:txEl>
                                              <p:pRg st="0" end="0"/>
                                            </p:txEl>
                                          </p:spTgt>
                                        </p:tgtEl>
                                        <p:attrNameLst>
                                          <p:attrName>style.visibility</p:attrName>
                                        </p:attrNameLst>
                                      </p:cBhvr>
                                      <p:to>
                                        <p:strVal val="visible"/>
                                      </p:to>
                                    </p:set>
                                    <p:animEffect transition="in" filter="randombar(horizontal)">
                                      <p:cBhvr>
                                        <p:cTn id="7" dur="500"/>
                                        <p:tgtEl>
                                          <p:spTgt spid="6">
                                            <p:txEl>
                                              <p:pRg st="0" end="0"/>
                                            </p:txEl>
                                          </p:spTgt>
                                        </p:tgtEl>
                                      </p:cBhvr>
                                    </p:animEffect>
                                  </p:childTnLst>
                                </p:cTn>
                              </p:par>
                            </p:childTnLst>
                          </p:cTn>
                        </p:par>
                        <p:par>
                          <p:cTn id="8" fill="hold">
                            <p:stCondLst>
                              <p:cond delay="875"/>
                            </p:stCondLst>
                            <p:childTnLst>
                              <p:par>
                                <p:cTn id="9" presetID="14" presetClass="entr" presetSubtype="10" fill="hold" nodeType="afterEffect">
                                  <p:stCondLst>
                                    <p:cond delay="0"/>
                                  </p:stCondLst>
                                  <p:childTnLst>
                                    <p:set>
                                      <p:cBhvr>
                                        <p:cTn id="10" dur="1" fill="hold">
                                          <p:stCondLst>
                                            <p:cond delay="0"/>
                                          </p:stCondLst>
                                        </p:cTn>
                                        <p:tgtEl>
                                          <p:spTgt spid="31"/>
                                        </p:tgtEl>
                                        <p:attrNameLst>
                                          <p:attrName>style.visibility</p:attrName>
                                        </p:attrNameLst>
                                      </p:cBhvr>
                                      <p:to>
                                        <p:strVal val="visible"/>
                                      </p:to>
                                    </p:set>
                                    <p:animEffect transition="in" filter="randombar(horizontal)">
                                      <p:cBhvr>
                                        <p:cTn id="11" dur="500"/>
                                        <p:tgtEl>
                                          <p:spTgt spid="31"/>
                                        </p:tgtEl>
                                      </p:cBhvr>
                                    </p:animEffect>
                                  </p:childTnLst>
                                </p:cTn>
                              </p:par>
                              <p:par>
                                <p:cTn id="12" presetID="14" presetClass="entr" presetSubtype="10" fill="hold" grpId="0" nodeType="withEffect">
                                  <p:stCondLst>
                                    <p:cond delay="0"/>
                                  </p:stCondLst>
                                  <p:childTnLst>
                                    <p:set>
                                      <p:cBhvr>
                                        <p:cTn id="13" dur="1" fill="hold">
                                          <p:stCondLst>
                                            <p:cond delay="0"/>
                                          </p:stCondLst>
                                        </p:cTn>
                                        <p:tgtEl>
                                          <p:spTgt spid="33"/>
                                        </p:tgtEl>
                                        <p:attrNameLst>
                                          <p:attrName>style.visibility</p:attrName>
                                        </p:attrNameLst>
                                      </p:cBhvr>
                                      <p:to>
                                        <p:strVal val="visible"/>
                                      </p:to>
                                    </p:set>
                                    <p:animEffect transition="in" filter="randombar(horizontal)">
                                      <p:cBhvr>
                                        <p:cTn id="14" dur="500"/>
                                        <p:tgtEl>
                                          <p:spTgt spid="33"/>
                                        </p:tgtEl>
                                      </p:cBhvr>
                                    </p:animEffect>
                                  </p:childTnLst>
                                </p:cTn>
                              </p:par>
                            </p:childTnLst>
                          </p:cTn>
                        </p:par>
                        <p:par>
                          <p:cTn id="15" fill="hold">
                            <p:stCondLst>
                              <p:cond delay="1375"/>
                            </p:stCondLst>
                            <p:childTnLst>
                              <p:par>
                                <p:cTn id="16" presetID="14" presetClass="entr" presetSubtype="10" fill="hold" grpId="0" nodeType="afterEffect">
                                  <p:stCondLst>
                                    <p:cond delay="0"/>
                                  </p:stCondLst>
                                  <p:childTnLst>
                                    <p:set>
                                      <p:cBhvr>
                                        <p:cTn id="17" dur="1" fill="hold">
                                          <p:stCondLst>
                                            <p:cond delay="0"/>
                                          </p:stCondLst>
                                        </p:cTn>
                                        <p:tgtEl>
                                          <p:spTgt spid="13"/>
                                        </p:tgtEl>
                                        <p:attrNameLst>
                                          <p:attrName>style.visibility</p:attrName>
                                        </p:attrNameLst>
                                      </p:cBhvr>
                                      <p:to>
                                        <p:strVal val="visible"/>
                                      </p:to>
                                    </p:set>
                                    <p:animEffect transition="in" filter="randombar(horizontal)">
                                      <p:cBhvr>
                                        <p:cTn id="18" dur="500"/>
                                        <p:tgtEl>
                                          <p:spTgt spid="13"/>
                                        </p:tgtEl>
                                      </p:cBhvr>
                                    </p:animEffect>
                                  </p:childTnLst>
                                </p:cTn>
                              </p:par>
                              <p:par>
                                <p:cTn id="19" presetID="14" presetClass="entr" presetSubtype="10" fill="hold" nodeType="withEffect">
                                  <p:stCondLst>
                                    <p:cond delay="0"/>
                                  </p:stCondLst>
                                  <p:childTnLst>
                                    <p:set>
                                      <p:cBhvr>
                                        <p:cTn id="20" dur="1" fill="hold">
                                          <p:stCondLst>
                                            <p:cond delay="0"/>
                                          </p:stCondLst>
                                        </p:cTn>
                                        <p:tgtEl>
                                          <p:spTgt spid="7"/>
                                        </p:tgtEl>
                                        <p:attrNameLst>
                                          <p:attrName>style.visibility</p:attrName>
                                        </p:attrNameLst>
                                      </p:cBhvr>
                                      <p:to>
                                        <p:strVal val="visible"/>
                                      </p:to>
                                    </p:set>
                                    <p:animEffect transition="in" filter="randombar(horizontal)">
                                      <p:cBhvr>
                                        <p:cTn id="21" dur="500"/>
                                        <p:tgtEl>
                                          <p:spTgt spid="7"/>
                                        </p:tgtEl>
                                      </p:cBhvr>
                                    </p:animEffect>
                                  </p:childTnLst>
                                </p:cTn>
                              </p:par>
                              <p:par>
                                <p:cTn id="22" presetID="53" presetClass="entr" presetSubtype="16" fill="hold" grpId="0" nodeType="withEffect">
                                  <p:stCondLst>
                                    <p:cond delay="250"/>
                                  </p:stCondLst>
                                  <p:iterate type="lt">
                                    <p:tmPct val="5000"/>
                                  </p:iterate>
                                  <p:childTnLst>
                                    <p:set>
                                      <p:cBhvr>
                                        <p:cTn id="23" dur="1" fill="hold">
                                          <p:stCondLst>
                                            <p:cond delay="0"/>
                                          </p:stCondLst>
                                        </p:cTn>
                                        <p:tgtEl>
                                          <p:spTgt spid="17"/>
                                        </p:tgtEl>
                                        <p:attrNameLst>
                                          <p:attrName>style.visibility</p:attrName>
                                        </p:attrNameLst>
                                      </p:cBhvr>
                                      <p:to>
                                        <p:strVal val="visible"/>
                                      </p:to>
                                    </p:set>
                                    <p:anim calcmode="lin" valueType="num">
                                      <p:cBhvr>
                                        <p:cTn id="24" dur="500" fill="hold"/>
                                        <p:tgtEl>
                                          <p:spTgt spid="17"/>
                                        </p:tgtEl>
                                        <p:attrNameLst>
                                          <p:attrName>ppt_w</p:attrName>
                                        </p:attrNameLst>
                                      </p:cBhvr>
                                      <p:tavLst>
                                        <p:tav tm="0">
                                          <p:val>
                                            <p:fltVal val="0"/>
                                          </p:val>
                                        </p:tav>
                                        <p:tav tm="100000">
                                          <p:val>
                                            <p:strVal val="#ppt_w"/>
                                          </p:val>
                                        </p:tav>
                                      </p:tavLst>
                                    </p:anim>
                                    <p:anim calcmode="lin" valueType="num">
                                      <p:cBhvr>
                                        <p:cTn id="25" dur="500" fill="hold"/>
                                        <p:tgtEl>
                                          <p:spTgt spid="17"/>
                                        </p:tgtEl>
                                        <p:attrNameLst>
                                          <p:attrName>ppt_h</p:attrName>
                                        </p:attrNameLst>
                                      </p:cBhvr>
                                      <p:tavLst>
                                        <p:tav tm="0">
                                          <p:val>
                                            <p:fltVal val="0"/>
                                          </p:val>
                                        </p:tav>
                                        <p:tav tm="100000">
                                          <p:val>
                                            <p:strVal val="#ppt_h"/>
                                          </p:val>
                                        </p:tav>
                                      </p:tavLst>
                                    </p:anim>
                                    <p:animEffect transition="in" filter="fade">
                                      <p:cBhvr>
                                        <p:cTn id="26" dur="500"/>
                                        <p:tgtEl>
                                          <p:spTgt spid="17"/>
                                        </p:tgtEl>
                                      </p:cBhvr>
                                    </p:animEffect>
                                  </p:childTnLst>
                                </p:cTn>
                              </p:par>
                            </p:childTnLst>
                          </p:cTn>
                        </p:par>
                        <p:par>
                          <p:cTn id="27" fill="hold">
                            <p:stCondLst>
                              <p:cond delay="2200"/>
                            </p:stCondLst>
                            <p:childTnLst>
                              <p:par>
                                <p:cTn id="28" presetID="14" presetClass="entr" presetSubtype="10" fill="hold" grpId="0" nodeType="afterEffect">
                                  <p:stCondLst>
                                    <p:cond delay="0"/>
                                  </p:stCondLst>
                                  <p:iterate type="lt">
                                    <p:tmPct val="5000"/>
                                  </p:iterate>
                                  <p:childTnLst>
                                    <p:set>
                                      <p:cBhvr>
                                        <p:cTn id="29" dur="1" fill="hold">
                                          <p:stCondLst>
                                            <p:cond delay="0"/>
                                          </p:stCondLst>
                                        </p:cTn>
                                        <p:tgtEl>
                                          <p:spTgt spid="19">
                                            <p:txEl>
                                              <p:pRg st="0" end="0"/>
                                            </p:txEl>
                                          </p:spTgt>
                                        </p:tgtEl>
                                        <p:attrNameLst>
                                          <p:attrName>style.visibility</p:attrName>
                                        </p:attrNameLst>
                                      </p:cBhvr>
                                      <p:to>
                                        <p:strVal val="visible"/>
                                      </p:to>
                                    </p:set>
                                    <p:animEffect transition="in" filter="randombar(horizontal)">
                                      <p:cBhvr>
                                        <p:cTn id="30" dur="500"/>
                                        <p:tgtEl>
                                          <p:spTgt spid="19">
                                            <p:txEl>
                                              <p:pRg st="0" end="0"/>
                                            </p:txEl>
                                          </p:spTgt>
                                        </p:tgtEl>
                                      </p:cBhvr>
                                    </p:animEffect>
                                  </p:childTnLst>
                                </p:cTn>
                              </p:par>
                            </p:childTnLst>
                          </p:cTn>
                        </p:par>
                        <p:par>
                          <p:cTn id="31" fill="hold">
                            <p:stCondLst>
                              <p:cond delay="2875"/>
                            </p:stCondLst>
                            <p:childTnLst>
                              <p:par>
                                <p:cTn id="32" presetID="10" presetClass="entr" presetSubtype="0" fill="hold" grpId="0" nodeType="afterEffect">
                                  <p:stCondLst>
                                    <p:cond delay="0"/>
                                  </p:stCondLst>
                                  <p:childTnLst>
                                    <p:set>
                                      <p:cBhvr>
                                        <p:cTn id="33" dur="1" fill="hold">
                                          <p:stCondLst>
                                            <p:cond delay="0"/>
                                          </p:stCondLst>
                                        </p:cTn>
                                        <p:tgtEl>
                                          <p:spTgt spid="20">
                                            <p:txEl>
                                              <p:pRg st="0" end="0"/>
                                            </p:txEl>
                                          </p:spTgt>
                                        </p:tgtEl>
                                        <p:attrNameLst>
                                          <p:attrName>style.visibility</p:attrName>
                                        </p:attrNameLst>
                                      </p:cBhvr>
                                      <p:to>
                                        <p:strVal val="visible"/>
                                      </p:to>
                                    </p:set>
                                    <p:animEffect transition="in" filter="fade">
                                      <p:cBhvr>
                                        <p:cTn id="34" dur="750"/>
                                        <p:tgtEl>
                                          <p:spTgt spid="20">
                                            <p:txEl>
                                              <p:pRg st="0" end="0"/>
                                            </p:txEl>
                                          </p:spTgt>
                                        </p:tgtEl>
                                      </p:cBhvr>
                                    </p:animEffect>
                                  </p:childTnLst>
                                </p:cTn>
                              </p:par>
                              <p:par>
                                <p:cTn id="35" presetID="53" presetClass="entr" presetSubtype="16" fill="hold" grpId="0" nodeType="withEffect">
                                  <p:stCondLst>
                                    <p:cond delay="250"/>
                                  </p:stCondLst>
                                  <p:iterate type="lt">
                                    <p:tmPct val="5000"/>
                                  </p:iterate>
                                  <p:childTnLst>
                                    <p:set>
                                      <p:cBhvr>
                                        <p:cTn id="36" dur="1" fill="hold">
                                          <p:stCondLst>
                                            <p:cond delay="0"/>
                                          </p:stCondLst>
                                        </p:cTn>
                                        <p:tgtEl>
                                          <p:spTgt spid="21"/>
                                        </p:tgtEl>
                                        <p:attrNameLst>
                                          <p:attrName>style.visibility</p:attrName>
                                        </p:attrNameLst>
                                      </p:cBhvr>
                                      <p:to>
                                        <p:strVal val="visible"/>
                                      </p:to>
                                    </p:set>
                                    <p:anim calcmode="lin" valueType="num">
                                      <p:cBhvr>
                                        <p:cTn id="37" dur="500" fill="hold"/>
                                        <p:tgtEl>
                                          <p:spTgt spid="21"/>
                                        </p:tgtEl>
                                        <p:attrNameLst>
                                          <p:attrName>ppt_w</p:attrName>
                                        </p:attrNameLst>
                                      </p:cBhvr>
                                      <p:tavLst>
                                        <p:tav tm="0">
                                          <p:val>
                                            <p:fltVal val="0"/>
                                          </p:val>
                                        </p:tav>
                                        <p:tav tm="100000">
                                          <p:val>
                                            <p:strVal val="#ppt_w"/>
                                          </p:val>
                                        </p:tav>
                                      </p:tavLst>
                                    </p:anim>
                                    <p:anim calcmode="lin" valueType="num">
                                      <p:cBhvr>
                                        <p:cTn id="38" dur="500" fill="hold"/>
                                        <p:tgtEl>
                                          <p:spTgt spid="21"/>
                                        </p:tgtEl>
                                        <p:attrNameLst>
                                          <p:attrName>ppt_h</p:attrName>
                                        </p:attrNameLst>
                                      </p:cBhvr>
                                      <p:tavLst>
                                        <p:tav tm="0">
                                          <p:val>
                                            <p:fltVal val="0"/>
                                          </p:val>
                                        </p:tav>
                                        <p:tav tm="100000">
                                          <p:val>
                                            <p:strVal val="#ppt_h"/>
                                          </p:val>
                                        </p:tav>
                                      </p:tavLst>
                                    </p:anim>
                                    <p:animEffect transition="in" filter="fade">
                                      <p:cBhvr>
                                        <p:cTn id="39" dur="500"/>
                                        <p:tgtEl>
                                          <p:spTgt spid="21"/>
                                        </p:tgtEl>
                                      </p:cBhvr>
                                    </p:animEffect>
                                  </p:childTnLst>
                                </p:cTn>
                              </p:par>
                            </p:childTnLst>
                          </p:cTn>
                        </p:par>
                        <p:par>
                          <p:cTn id="40" fill="hold">
                            <p:stCondLst>
                              <p:cond delay="3700"/>
                            </p:stCondLst>
                            <p:childTnLst>
                              <p:par>
                                <p:cTn id="41" presetID="14" presetClass="entr" presetSubtype="10" fill="hold" grpId="0" nodeType="afterEffect">
                                  <p:stCondLst>
                                    <p:cond delay="0"/>
                                  </p:stCondLst>
                                  <p:iterate type="lt">
                                    <p:tmPct val="5000"/>
                                  </p:iterate>
                                  <p:childTnLst>
                                    <p:set>
                                      <p:cBhvr>
                                        <p:cTn id="42" dur="1" fill="hold">
                                          <p:stCondLst>
                                            <p:cond delay="0"/>
                                          </p:stCondLst>
                                        </p:cTn>
                                        <p:tgtEl>
                                          <p:spTgt spid="22">
                                            <p:txEl>
                                              <p:pRg st="0" end="0"/>
                                            </p:txEl>
                                          </p:spTgt>
                                        </p:tgtEl>
                                        <p:attrNameLst>
                                          <p:attrName>style.visibility</p:attrName>
                                        </p:attrNameLst>
                                      </p:cBhvr>
                                      <p:to>
                                        <p:strVal val="visible"/>
                                      </p:to>
                                    </p:set>
                                    <p:animEffect transition="in" filter="randombar(horizontal)">
                                      <p:cBhvr>
                                        <p:cTn id="43" dur="500"/>
                                        <p:tgtEl>
                                          <p:spTgt spid="22">
                                            <p:txEl>
                                              <p:pRg st="0" end="0"/>
                                            </p:txEl>
                                          </p:spTgt>
                                        </p:tgtEl>
                                      </p:cBhvr>
                                    </p:animEffect>
                                  </p:childTnLst>
                                </p:cTn>
                              </p:par>
                            </p:childTnLst>
                          </p:cTn>
                        </p:par>
                        <p:par>
                          <p:cTn id="44" fill="hold">
                            <p:stCondLst>
                              <p:cond delay="4375"/>
                            </p:stCondLst>
                            <p:childTnLst>
                              <p:par>
                                <p:cTn id="45" presetID="10" presetClass="entr" presetSubtype="0" fill="hold" grpId="0" nodeType="afterEffect">
                                  <p:stCondLst>
                                    <p:cond delay="0"/>
                                  </p:stCondLst>
                                  <p:childTnLst>
                                    <p:set>
                                      <p:cBhvr>
                                        <p:cTn id="46" dur="1" fill="hold">
                                          <p:stCondLst>
                                            <p:cond delay="0"/>
                                          </p:stCondLst>
                                        </p:cTn>
                                        <p:tgtEl>
                                          <p:spTgt spid="23">
                                            <p:txEl>
                                              <p:pRg st="0" end="0"/>
                                            </p:txEl>
                                          </p:spTgt>
                                        </p:tgtEl>
                                        <p:attrNameLst>
                                          <p:attrName>style.visibility</p:attrName>
                                        </p:attrNameLst>
                                      </p:cBhvr>
                                      <p:to>
                                        <p:strVal val="visible"/>
                                      </p:to>
                                    </p:set>
                                    <p:animEffect transition="in" filter="fade">
                                      <p:cBhvr>
                                        <p:cTn id="47" dur="750"/>
                                        <p:tgtEl>
                                          <p:spTgt spid="23">
                                            <p:txEl>
                                              <p:pRg st="0" end="0"/>
                                            </p:txEl>
                                          </p:spTgt>
                                        </p:tgtEl>
                                      </p:cBhvr>
                                    </p:animEffect>
                                  </p:childTnLst>
                                </p:cTn>
                              </p:par>
                              <p:par>
                                <p:cTn id="48" presetID="53" presetClass="entr" presetSubtype="16" fill="hold" grpId="0" nodeType="withEffect">
                                  <p:stCondLst>
                                    <p:cond delay="250"/>
                                  </p:stCondLst>
                                  <p:iterate type="lt">
                                    <p:tmPct val="5000"/>
                                  </p:iterate>
                                  <p:childTnLst>
                                    <p:set>
                                      <p:cBhvr>
                                        <p:cTn id="49" dur="1" fill="hold">
                                          <p:stCondLst>
                                            <p:cond delay="0"/>
                                          </p:stCondLst>
                                        </p:cTn>
                                        <p:tgtEl>
                                          <p:spTgt spid="24"/>
                                        </p:tgtEl>
                                        <p:attrNameLst>
                                          <p:attrName>style.visibility</p:attrName>
                                        </p:attrNameLst>
                                      </p:cBhvr>
                                      <p:to>
                                        <p:strVal val="visible"/>
                                      </p:to>
                                    </p:set>
                                    <p:anim calcmode="lin" valueType="num">
                                      <p:cBhvr>
                                        <p:cTn id="50" dur="500" fill="hold"/>
                                        <p:tgtEl>
                                          <p:spTgt spid="24"/>
                                        </p:tgtEl>
                                        <p:attrNameLst>
                                          <p:attrName>ppt_w</p:attrName>
                                        </p:attrNameLst>
                                      </p:cBhvr>
                                      <p:tavLst>
                                        <p:tav tm="0">
                                          <p:val>
                                            <p:fltVal val="0"/>
                                          </p:val>
                                        </p:tav>
                                        <p:tav tm="100000">
                                          <p:val>
                                            <p:strVal val="#ppt_w"/>
                                          </p:val>
                                        </p:tav>
                                      </p:tavLst>
                                    </p:anim>
                                    <p:anim calcmode="lin" valueType="num">
                                      <p:cBhvr>
                                        <p:cTn id="51" dur="500" fill="hold"/>
                                        <p:tgtEl>
                                          <p:spTgt spid="24"/>
                                        </p:tgtEl>
                                        <p:attrNameLst>
                                          <p:attrName>ppt_h</p:attrName>
                                        </p:attrNameLst>
                                      </p:cBhvr>
                                      <p:tavLst>
                                        <p:tav tm="0">
                                          <p:val>
                                            <p:fltVal val="0"/>
                                          </p:val>
                                        </p:tav>
                                        <p:tav tm="100000">
                                          <p:val>
                                            <p:strVal val="#ppt_h"/>
                                          </p:val>
                                        </p:tav>
                                      </p:tavLst>
                                    </p:anim>
                                    <p:animEffect transition="in" filter="fade">
                                      <p:cBhvr>
                                        <p:cTn id="52" dur="500"/>
                                        <p:tgtEl>
                                          <p:spTgt spid="24"/>
                                        </p:tgtEl>
                                      </p:cBhvr>
                                    </p:animEffect>
                                  </p:childTnLst>
                                </p:cTn>
                              </p:par>
                            </p:childTnLst>
                          </p:cTn>
                        </p:par>
                        <p:par>
                          <p:cTn id="53" fill="hold">
                            <p:stCondLst>
                              <p:cond delay="5200"/>
                            </p:stCondLst>
                            <p:childTnLst>
                              <p:par>
                                <p:cTn id="54" presetID="14" presetClass="entr" presetSubtype="10" fill="hold" grpId="0" nodeType="afterEffect">
                                  <p:stCondLst>
                                    <p:cond delay="0"/>
                                  </p:stCondLst>
                                  <p:iterate type="lt">
                                    <p:tmPct val="5000"/>
                                  </p:iterate>
                                  <p:childTnLst>
                                    <p:set>
                                      <p:cBhvr>
                                        <p:cTn id="55" dur="1" fill="hold">
                                          <p:stCondLst>
                                            <p:cond delay="0"/>
                                          </p:stCondLst>
                                        </p:cTn>
                                        <p:tgtEl>
                                          <p:spTgt spid="25">
                                            <p:txEl>
                                              <p:pRg st="0" end="0"/>
                                            </p:txEl>
                                          </p:spTgt>
                                        </p:tgtEl>
                                        <p:attrNameLst>
                                          <p:attrName>style.visibility</p:attrName>
                                        </p:attrNameLst>
                                      </p:cBhvr>
                                      <p:to>
                                        <p:strVal val="visible"/>
                                      </p:to>
                                    </p:set>
                                    <p:animEffect transition="in" filter="randombar(horizontal)">
                                      <p:cBhvr>
                                        <p:cTn id="56" dur="500"/>
                                        <p:tgtEl>
                                          <p:spTgt spid="25">
                                            <p:txEl>
                                              <p:pRg st="0" end="0"/>
                                            </p:txEl>
                                          </p:spTgt>
                                        </p:tgtEl>
                                      </p:cBhvr>
                                    </p:animEffect>
                                  </p:childTnLst>
                                </p:cTn>
                              </p:par>
                            </p:childTnLst>
                          </p:cTn>
                        </p:par>
                        <p:par>
                          <p:cTn id="57" fill="hold">
                            <p:stCondLst>
                              <p:cond delay="5875"/>
                            </p:stCondLst>
                            <p:childTnLst>
                              <p:par>
                                <p:cTn id="58" presetID="10" presetClass="entr" presetSubtype="0" fill="hold" grpId="0" nodeType="afterEffect">
                                  <p:stCondLst>
                                    <p:cond delay="0"/>
                                  </p:stCondLst>
                                  <p:childTnLst>
                                    <p:set>
                                      <p:cBhvr>
                                        <p:cTn id="59" dur="1" fill="hold">
                                          <p:stCondLst>
                                            <p:cond delay="0"/>
                                          </p:stCondLst>
                                        </p:cTn>
                                        <p:tgtEl>
                                          <p:spTgt spid="26">
                                            <p:txEl>
                                              <p:pRg st="0" end="0"/>
                                            </p:txEl>
                                          </p:spTgt>
                                        </p:tgtEl>
                                        <p:attrNameLst>
                                          <p:attrName>style.visibility</p:attrName>
                                        </p:attrNameLst>
                                      </p:cBhvr>
                                      <p:to>
                                        <p:strVal val="visible"/>
                                      </p:to>
                                    </p:set>
                                    <p:animEffect transition="in" filter="fade">
                                      <p:cBhvr>
                                        <p:cTn id="60" dur="750"/>
                                        <p:tgtEl>
                                          <p:spTgt spid="2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tmplLst>
          <p:tmpl lvl="1">
            <p:tnLst>
              <p:par>
                <p:cTn presetID="14" presetClass="entr" presetSubtype="10" fill="hold" nodeType="afterEffect">
                  <p:stCondLst>
                    <p:cond delay="0"/>
                  </p:stCondLst>
                  <p:iterate type="lt">
                    <p:tmPct val="5000"/>
                  </p:iterate>
                  <p:childTnLst>
                    <p:set>
                      <p:cBhvr>
                        <p:cTn dur="1" fill="hold">
                          <p:stCondLst>
                            <p:cond delay="0"/>
                          </p:stCondLst>
                        </p:cTn>
                        <p:tgtEl>
                          <p:spTgt spid="6"/>
                        </p:tgtEl>
                        <p:attrNameLst>
                          <p:attrName>style.visibility</p:attrName>
                        </p:attrNameLst>
                      </p:cBhvr>
                      <p:to>
                        <p:strVal val="visible"/>
                      </p:to>
                    </p:set>
                    <p:animEffect transition="in" filter="randombar(horizontal)">
                      <p:cBhvr>
                        <p:cTn dur="500"/>
                        <p:tgtEl>
                          <p:spTgt spid="6"/>
                        </p:tgtEl>
                      </p:cBhvr>
                    </p:animEffect>
                  </p:childTnLst>
                </p:cTn>
              </p:par>
            </p:tnLst>
          </p:tmpl>
        </p:tmplLst>
      </p:bldP>
      <p:bldP spid="33" grpId="0"/>
      <p:bldP spid="13" grpId="0"/>
      <p:bldP spid="17" grpId="0"/>
      <p:bldP spid="19" grpId="0" build="p">
        <p:tmplLst>
          <p:tmpl lvl="1">
            <p:tnLst>
              <p:par>
                <p:cTn presetID="14" presetClass="entr" presetSubtype="10" fill="hold" nodeType="afterEffect">
                  <p:stCondLst>
                    <p:cond delay="0"/>
                  </p:stCondLst>
                  <p:iterate type="lt">
                    <p:tmPct val="5000"/>
                  </p:iterate>
                  <p:childTnLst>
                    <p:set>
                      <p:cBhvr>
                        <p:cTn dur="1" fill="hold">
                          <p:stCondLst>
                            <p:cond delay="0"/>
                          </p:stCondLst>
                        </p:cTn>
                        <p:tgtEl>
                          <p:spTgt spid="19"/>
                        </p:tgtEl>
                        <p:attrNameLst>
                          <p:attrName>style.visibility</p:attrName>
                        </p:attrNameLst>
                      </p:cBhvr>
                      <p:to>
                        <p:strVal val="visible"/>
                      </p:to>
                    </p:set>
                    <p:animEffect transition="in" filter="randombar(horizontal)">
                      <p:cBhvr>
                        <p:cTn dur="500"/>
                        <p:tgtEl>
                          <p:spTgt spid="19"/>
                        </p:tgtEl>
                      </p:cBhvr>
                    </p:animEffect>
                  </p:childTnLst>
                </p:cTn>
              </p:par>
            </p:tnLst>
          </p:tmpl>
        </p:tmplLst>
      </p:bldP>
      <p:bldP spid="20" grpId="0" build="p">
        <p:tmplLst>
          <p:tmpl lvl="1">
            <p:tnLst>
              <p:par>
                <p:cTn presetID="10" presetClass="entr" presetSubtype="0" fill="hold" nodeType="afterEffect">
                  <p:stCondLst>
                    <p:cond delay="0"/>
                  </p:stCondLst>
                  <p:childTnLst>
                    <p:set>
                      <p:cBhvr>
                        <p:cTn dur="1" fill="hold">
                          <p:stCondLst>
                            <p:cond delay="0"/>
                          </p:stCondLst>
                        </p:cTn>
                        <p:tgtEl>
                          <p:spTgt spid="20"/>
                        </p:tgtEl>
                        <p:attrNameLst>
                          <p:attrName>style.visibility</p:attrName>
                        </p:attrNameLst>
                      </p:cBhvr>
                      <p:to>
                        <p:strVal val="visible"/>
                      </p:to>
                    </p:set>
                    <p:animEffect transition="in" filter="fade">
                      <p:cBhvr>
                        <p:cTn dur="750"/>
                        <p:tgtEl>
                          <p:spTgt spid="20"/>
                        </p:tgtEl>
                      </p:cBhvr>
                    </p:animEffect>
                  </p:childTnLst>
                </p:cTn>
              </p:par>
            </p:tnLst>
          </p:tmpl>
        </p:tmplLst>
      </p:bldP>
      <p:bldP spid="21" grpId="0"/>
      <p:bldP spid="22" grpId="0" build="p">
        <p:tmplLst>
          <p:tmpl lvl="1">
            <p:tnLst>
              <p:par>
                <p:cTn presetID="14" presetClass="entr" presetSubtype="10" fill="hold" nodeType="afterEffect">
                  <p:stCondLst>
                    <p:cond delay="0"/>
                  </p:stCondLst>
                  <p:iterate type="lt">
                    <p:tmPct val="5000"/>
                  </p:iterate>
                  <p:childTnLst>
                    <p:set>
                      <p:cBhvr>
                        <p:cTn dur="1" fill="hold">
                          <p:stCondLst>
                            <p:cond delay="0"/>
                          </p:stCondLst>
                        </p:cTn>
                        <p:tgtEl>
                          <p:spTgt spid="22"/>
                        </p:tgtEl>
                        <p:attrNameLst>
                          <p:attrName>style.visibility</p:attrName>
                        </p:attrNameLst>
                      </p:cBhvr>
                      <p:to>
                        <p:strVal val="visible"/>
                      </p:to>
                    </p:set>
                    <p:animEffect transition="in" filter="randombar(horizontal)">
                      <p:cBhvr>
                        <p:cTn dur="500"/>
                        <p:tgtEl>
                          <p:spTgt spid="22"/>
                        </p:tgtEl>
                      </p:cBhvr>
                    </p:animEffect>
                  </p:childTnLst>
                </p:cTn>
              </p:par>
            </p:tnLst>
          </p:tmpl>
        </p:tmplLst>
      </p:bldP>
      <p:bldP spid="23" grpId="0" build="p">
        <p:tmplLst>
          <p:tmpl lvl="1">
            <p:tnLst>
              <p:par>
                <p:cTn presetID="10" presetClass="entr" presetSubtype="0" fill="hold" nodeType="afterEffect">
                  <p:stCondLst>
                    <p:cond delay="0"/>
                  </p:stCondLst>
                  <p:childTnLst>
                    <p:set>
                      <p:cBhvr>
                        <p:cTn dur="1" fill="hold">
                          <p:stCondLst>
                            <p:cond delay="0"/>
                          </p:stCondLst>
                        </p:cTn>
                        <p:tgtEl>
                          <p:spTgt spid="23"/>
                        </p:tgtEl>
                        <p:attrNameLst>
                          <p:attrName>style.visibility</p:attrName>
                        </p:attrNameLst>
                      </p:cBhvr>
                      <p:to>
                        <p:strVal val="visible"/>
                      </p:to>
                    </p:set>
                    <p:animEffect transition="in" filter="fade">
                      <p:cBhvr>
                        <p:cTn dur="750"/>
                        <p:tgtEl>
                          <p:spTgt spid="23"/>
                        </p:tgtEl>
                      </p:cBhvr>
                    </p:animEffect>
                  </p:childTnLst>
                </p:cTn>
              </p:par>
            </p:tnLst>
          </p:tmpl>
        </p:tmplLst>
      </p:bldP>
      <p:bldP spid="24" grpId="0"/>
      <p:bldP spid="25" grpId="0" build="p">
        <p:tmplLst>
          <p:tmpl lvl="1">
            <p:tnLst>
              <p:par>
                <p:cTn presetID="14" presetClass="entr" presetSubtype="10" fill="hold" nodeType="afterEffect">
                  <p:stCondLst>
                    <p:cond delay="0"/>
                  </p:stCondLst>
                  <p:iterate type="lt">
                    <p:tmPct val="5000"/>
                  </p:iterate>
                  <p:childTnLst>
                    <p:set>
                      <p:cBhvr>
                        <p:cTn dur="1" fill="hold">
                          <p:stCondLst>
                            <p:cond delay="0"/>
                          </p:stCondLst>
                        </p:cTn>
                        <p:tgtEl>
                          <p:spTgt spid="25"/>
                        </p:tgtEl>
                        <p:attrNameLst>
                          <p:attrName>style.visibility</p:attrName>
                        </p:attrNameLst>
                      </p:cBhvr>
                      <p:to>
                        <p:strVal val="visible"/>
                      </p:to>
                    </p:set>
                    <p:animEffect transition="in" filter="randombar(horizontal)">
                      <p:cBhvr>
                        <p:cTn dur="500"/>
                        <p:tgtEl>
                          <p:spTgt spid="25"/>
                        </p:tgtEl>
                      </p:cBhvr>
                    </p:animEffect>
                  </p:childTnLst>
                </p:cTn>
              </p:par>
            </p:tnLst>
          </p:tmpl>
        </p:tmplLst>
      </p:bldP>
      <p:bldP spid="26" grpId="0" build="p">
        <p:tmplLst>
          <p:tmpl lvl="1">
            <p:tnLst>
              <p:par>
                <p:cTn presetID="10" presetClass="entr" presetSubtype="0" fill="hold" nodeType="afterEffect">
                  <p:stCondLst>
                    <p:cond delay="0"/>
                  </p:stCondLst>
                  <p:childTnLst>
                    <p:set>
                      <p:cBhvr>
                        <p:cTn dur="1" fill="hold">
                          <p:stCondLst>
                            <p:cond delay="0"/>
                          </p:stCondLst>
                        </p:cTn>
                        <p:tgtEl>
                          <p:spTgt spid="26"/>
                        </p:tgtEl>
                        <p:attrNameLst>
                          <p:attrName>style.visibility</p:attrName>
                        </p:attrNameLst>
                      </p:cBhvr>
                      <p:to>
                        <p:strVal val="visible"/>
                      </p:to>
                    </p:set>
                    <p:animEffect transition="in" filter="fade">
                      <p:cBhvr>
                        <p:cTn dur="750"/>
                        <p:tgtEl>
                          <p:spTgt spid="26"/>
                        </p:tgtEl>
                      </p:cBhvr>
                    </p:animEffect>
                  </p:childTnLst>
                </p:cTn>
              </p:par>
            </p:tnLst>
          </p:tmpl>
        </p:tmplLst>
      </p:bldP>
    </p:bldLst>
  </p:timing>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Device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smtClean="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F95F845C-B07D-424A-A6EA-96D8F4A7E4C5}" type="slidenum">
              <a:rPr lang="ja-JP" altLang="en-US" smtClean="0"/>
              <a:pPr/>
              <a:t>‹#›</a:t>
            </a:fld>
            <a:endParaRPr lang="ja-JP" altLang="en-US"/>
          </a:p>
        </p:txBody>
      </p:sp>
      <p:sp>
        <p:nvSpPr>
          <p:cNvPr id="6" name="テキスト プレースホルダー 5"/>
          <p:cNvSpPr>
            <a:spLocks noGrp="1"/>
          </p:cNvSpPr>
          <p:nvPr>
            <p:ph type="body" sz="quarter" idx="12" hasCustomPrompt="1"/>
          </p:nvPr>
        </p:nvSpPr>
        <p:spPr>
          <a:xfrm>
            <a:off x="1237456" y="1803400"/>
            <a:ext cx="15811500" cy="617976"/>
          </a:xfrm>
        </p:spPr>
        <p:txBody>
          <a:bodyPr anchor="ctr">
            <a:noAutofit/>
          </a:bodyPr>
          <a:lstStyle>
            <a:lvl1pPr algn="ctr">
              <a:spcBef>
                <a:spcPts val="0"/>
              </a:spcBef>
              <a:defRPr sz="3200" i="1" spc="0" baseline="0">
                <a:solidFill>
                  <a:schemeClr val="bg1"/>
                </a:solidFill>
                <a:effectLst/>
              </a:defRPr>
            </a:lvl1pPr>
          </a:lstStyle>
          <a:p>
            <a:pPr lvl="0"/>
            <a:r>
              <a:rPr kumimoji="1" lang="en-US" altLang="ja-JP" dirty="0" smtClean="0"/>
              <a:t>Subtitle Goes Here</a:t>
            </a:r>
            <a:endParaRPr kumimoji="1" lang="ja-JP" altLang="en-US" dirty="0" smtClean="0"/>
          </a:p>
        </p:txBody>
      </p:sp>
      <p:pic>
        <p:nvPicPr>
          <p:cNvPr id="7" name="図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877241" y="3241961"/>
            <a:ext cx="6818983" cy="5523968"/>
          </a:xfrm>
          <a:prstGeom prst="rect">
            <a:avLst/>
          </a:prstGeom>
        </p:spPr>
      </p:pic>
      <p:sp>
        <p:nvSpPr>
          <p:cNvPr id="12" name="図プレースホルダー 32"/>
          <p:cNvSpPr>
            <a:spLocks noGrp="1"/>
          </p:cNvSpPr>
          <p:nvPr>
            <p:ph type="pic" sz="quarter" idx="22" hasCustomPrompt="1"/>
          </p:nvPr>
        </p:nvSpPr>
        <p:spPr>
          <a:xfrm>
            <a:off x="2150582" y="3486840"/>
            <a:ext cx="6294920" cy="3447359"/>
          </a:xfrm>
        </p:spPr>
        <p:txBody>
          <a:bodyPr>
            <a:normAutofit/>
          </a:bodyPr>
          <a:lstStyle>
            <a:lvl1pPr>
              <a:defRPr sz="1800" baseline="0"/>
            </a:lvl1pPr>
          </a:lstStyle>
          <a:p>
            <a:r>
              <a:rPr kumimoji="1" lang="en-US" altLang="ja-JP" dirty="0" smtClean="0"/>
              <a:t>Add an image </a:t>
            </a:r>
            <a:endParaRPr kumimoji="1" lang="ja-JP" altLang="en-US" dirty="0"/>
          </a:p>
        </p:txBody>
      </p:sp>
      <p:sp>
        <p:nvSpPr>
          <p:cNvPr id="14" name="テキスト プレースホルダー 13"/>
          <p:cNvSpPr>
            <a:spLocks noGrp="1"/>
          </p:cNvSpPr>
          <p:nvPr>
            <p:ph type="body" sz="quarter" idx="23" hasCustomPrompt="1"/>
          </p:nvPr>
        </p:nvSpPr>
        <p:spPr>
          <a:xfrm>
            <a:off x="7277198" y="4227217"/>
            <a:ext cx="3216892" cy="4573883"/>
          </a:xfrm>
          <a:blipFill>
            <a:blip r:embed="rId3"/>
            <a:stretch>
              <a:fillRect/>
            </a:stretch>
          </a:blipFill>
          <a:effectLst>
            <a:outerShdw blurRad="50800" dist="38100" algn="l" rotWithShape="0">
              <a:prstClr val="black">
                <a:alpha val="40000"/>
              </a:prstClr>
            </a:outerShdw>
          </a:effectLst>
        </p:spPr>
        <p:txBody>
          <a:bodyPr/>
          <a:lstStyle/>
          <a:p>
            <a:pPr lvl="0"/>
            <a:r>
              <a:rPr kumimoji="1" lang="en-US" altLang="ja-JP" dirty="0" smtClean="0"/>
              <a:t> </a:t>
            </a:r>
            <a:endParaRPr kumimoji="1" lang="ja-JP" altLang="en-US" dirty="0"/>
          </a:p>
        </p:txBody>
      </p:sp>
      <p:sp>
        <p:nvSpPr>
          <p:cNvPr id="9" name="図プレースホルダー 32"/>
          <p:cNvSpPr>
            <a:spLocks noGrp="1"/>
          </p:cNvSpPr>
          <p:nvPr>
            <p:ph type="pic" sz="quarter" idx="14" hasCustomPrompt="1"/>
          </p:nvPr>
        </p:nvSpPr>
        <p:spPr>
          <a:xfrm>
            <a:off x="7501196" y="4668913"/>
            <a:ext cx="2762545" cy="3703190"/>
          </a:xfrm>
        </p:spPr>
        <p:txBody>
          <a:bodyPr>
            <a:normAutofit/>
          </a:bodyPr>
          <a:lstStyle>
            <a:lvl1pPr>
              <a:defRPr sz="1800" baseline="0"/>
            </a:lvl1pPr>
          </a:lstStyle>
          <a:p>
            <a:r>
              <a:rPr kumimoji="1" lang="en-US" altLang="ja-JP" dirty="0" smtClean="0"/>
              <a:t>Add an image </a:t>
            </a:r>
            <a:endParaRPr kumimoji="1" lang="ja-JP" altLang="en-US" dirty="0"/>
          </a:p>
        </p:txBody>
      </p:sp>
      <p:sp>
        <p:nvSpPr>
          <p:cNvPr id="15" name="テキスト プレースホルダー 13"/>
          <p:cNvSpPr>
            <a:spLocks noGrp="1"/>
          </p:cNvSpPr>
          <p:nvPr>
            <p:ph type="body" sz="quarter" idx="24" hasCustomPrompt="1"/>
          </p:nvPr>
        </p:nvSpPr>
        <p:spPr>
          <a:xfrm>
            <a:off x="1237456" y="5457711"/>
            <a:ext cx="1643981" cy="3359018"/>
          </a:xfrm>
          <a:blipFill>
            <a:blip r:embed="rId4"/>
            <a:stretch>
              <a:fillRect/>
            </a:stretch>
          </a:blipFill>
          <a:effectLst>
            <a:outerShdw blurRad="50800" dist="38100" algn="l" rotWithShape="0">
              <a:prstClr val="black">
                <a:alpha val="40000"/>
              </a:prstClr>
            </a:outerShdw>
          </a:effectLst>
        </p:spPr>
        <p:txBody>
          <a:bodyPr/>
          <a:lstStyle/>
          <a:p>
            <a:pPr lvl="0"/>
            <a:r>
              <a:rPr kumimoji="1" lang="en-US" altLang="ja-JP" dirty="0" smtClean="0"/>
              <a:t> </a:t>
            </a:r>
            <a:endParaRPr kumimoji="1" lang="ja-JP" altLang="en-US" dirty="0"/>
          </a:p>
        </p:txBody>
      </p:sp>
      <p:sp>
        <p:nvSpPr>
          <p:cNvPr id="11" name="図プレースホルダー 32"/>
          <p:cNvSpPr>
            <a:spLocks noGrp="1"/>
          </p:cNvSpPr>
          <p:nvPr>
            <p:ph type="pic" sz="quarter" idx="13" hasCustomPrompt="1"/>
          </p:nvPr>
        </p:nvSpPr>
        <p:spPr>
          <a:xfrm>
            <a:off x="1357278" y="5881605"/>
            <a:ext cx="1404337" cy="2511227"/>
          </a:xfrm>
        </p:spPr>
        <p:txBody>
          <a:bodyPr>
            <a:normAutofit/>
          </a:bodyPr>
          <a:lstStyle>
            <a:lvl1pPr>
              <a:defRPr sz="1800" baseline="0"/>
            </a:lvl1pPr>
          </a:lstStyle>
          <a:p>
            <a:r>
              <a:rPr kumimoji="1" lang="en-US" altLang="ja-JP" dirty="0" smtClean="0"/>
              <a:t>Add an image </a:t>
            </a:r>
            <a:endParaRPr kumimoji="1" lang="ja-JP" altLang="en-US" dirty="0"/>
          </a:p>
        </p:txBody>
      </p:sp>
      <p:pic>
        <p:nvPicPr>
          <p:cNvPr id="16" name="図 15"/>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9107488" y="5141913"/>
            <a:ext cx="8125477" cy="594080"/>
          </a:xfrm>
          <a:prstGeom prst="rect">
            <a:avLst/>
          </a:prstGeom>
        </p:spPr>
      </p:pic>
      <p:sp>
        <p:nvSpPr>
          <p:cNvPr id="17" name="テキスト プレースホルダー 5"/>
          <p:cNvSpPr>
            <a:spLocks noGrp="1"/>
          </p:cNvSpPr>
          <p:nvPr>
            <p:ph type="body" sz="quarter" idx="15" hasCustomPrompt="1"/>
          </p:nvPr>
        </p:nvSpPr>
        <p:spPr>
          <a:xfrm>
            <a:off x="10705448" y="3241961"/>
            <a:ext cx="6349064" cy="2267313"/>
          </a:xfrm>
        </p:spPr>
        <p:txBody>
          <a:bodyPr anchor="b">
            <a:noAutofit/>
          </a:bodyPr>
          <a:lstStyle>
            <a:lvl1pPr algn="l">
              <a:spcBef>
                <a:spcPts val="0"/>
              </a:spcBef>
              <a:defRPr sz="4800" i="0" spc="300" baseline="0">
                <a:solidFill>
                  <a:schemeClr val="accent2"/>
                </a:solidFill>
                <a:effectLst>
                  <a:innerShdw blurRad="63500" dist="50800">
                    <a:prstClr val="black">
                      <a:alpha val="50000"/>
                    </a:prstClr>
                  </a:innerShdw>
                </a:effectLst>
                <a:latin typeface="+mj-lt"/>
              </a:defRPr>
            </a:lvl1pPr>
          </a:lstStyle>
          <a:p>
            <a:pPr lvl="0"/>
            <a:r>
              <a:rPr kumimoji="1" lang="en-US" altLang="ja-JP" dirty="0" smtClean="0"/>
              <a:t>TEXT HERE</a:t>
            </a:r>
            <a:endParaRPr kumimoji="1" lang="ja-JP" altLang="en-US" dirty="0" smtClean="0"/>
          </a:p>
        </p:txBody>
      </p:sp>
      <p:sp>
        <p:nvSpPr>
          <p:cNvPr id="18" name="テキスト プレースホルダー 5"/>
          <p:cNvSpPr>
            <a:spLocks noGrp="1"/>
          </p:cNvSpPr>
          <p:nvPr>
            <p:ph type="body" sz="quarter" idx="49" hasCustomPrompt="1"/>
          </p:nvPr>
        </p:nvSpPr>
        <p:spPr>
          <a:xfrm>
            <a:off x="10699892" y="5372262"/>
            <a:ext cx="6349064" cy="2659630"/>
          </a:xfrm>
        </p:spPr>
        <p:txBody>
          <a:bodyPr anchor="t">
            <a:noAutofit/>
          </a:bodyPr>
          <a:lstStyle>
            <a:lvl1pPr algn="l">
              <a:lnSpc>
                <a:spcPct val="100000"/>
              </a:lnSpc>
              <a:spcBef>
                <a:spcPts val="0"/>
              </a:spcBef>
              <a:defRPr sz="2400" i="0" spc="0" baseline="0">
                <a:solidFill>
                  <a:schemeClr val="bg1"/>
                </a:solidFill>
                <a:effectLst/>
                <a:latin typeface="+mn-lt"/>
              </a:defRPr>
            </a:lvl1pPr>
          </a:lstStyle>
          <a:p>
            <a:pPr lvl="0"/>
            <a:r>
              <a:rPr kumimoji="1" lang="en-US" altLang="ja-JP" dirty="0" smtClean="0"/>
              <a:t>Text Here</a:t>
            </a:r>
            <a:endParaRPr kumimoji="1" lang="ja-JP" altLang="en-US" dirty="0" smtClean="0"/>
          </a:p>
        </p:txBody>
      </p:sp>
    </p:spTree>
    <p:extLst>
      <p:ext uri="{BB962C8B-B14F-4D97-AF65-F5344CB8AC3E}">
        <p14:creationId xmlns:p14="http://schemas.microsoft.com/office/powerpoint/2010/main" val="26592230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iterate type="lt">
                                    <p:tmPct val="5000"/>
                                  </p:iterate>
                                  <p:childTnLst>
                                    <p:set>
                                      <p:cBhvr>
                                        <p:cTn id="6" dur="1" fill="hold">
                                          <p:stCondLst>
                                            <p:cond delay="0"/>
                                          </p:stCondLst>
                                        </p:cTn>
                                        <p:tgtEl>
                                          <p:spTgt spid="6">
                                            <p:txEl>
                                              <p:pRg st="0" end="0"/>
                                            </p:txEl>
                                          </p:spTgt>
                                        </p:tgtEl>
                                        <p:attrNameLst>
                                          <p:attrName>style.visibility</p:attrName>
                                        </p:attrNameLst>
                                      </p:cBhvr>
                                      <p:to>
                                        <p:strVal val="visible"/>
                                      </p:to>
                                    </p:set>
                                    <p:animEffect transition="in" filter="randombar(horizontal)">
                                      <p:cBhvr>
                                        <p:cTn id="7" dur="500"/>
                                        <p:tgtEl>
                                          <p:spTgt spid="6">
                                            <p:txEl>
                                              <p:pRg st="0" end="0"/>
                                            </p:txEl>
                                          </p:spTgt>
                                        </p:tgtEl>
                                      </p:cBhvr>
                                    </p:animEffect>
                                  </p:childTnLst>
                                </p:cTn>
                              </p:par>
                            </p:childTnLst>
                          </p:cTn>
                        </p:par>
                        <p:par>
                          <p:cTn id="8" fill="hold">
                            <p:stCondLst>
                              <p:cond delay="875"/>
                            </p:stCondLst>
                            <p:childTnLst>
                              <p:par>
                                <p:cTn id="9" presetID="14" presetClass="entr" presetSubtype="10" fill="hold" grpId="0" nodeType="afterEffect">
                                  <p:stCondLst>
                                    <p:cond delay="0"/>
                                  </p:stCondLst>
                                  <p:childTnLst>
                                    <p:set>
                                      <p:cBhvr>
                                        <p:cTn id="10" dur="1" fill="hold">
                                          <p:stCondLst>
                                            <p:cond delay="0"/>
                                          </p:stCondLst>
                                        </p:cTn>
                                        <p:tgtEl>
                                          <p:spTgt spid="12"/>
                                        </p:tgtEl>
                                        <p:attrNameLst>
                                          <p:attrName>style.visibility</p:attrName>
                                        </p:attrNameLst>
                                      </p:cBhvr>
                                      <p:to>
                                        <p:strVal val="visible"/>
                                      </p:to>
                                    </p:set>
                                    <p:animEffect transition="in" filter="randombar(horizontal)">
                                      <p:cBhvr>
                                        <p:cTn id="11" dur="500"/>
                                        <p:tgtEl>
                                          <p:spTgt spid="12"/>
                                        </p:tgtEl>
                                      </p:cBhvr>
                                    </p:animEffect>
                                  </p:childTnLst>
                                </p:cTn>
                              </p:par>
                              <p:par>
                                <p:cTn id="12" presetID="14" presetClass="entr" presetSubtype="10" fill="hold" nodeType="withEffect">
                                  <p:stCondLst>
                                    <p:cond delay="0"/>
                                  </p:stCondLst>
                                  <p:childTnLst>
                                    <p:set>
                                      <p:cBhvr>
                                        <p:cTn id="13" dur="1" fill="hold">
                                          <p:stCondLst>
                                            <p:cond delay="0"/>
                                          </p:stCondLst>
                                        </p:cTn>
                                        <p:tgtEl>
                                          <p:spTgt spid="7"/>
                                        </p:tgtEl>
                                        <p:attrNameLst>
                                          <p:attrName>style.visibility</p:attrName>
                                        </p:attrNameLst>
                                      </p:cBhvr>
                                      <p:to>
                                        <p:strVal val="visible"/>
                                      </p:to>
                                    </p:set>
                                    <p:animEffect transition="in" filter="randombar(horizontal)">
                                      <p:cBhvr>
                                        <p:cTn id="14" dur="500"/>
                                        <p:tgtEl>
                                          <p:spTgt spid="7"/>
                                        </p:tgtEl>
                                      </p:cBhvr>
                                    </p:animEffect>
                                  </p:childTnLst>
                                </p:cTn>
                              </p:par>
                            </p:childTnLst>
                          </p:cTn>
                        </p:par>
                        <p:par>
                          <p:cTn id="15" fill="hold">
                            <p:stCondLst>
                              <p:cond delay="1375"/>
                            </p:stCondLst>
                            <p:childTnLst>
                              <p:par>
                                <p:cTn id="16" presetID="14" presetClass="entr" presetSubtype="10" fill="hold" grpId="0" nodeType="afterEffect">
                                  <p:stCondLst>
                                    <p:cond delay="0"/>
                                  </p:stCondLst>
                                  <p:childTnLst>
                                    <p:set>
                                      <p:cBhvr>
                                        <p:cTn id="17" dur="1" fill="hold">
                                          <p:stCondLst>
                                            <p:cond delay="0"/>
                                          </p:stCondLst>
                                        </p:cTn>
                                        <p:tgtEl>
                                          <p:spTgt spid="11"/>
                                        </p:tgtEl>
                                        <p:attrNameLst>
                                          <p:attrName>style.visibility</p:attrName>
                                        </p:attrNameLst>
                                      </p:cBhvr>
                                      <p:to>
                                        <p:strVal val="visible"/>
                                      </p:to>
                                    </p:set>
                                    <p:animEffect transition="in" filter="randombar(horizontal)">
                                      <p:cBhvr>
                                        <p:cTn id="18" dur="500"/>
                                        <p:tgtEl>
                                          <p:spTgt spid="11"/>
                                        </p:tgtEl>
                                      </p:cBhvr>
                                    </p:animEffect>
                                  </p:childTnLst>
                                </p:cTn>
                              </p:par>
                              <p:par>
                                <p:cTn id="19" presetID="14" presetClass="entr" presetSubtype="10" fill="hold" grpId="0" nodeType="withEffect">
                                  <p:stCondLst>
                                    <p:cond delay="0"/>
                                  </p:stCondLst>
                                  <p:childTnLst>
                                    <p:set>
                                      <p:cBhvr>
                                        <p:cTn id="20" dur="1" fill="hold">
                                          <p:stCondLst>
                                            <p:cond delay="0"/>
                                          </p:stCondLst>
                                        </p:cTn>
                                        <p:tgtEl>
                                          <p:spTgt spid="15"/>
                                        </p:tgtEl>
                                        <p:attrNameLst>
                                          <p:attrName>style.visibility</p:attrName>
                                        </p:attrNameLst>
                                      </p:cBhvr>
                                      <p:to>
                                        <p:strVal val="visible"/>
                                      </p:to>
                                    </p:set>
                                    <p:animEffect transition="in" filter="randombar(horizontal)">
                                      <p:cBhvr>
                                        <p:cTn id="21" dur="500"/>
                                        <p:tgtEl>
                                          <p:spTgt spid="15"/>
                                        </p:tgtEl>
                                      </p:cBhvr>
                                    </p:animEffect>
                                  </p:childTnLst>
                                </p:cTn>
                              </p:par>
                            </p:childTnLst>
                          </p:cTn>
                        </p:par>
                        <p:par>
                          <p:cTn id="22" fill="hold">
                            <p:stCondLst>
                              <p:cond delay="1875"/>
                            </p:stCondLst>
                            <p:childTnLst>
                              <p:par>
                                <p:cTn id="23" presetID="14" presetClass="entr" presetSubtype="10" fill="hold" grpId="0" nodeType="afterEffect">
                                  <p:stCondLst>
                                    <p:cond delay="0"/>
                                  </p:stCondLst>
                                  <p:childTnLst>
                                    <p:set>
                                      <p:cBhvr>
                                        <p:cTn id="24" dur="1" fill="hold">
                                          <p:stCondLst>
                                            <p:cond delay="0"/>
                                          </p:stCondLst>
                                        </p:cTn>
                                        <p:tgtEl>
                                          <p:spTgt spid="9"/>
                                        </p:tgtEl>
                                        <p:attrNameLst>
                                          <p:attrName>style.visibility</p:attrName>
                                        </p:attrNameLst>
                                      </p:cBhvr>
                                      <p:to>
                                        <p:strVal val="visible"/>
                                      </p:to>
                                    </p:set>
                                    <p:animEffect transition="in" filter="randombar(horizontal)">
                                      <p:cBhvr>
                                        <p:cTn id="25" dur="500"/>
                                        <p:tgtEl>
                                          <p:spTgt spid="9"/>
                                        </p:tgtEl>
                                      </p:cBhvr>
                                    </p:animEffect>
                                  </p:childTnLst>
                                </p:cTn>
                              </p:par>
                              <p:par>
                                <p:cTn id="26" presetID="14" presetClass="entr" presetSubtype="10" fill="hold" grpId="0" nodeType="withEffect">
                                  <p:stCondLst>
                                    <p:cond delay="0"/>
                                  </p:stCondLst>
                                  <p:childTnLst>
                                    <p:set>
                                      <p:cBhvr>
                                        <p:cTn id="27" dur="1" fill="hold">
                                          <p:stCondLst>
                                            <p:cond delay="0"/>
                                          </p:stCondLst>
                                        </p:cTn>
                                        <p:tgtEl>
                                          <p:spTgt spid="14"/>
                                        </p:tgtEl>
                                        <p:attrNameLst>
                                          <p:attrName>style.visibility</p:attrName>
                                        </p:attrNameLst>
                                      </p:cBhvr>
                                      <p:to>
                                        <p:strVal val="visible"/>
                                      </p:to>
                                    </p:set>
                                    <p:animEffect transition="in" filter="randombar(horizontal)">
                                      <p:cBhvr>
                                        <p:cTn id="28" dur="500"/>
                                        <p:tgtEl>
                                          <p:spTgt spid="14"/>
                                        </p:tgtEl>
                                      </p:cBhvr>
                                    </p:animEffect>
                                  </p:childTnLst>
                                </p:cTn>
                              </p:par>
                            </p:childTnLst>
                          </p:cTn>
                        </p:par>
                        <p:par>
                          <p:cTn id="29" fill="hold">
                            <p:stCondLst>
                              <p:cond delay="2375"/>
                            </p:stCondLst>
                            <p:childTnLst>
                              <p:par>
                                <p:cTn id="30" presetID="14" presetClass="entr" presetSubtype="10" fill="hold" grpId="0" nodeType="afterEffect">
                                  <p:stCondLst>
                                    <p:cond delay="250"/>
                                  </p:stCondLst>
                                  <p:iterate type="lt">
                                    <p:tmPct val="5000"/>
                                  </p:iterate>
                                  <p:childTnLst>
                                    <p:set>
                                      <p:cBhvr>
                                        <p:cTn id="31" dur="1" fill="hold">
                                          <p:stCondLst>
                                            <p:cond delay="0"/>
                                          </p:stCondLst>
                                        </p:cTn>
                                        <p:tgtEl>
                                          <p:spTgt spid="17">
                                            <p:txEl>
                                              <p:pRg st="0" end="0"/>
                                            </p:txEl>
                                          </p:spTgt>
                                        </p:tgtEl>
                                        <p:attrNameLst>
                                          <p:attrName>style.visibility</p:attrName>
                                        </p:attrNameLst>
                                      </p:cBhvr>
                                      <p:to>
                                        <p:strVal val="visible"/>
                                      </p:to>
                                    </p:set>
                                    <p:animEffect transition="in" filter="randombar(horizontal)">
                                      <p:cBhvr>
                                        <p:cTn id="32" dur="500"/>
                                        <p:tgtEl>
                                          <p:spTgt spid="17">
                                            <p:txEl>
                                              <p:pRg st="0" end="0"/>
                                            </p:txEl>
                                          </p:spTgt>
                                        </p:tgtEl>
                                      </p:cBhvr>
                                    </p:animEffect>
                                  </p:childTnLst>
                                </p:cTn>
                              </p:par>
                              <p:par>
                                <p:cTn id="33" presetID="22" presetClass="entr" presetSubtype="2" fill="hold" nodeType="withEffect">
                                  <p:stCondLst>
                                    <p:cond delay="500"/>
                                  </p:stCondLst>
                                  <p:childTnLst>
                                    <p:set>
                                      <p:cBhvr>
                                        <p:cTn id="34" dur="1" fill="hold">
                                          <p:stCondLst>
                                            <p:cond delay="0"/>
                                          </p:stCondLst>
                                        </p:cTn>
                                        <p:tgtEl>
                                          <p:spTgt spid="16"/>
                                        </p:tgtEl>
                                        <p:attrNameLst>
                                          <p:attrName>style.visibility</p:attrName>
                                        </p:attrNameLst>
                                      </p:cBhvr>
                                      <p:to>
                                        <p:strVal val="visible"/>
                                      </p:to>
                                    </p:set>
                                    <p:animEffect transition="in" filter="wipe(right)">
                                      <p:cBhvr>
                                        <p:cTn id="35" dur="1000"/>
                                        <p:tgtEl>
                                          <p:spTgt spid="16"/>
                                        </p:tgtEl>
                                      </p:cBhvr>
                                    </p:animEffect>
                                  </p:childTnLst>
                                </p:cTn>
                              </p:par>
                            </p:childTnLst>
                          </p:cTn>
                        </p:par>
                        <p:par>
                          <p:cTn id="36" fill="hold">
                            <p:stCondLst>
                              <p:cond delay="3875"/>
                            </p:stCondLst>
                            <p:childTnLst>
                              <p:par>
                                <p:cTn id="37" presetID="10" presetClass="entr" presetSubtype="0" fill="hold" grpId="0" nodeType="afterEffect">
                                  <p:stCondLst>
                                    <p:cond delay="0"/>
                                  </p:stCondLst>
                                  <p:childTnLst>
                                    <p:set>
                                      <p:cBhvr>
                                        <p:cTn id="38" dur="1" fill="hold">
                                          <p:stCondLst>
                                            <p:cond delay="0"/>
                                          </p:stCondLst>
                                        </p:cTn>
                                        <p:tgtEl>
                                          <p:spTgt spid="18">
                                            <p:txEl>
                                              <p:pRg st="0" end="0"/>
                                            </p:txEl>
                                          </p:spTgt>
                                        </p:tgtEl>
                                        <p:attrNameLst>
                                          <p:attrName>style.visibility</p:attrName>
                                        </p:attrNameLst>
                                      </p:cBhvr>
                                      <p:to>
                                        <p:strVal val="visible"/>
                                      </p:to>
                                    </p:set>
                                    <p:animEffect transition="in" filter="fade">
                                      <p:cBhvr>
                                        <p:cTn id="39" dur="750"/>
                                        <p:tgtEl>
                                          <p:spTgt spid="1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tmplLst>
          <p:tmpl lvl="1">
            <p:tnLst>
              <p:par>
                <p:cTn presetID="14" presetClass="entr" presetSubtype="10" fill="hold" nodeType="afterEffect">
                  <p:stCondLst>
                    <p:cond delay="0"/>
                  </p:stCondLst>
                  <p:iterate type="lt">
                    <p:tmPct val="5000"/>
                  </p:iterate>
                  <p:childTnLst>
                    <p:set>
                      <p:cBhvr>
                        <p:cTn dur="1" fill="hold">
                          <p:stCondLst>
                            <p:cond delay="0"/>
                          </p:stCondLst>
                        </p:cTn>
                        <p:tgtEl>
                          <p:spTgt spid="6"/>
                        </p:tgtEl>
                        <p:attrNameLst>
                          <p:attrName>style.visibility</p:attrName>
                        </p:attrNameLst>
                      </p:cBhvr>
                      <p:to>
                        <p:strVal val="visible"/>
                      </p:to>
                    </p:set>
                    <p:animEffect transition="in" filter="randombar(horizontal)">
                      <p:cBhvr>
                        <p:cTn dur="500"/>
                        <p:tgtEl>
                          <p:spTgt spid="6"/>
                        </p:tgtEl>
                      </p:cBhvr>
                    </p:animEffect>
                  </p:childTnLst>
                </p:cTn>
              </p:par>
            </p:tnLst>
          </p:tmpl>
        </p:tmplLst>
      </p:bldP>
      <p:bldP spid="12" grpId="0"/>
      <p:bldP spid="14" grpId="0" animBg="1">
        <p:tmplLst>
          <p:tmpl>
            <p:tnLst>
              <p:par>
                <p:cTn presetID="14" presetClass="entr" presetSubtype="10" fill="hold" nodeType="withEffect">
                  <p:stCondLst>
                    <p:cond delay="0"/>
                  </p:stCondLst>
                  <p:childTnLst>
                    <p:set>
                      <p:cBhvr>
                        <p:cTn dur="1" fill="hold">
                          <p:stCondLst>
                            <p:cond delay="0"/>
                          </p:stCondLst>
                        </p:cTn>
                        <p:tgtEl>
                          <p:spTgt spid="14"/>
                        </p:tgtEl>
                        <p:attrNameLst>
                          <p:attrName>style.visibility</p:attrName>
                        </p:attrNameLst>
                      </p:cBhvr>
                      <p:to>
                        <p:strVal val="visible"/>
                      </p:to>
                    </p:set>
                    <p:animEffect transition="in" filter="randombar(horizontal)">
                      <p:cBhvr>
                        <p:cTn dur="500"/>
                        <p:tgtEl>
                          <p:spTgt spid="14"/>
                        </p:tgtEl>
                      </p:cBhvr>
                    </p:animEffect>
                  </p:childTnLst>
                </p:cTn>
              </p:par>
            </p:tnLst>
          </p:tmpl>
        </p:tmplLst>
      </p:bldP>
      <p:bldP spid="9" grpId="0"/>
      <p:bldP spid="15" grpId="0" animBg="1">
        <p:tmplLst>
          <p:tmpl>
            <p:tnLst>
              <p:par>
                <p:cTn presetID="14" presetClass="entr" presetSubtype="10" fill="hold" nodeType="withEffect">
                  <p:stCondLst>
                    <p:cond delay="0"/>
                  </p:stCondLst>
                  <p:childTnLst>
                    <p:set>
                      <p:cBhvr>
                        <p:cTn dur="1" fill="hold">
                          <p:stCondLst>
                            <p:cond delay="0"/>
                          </p:stCondLst>
                        </p:cTn>
                        <p:tgtEl>
                          <p:spTgt spid="15"/>
                        </p:tgtEl>
                        <p:attrNameLst>
                          <p:attrName>style.visibility</p:attrName>
                        </p:attrNameLst>
                      </p:cBhvr>
                      <p:to>
                        <p:strVal val="visible"/>
                      </p:to>
                    </p:set>
                    <p:animEffect transition="in" filter="randombar(horizontal)">
                      <p:cBhvr>
                        <p:cTn dur="500"/>
                        <p:tgtEl>
                          <p:spTgt spid="15"/>
                        </p:tgtEl>
                      </p:cBhvr>
                    </p:animEffect>
                  </p:childTnLst>
                </p:cTn>
              </p:par>
            </p:tnLst>
          </p:tmpl>
        </p:tmplLst>
      </p:bldP>
      <p:bldP spid="11" grpId="0"/>
      <p:bldP spid="17" grpId="0" build="p">
        <p:tmplLst>
          <p:tmpl lvl="1">
            <p:tnLst>
              <p:par>
                <p:cTn presetID="14" presetClass="entr" presetSubtype="10" fill="hold" nodeType="afterEffect">
                  <p:stCondLst>
                    <p:cond delay="250"/>
                  </p:stCondLst>
                  <p:iterate type="lt">
                    <p:tmPct val="5000"/>
                  </p:iterate>
                  <p:childTnLst>
                    <p:set>
                      <p:cBhvr>
                        <p:cTn dur="1" fill="hold">
                          <p:stCondLst>
                            <p:cond delay="0"/>
                          </p:stCondLst>
                        </p:cTn>
                        <p:tgtEl>
                          <p:spTgt spid="17"/>
                        </p:tgtEl>
                        <p:attrNameLst>
                          <p:attrName>style.visibility</p:attrName>
                        </p:attrNameLst>
                      </p:cBhvr>
                      <p:to>
                        <p:strVal val="visible"/>
                      </p:to>
                    </p:set>
                    <p:animEffect transition="in" filter="randombar(horizontal)">
                      <p:cBhvr>
                        <p:cTn dur="500"/>
                        <p:tgtEl>
                          <p:spTgt spid="17"/>
                        </p:tgtEl>
                      </p:cBhvr>
                    </p:animEffect>
                  </p:childTnLst>
                </p:cTn>
              </p:par>
            </p:tnLst>
          </p:tmpl>
        </p:tmplLst>
      </p:bldP>
      <p:bldP spid="18" grpId="0" build="p">
        <p:tmplLst>
          <p:tmpl lvl="1">
            <p:tnLst>
              <p:par>
                <p:cTn presetID="10" presetClass="entr" presetSubtype="0" fill="hold" nodeType="afterEffect">
                  <p:stCondLst>
                    <p:cond delay="0"/>
                  </p:stCondLst>
                  <p:childTnLst>
                    <p:set>
                      <p:cBhvr>
                        <p:cTn dur="1" fill="hold">
                          <p:stCondLst>
                            <p:cond delay="0"/>
                          </p:stCondLst>
                        </p:cTn>
                        <p:tgtEl>
                          <p:spTgt spid="18"/>
                        </p:tgtEl>
                        <p:attrNameLst>
                          <p:attrName>style.visibility</p:attrName>
                        </p:attrNameLst>
                      </p:cBhvr>
                      <p:to>
                        <p:strVal val="visible"/>
                      </p:to>
                    </p:set>
                    <p:animEffect transition="in" filter="fade">
                      <p:cBhvr>
                        <p:cTn dur="750"/>
                        <p:tgtEl>
                          <p:spTgt spid="18"/>
                        </p:tgtEl>
                      </p:cBhvr>
                    </p:animEffect>
                  </p:childTnLst>
                </p:cTn>
              </p:par>
            </p:tnLst>
          </p:tmpl>
        </p:tmplLst>
      </p:bldP>
    </p:bldLst>
  </p:timing>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Table">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smtClean="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F95F845C-B07D-424A-A6EA-96D8F4A7E4C5}" type="slidenum">
              <a:rPr lang="ja-JP" altLang="en-US" smtClean="0"/>
              <a:pPr/>
              <a:t>‹#›</a:t>
            </a:fld>
            <a:endParaRPr lang="ja-JP" altLang="en-US"/>
          </a:p>
        </p:txBody>
      </p:sp>
      <p:sp>
        <p:nvSpPr>
          <p:cNvPr id="6" name="テキスト プレースホルダー 5"/>
          <p:cNvSpPr>
            <a:spLocks noGrp="1"/>
          </p:cNvSpPr>
          <p:nvPr>
            <p:ph type="body" sz="quarter" idx="12" hasCustomPrompt="1"/>
          </p:nvPr>
        </p:nvSpPr>
        <p:spPr>
          <a:xfrm>
            <a:off x="1237456" y="1803400"/>
            <a:ext cx="15811500" cy="617976"/>
          </a:xfrm>
        </p:spPr>
        <p:txBody>
          <a:bodyPr anchor="ctr">
            <a:noAutofit/>
          </a:bodyPr>
          <a:lstStyle>
            <a:lvl1pPr algn="ctr">
              <a:spcBef>
                <a:spcPts val="0"/>
              </a:spcBef>
              <a:defRPr sz="3200" i="1" spc="0" baseline="0">
                <a:solidFill>
                  <a:schemeClr val="bg1"/>
                </a:solidFill>
                <a:effectLst/>
              </a:defRPr>
            </a:lvl1pPr>
          </a:lstStyle>
          <a:p>
            <a:pPr lvl="0"/>
            <a:r>
              <a:rPr kumimoji="1" lang="en-US" altLang="ja-JP" dirty="0" smtClean="0"/>
              <a:t>Subtitle Goes Here</a:t>
            </a:r>
            <a:endParaRPr kumimoji="1" lang="ja-JP" altLang="en-US" dirty="0" smtClean="0"/>
          </a:p>
        </p:txBody>
      </p:sp>
      <p:sp>
        <p:nvSpPr>
          <p:cNvPr id="5" name="正方形/長方形 4"/>
          <p:cNvSpPr/>
          <p:nvPr userDrawn="1"/>
        </p:nvSpPr>
        <p:spPr>
          <a:xfrm>
            <a:off x="1248321" y="3655618"/>
            <a:ext cx="3934445" cy="638628"/>
          </a:xfrm>
          <a:prstGeom prst="rect">
            <a:avLst/>
          </a:prstGeom>
          <a:solidFill>
            <a:schemeClr val="tx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5" name="正方形/長方形 24"/>
          <p:cNvSpPr/>
          <p:nvPr userDrawn="1"/>
        </p:nvSpPr>
        <p:spPr>
          <a:xfrm>
            <a:off x="1248321" y="4321294"/>
            <a:ext cx="3934445" cy="638628"/>
          </a:xfrm>
          <a:prstGeom prst="rect">
            <a:avLst/>
          </a:prstGeom>
          <a:solidFill>
            <a:schemeClr val="tx1">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6" name="正方形/長方形 25"/>
          <p:cNvSpPr/>
          <p:nvPr userDrawn="1"/>
        </p:nvSpPr>
        <p:spPr>
          <a:xfrm>
            <a:off x="1248321" y="4986970"/>
            <a:ext cx="3934445" cy="638628"/>
          </a:xfrm>
          <a:prstGeom prst="rect">
            <a:avLst/>
          </a:prstGeom>
          <a:solidFill>
            <a:schemeClr val="tx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 name="正方形/長方形 26"/>
          <p:cNvSpPr/>
          <p:nvPr userDrawn="1"/>
        </p:nvSpPr>
        <p:spPr>
          <a:xfrm>
            <a:off x="1249056" y="5644692"/>
            <a:ext cx="3934445" cy="638628"/>
          </a:xfrm>
          <a:prstGeom prst="rect">
            <a:avLst/>
          </a:prstGeom>
          <a:solidFill>
            <a:schemeClr val="tx1">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 name="正方形/長方形 27"/>
          <p:cNvSpPr/>
          <p:nvPr userDrawn="1"/>
        </p:nvSpPr>
        <p:spPr>
          <a:xfrm>
            <a:off x="1248321" y="6318322"/>
            <a:ext cx="3934445" cy="638628"/>
          </a:xfrm>
          <a:prstGeom prst="rect">
            <a:avLst/>
          </a:prstGeom>
          <a:solidFill>
            <a:schemeClr val="tx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9" name="正方形/長方形 28"/>
          <p:cNvSpPr/>
          <p:nvPr userDrawn="1"/>
        </p:nvSpPr>
        <p:spPr>
          <a:xfrm>
            <a:off x="1248321" y="6984000"/>
            <a:ext cx="3934445" cy="638628"/>
          </a:xfrm>
          <a:prstGeom prst="rect">
            <a:avLst/>
          </a:prstGeom>
          <a:solidFill>
            <a:schemeClr val="tx1">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2" name="正方形/長方形 31"/>
          <p:cNvSpPr/>
          <p:nvPr userDrawn="1"/>
        </p:nvSpPr>
        <p:spPr>
          <a:xfrm>
            <a:off x="1248320" y="2989942"/>
            <a:ext cx="3934446" cy="638628"/>
          </a:xfrm>
          <a:prstGeom prst="rect">
            <a:avLst/>
          </a:prstGeom>
          <a:gradFill>
            <a:gsLst>
              <a:gs pos="0">
                <a:schemeClr val="tx2">
                  <a:alpha val="70000"/>
                </a:schemeClr>
              </a:gs>
              <a:gs pos="29000">
                <a:srgbClr val="FFFFFF">
                  <a:alpha val="42000"/>
                </a:srgbClr>
              </a:gs>
              <a:gs pos="62000">
                <a:schemeClr val="tx2">
                  <a:alpha val="2000"/>
                </a:schemeClr>
              </a:gs>
              <a:gs pos="100000">
                <a:schemeClr val="tx2">
                  <a:alpha val="48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9" name="正方形/長方形 58"/>
          <p:cNvSpPr/>
          <p:nvPr userDrawn="1"/>
        </p:nvSpPr>
        <p:spPr>
          <a:xfrm>
            <a:off x="5202614" y="3655618"/>
            <a:ext cx="3934445" cy="638628"/>
          </a:xfrm>
          <a:prstGeom prst="rect">
            <a:avLst/>
          </a:prstGeom>
          <a:solidFill>
            <a:schemeClr val="tx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0" name="正方形/長方形 59"/>
          <p:cNvSpPr/>
          <p:nvPr userDrawn="1"/>
        </p:nvSpPr>
        <p:spPr>
          <a:xfrm>
            <a:off x="5202614" y="4321294"/>
            <a:ext cx="3934445" cy="638628"/>
          </a:xfrm>
          <a:prstGeom prst="rect">
            <a:avLst/>
          </a:prstGeom>
          <a:solidFill>
            <a:schemeClr val="tx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1" name="正方形/長方形 60"/>
          <p:cNvSpPr/>
          <p:nvPr userDrawn="1"/>
        </p:nvSpPr>
        <p:spPr>
          <a:xfrm>
            <a:off x="5202614" y="4986970"/>
            <a:ext cx="3934445" cy="638628"/>
          </a:xfrm>
          <a:prstGeom prst="rect">
            <a:avLst/>
          </a:prstGeom>
          <a:solidFill>
            <a:schemeClr val="tx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2" name="正方形/長方形 61"/>
          <p:cNvSpPr/>
          <p:nvPr userDrawn="1"/>
        </p:nvSpPr>
        <p:spPr>
          <a:xfrm>
            <a:off x="5202614" y="5652646"/>
            <a:ext cx="3934445" cy="638628"/>
          </a:xfrm>
          <a:prstGeom prst="rect">
            <a:avLst/>
          </a:prstGeom>
          <a:solidFill>
            <a:schemeClr val="tx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3" name="正方形/長方形 62"/>
          <p:cNvSpPr/>
          <p:nvPr userDrawn="1"/>
        </p:nvSpPr>
        <p:spPr>
          <a:xfrm>
            <a:off x="5202614" y="6318322"/>
            <a:ext cx="3934445" cy="638628"/>
          </a:xfrm>
          <a:prstGeom prst="rect">
            <a:avLst/>
          </a:prstGeom>
          <a:solidFill>
            <a:schemeClr val="tx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4" name="正方形/長方形 63"/>
          <p:cNvSpPr/>
          <p:nvPr userDrawn="1"/>
        </p:nvSpPr>
        <p:spPr>
          <a:xfrm>
            <a:off x="5202614" y="6984000"/>
            <a:ext cx="3934445" cy="638628"/>
          </a:xfrm>
          <a:prstGeom prst="rect">
            <a:avLst/>
          </a:prstGeom>
          <a:solidFill>
            <a:schemeClr val="tx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5" name="正方形/長方形 64"/>
          <p:cNvSpPr/>
          <p:nvPr userDrawn="1"/>
        </p:nvSpPr>
        <p:spPr>
          <a:xfrm>
            <a:off x="5202613" y="2989942"/>
            <a:ext cx="3934446" cy="638628"/>
          </a:xfrm>
          <a:prstGeom prst="rect">
            <a:avLst/>
          </a:prstGeom>
          <a:gradFill>
            <a:gsLst>
              <a:gs pos="0">
                <a:schemeClr val="tx2">
                  <a:alpha val="70000"/>
                </a:schemeClr>
              </a:gs>
              <a:gs pos="29000">
                <a:srgbClr val="FFFFFF">
                  <a:alpha val="42000"/>
                </a:srgbClr>
              </a:gs>
              <a:gs pos="62000">
                <a:schemeClr val="tx2">
                  <a:alpha val="2000"/>
                </a:schemeClr>
              </a:gs>
              <a:gs pos="100000">
                <a:schemeClr val="tx2">
                  <a:alpha val="48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7" name="正方形/長方形 66"/>
          <p:cNvSpPr/>
          <p:nvPr userDrawn="1"/>
        </p:nvSpPr>
        <p:spPr>
          <a:xfrm>
            <a:off x="9156907" y="3655618"/>
            <a:ext cx="3934445" cy="638628"/>
          </a:xfrm>
          <a:prstGeom prst="rect">
            <a:avLst/>
          </a:prstGeom>
          <a:solidFill>
            <a:schemeClr val="tx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8" name="正方形/長方形 67"/>
          <p:cNvSpPr/>
          <p:nvPr userDrawn="1"/>
        </p:nvSpPr>
        <p:spPr>
          <a:xfrm>
            <a:off x="9156907" y="4321294"/>
            <a:ext cx="3934445" cy="638628"/>
          </a:xfrm>
          <a:prstGeom prst="rect">
            <a:avLst/>
          </a:prstGeom>
          <a:solidFill>
            <a:schemeClr val="tx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9" name="正方形/長方形 68"/>
          <p:cNvSpPr/>
          <p:nvPr userDrawn="1"/>
        </p:nvSpPr>
        <p:spPr>
          <a:xfrm>
            <a:off x="9156907" y="4986970"/>
            <a:ext cx="3934445" cy="638628"/>
          </a:xfrm>
          <a:prstGeom prst="rect">
            <a:avLst/>
          </a:prstGeom>
          <a:solidFill>
            <a:schemeClr val="tx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0" name="正方形/長方形 69"/>
          <p:cNvSpPr/>
          <p:nvPr userDrawn="1"/>
        </p:nvSpPr>
        <p:spPr>
          <a:xfrm>
            <a:off x="9156907" y="5652646"/>
            <a:ext cx="3934445" cy="638628"/>
          </a:xfrm>
          <a:prstGeom prst="rect">
            <a:avLst/>
          </a:prstGeom>
          <a:solidFill>
            <a:schemeClr val="tx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1" name="正方形/長方形 70"/>
          <p:cNvSpPr/>
          <p:nvPr userDrawn="1"/>
        </p:nvSpPr>
        <p:spPr>
          <a:xfrm>
            <a:off x="9156907" y="6318322"/>
            <a:ext cx="3934445" cy="638628"/>
          </a:xfrm>
          <a:prstGeom prst="rect">
            <a:avLst/>
          </a:prstGeom>
          <a:solidFill>
            <a:schemeClr val="tx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2" name="正方形/長方形 71"/>
          <p:cNvSpPr/>
          <p:nvPr userDrawn="1"/>
        </p:nvSpPr>
        <p:spPr>
          <a:xfrm>
            <a:off x="9156907" y="6984000"/>
            <a:ext cx="3934445" cy="638628"/>
          </a:xfrm>
          <a:prstGeom prst="rect">
            <a:avLst/>
          </a:prstGeom>
          <a:solidFill>
            <a:schemeClr val="tx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3" name="正方形/長方形 72"/>
          <p:cNvSpPr/>
          <p:nvPr userDrawn="1"/>
        </p:nvSpPr>
        <p:spPr>
          <a:xfrm>
            <a:off x="9156906" y="2989942"/>
            <a:ext cx="3934446" cy="638628"/>
          </a:xfrm>
          <a:prstGeom prst="rect">
            <a:avLst/>
          </a:prstGeom>
          <a:gradFill>
            <a:gsLst>
              <a:gs pos="0">
                <a:schemeClr val="tx2">
                  <a:alpha val="70000"/>
                </a:schemeClr>
              </a:gs>
              <a:gs pos="29000">
                <a:srgbClr val="FFFFFF">
                  <a:alpha val="42000"/>
                </a:srgbClr>
              </a:gs>
              <a:gs pos="62000">
                <a:schemeClr val="tx2">
                  <a:alpha val="2000"/>
                </a:schemeClr>
              </a:gs>
              <a:gs pos="100000">
                <a:schemeClr val="tx2">
                  <a:alpha val="48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5" name="正方形/長方形 74"/>
          <p:cNvSpPr/>
          <p:nvPr userDrawn="1"/>
        </p:nvSpPr>
        <p:spPr>
          <a:xfrm>
            <a:off x="13111201" y="3655618"/>
            <a:ext cx="3934445" cy="638628"/>
          </a:xfrm>
          <a:prstGeom prst="rect">
            <a:avLst/>
          </a:prstGeom>
          <a:solidFill>
            <a:schemeClr val="tx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6" name="正方形/長方形 75"/>
          <p:cNvSpPr/>
          <p:nvPr userDrawn="1"/>
        </p:nvSpPr>
        <p:spPr>
          <a:xfrm>
            <a:off x="13111201" y="4321294"/>
            <a:ext cx="3934445" cy="638628"/>
          </a:xfrm>
          <a:prstGeom prst="rect">
            <a:avLst/>
          </a:prstGeom>
          <a:solidFill>
            <a:schemeClr val="tx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7" name="正方形/長方形 76"/>
          <p:cNvSpPr/>
          <p:nvPr userDrawn="1"/>
        </p:nvSpPr>
        <p:spPr>
          <a:xfrm>
            <a:off x="13111201" y="4986970"/>
            <a:ext cx="3934445" cy="638628"/>
          </a:xfrm>
          <a:prstGeom prst="rect">
            <a:avLst/>
          </a:prstGeom>
          <a:solidFill>
            <a:schemeClr val="tx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8" name="正方形/長方形 77"/>
          <p:cNvSpPr/>
          <p:nvPr userDrawn="1"/>
        </p:nvSpPr>
        <p:spPr>
          <a:xfrm>
            <a:off x="13111201" y="5652646"/>
            <a:ext cx="3934445" cy="638628"/>
          </a:xfrm>
          <a:prstGeom prst="rect">
            <a:avLst/>
          </a:prstGeom>
          <a:solidFill>
            <a:schemeClr val="tx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9" name="正方形/長方形 78"/>
          <p:cNvSpPr/>
          <p:nvPr userDrawn="1"/>
        </p:nvSpPr>
        <p:spPr>
          <a:xfrm>
            <a:off x="13111201" y="6318322"/>
            <a:ext cx="3934445" cy="638628"/>
          </a:xfrm>
          <a:prstGeom prst="rect">
            <a:avLst/>
          </a:prstGeom>
          <a:solidFill>
            <a:schemeClr val="tx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0" name="正方形/長方形 79"/>
          <p:cNvSpPr/>
          <p:nvPr userDrawn="1"/>
        </p:nvSpPr>
        <p:spPr>
          <a:xfrm>
            <a:off x="13111201" y="6984000"/>
            <a:ext cx="3934445" cy="638628"/>
          </a:xfrm>
          <a:prstGeom prst="rect">
            <a:avLst/>
          </a:prstGeom>
          <a:solidFill>
            <a:schemeClr val="tx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1" name="正方形/長方形 80"/>
          <p:cNvSpPr/>
          <p:nvPr userDrawn="1"/>
        </p:nvSpPr>
        <p:spPr>
          <a:xfrm>
            <a:off x="13111200" y="2989942"/>
            <a:ext cx="3934446" cy="638628"/>
          </a:xfrm>
          <a:prstGeom prst="rect">
            <a:avLst/>
          </a:prstGeom>
          <a:gradFill>
            <a:gsLst>
              <a:gs pos="0">
                <a:schemeClr val="tx2">
                  <a:alpha val="70000"/>
                </a:schemeClr>
              </a:gs>
              <a:gs pos="29000">
                <a:srgbClr val="FFFFFF">
                  <a:alpha val="42000"/>
                </a:srgbClr>
              </a:gs>
              <a:gs pos="62000">
                <a:schemeClr val="tx2">
                  <a:alpha val="2000"/>
                </a:schemeClr>
              </a:gs>
              <a:gs pos="100000">
                <a:schemeClr val="tx2">
                  <a:alpha val="48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4" name="テキスト プレースホルダー 5"/>
          <p:cNvSpPr>
            <a:spLocks noGrp="1"/>
          </p:cNvSpPr>
          <p:nvPr>
            <p:ph type="body" sz="quarter" idx="15" hasCustomPrompt="1"/>
          </p:nvPr>
        </p:nvSpPr>
        <p:spPr>
          <a:xfrm>
            <a:off x="1248322" y="3028265"/>
            <a:ext cx="3934444" cy="614892"/>
          </a:xfrm>
        </p:spPr>
        <p:txBody>
          <a:bodyPr anchor="ctr">
            <a:noAutofit/>
          </a:bodyPr>
          <a:lstStyle>
            <a:lvl1pPr algn="ctr">
              <a:spcBef>
                <a:spcPts val="0"/>
              </a:spcBef>
              <a:defRPr sz="3200" i="0" spc="0" baseline="0">
                <a:solidFill>
                  <a:schemeClr val="accent2"/>
                </a:solidFill>
                <a:effectLst/>
                <a:latin typeface="Bebas Neue Regular" pitchFamily="50" charset="0"/>
              </a:defRPr>
            </a:lvl1pPr>
          </a:lstStyle>
          <a:p>
            <a:pPr lvl="0"/>
            <a:r>
              <a:rPr kumimoji="1" lang="en-US" altLang="ja-JP" dirty="0" smtClean="0"/>
              <a:t>TEXT HERE</a:t>
            </a:r>
            <a:endParaRPr kumimoji="1" lang="ja-JP" altLang="en-US" dirty="0" smtClean="0"/>
          </a:p>
        </p:txBody>
      </p:sp>
      <p:sp>
        <p:nvSpPr>
          <p:cNvPr id="86" name="テキスト プレースホルダー 5"/>
          <p:cNvSpPr>
            <a:spLocks noGrp="1"/>
          </p:cNvSpPr>
          <p:nvPr>
            <p:ph type="body" sz="quarter" idx="16" hasCustomPrompt="1"/>
          </p:nvPr>
        </p:nvSpPr>
        <p:spPr>
          <a:xfrm>
            <a:off x="5182439" y="3028265"/>
            <a:ext cx="3934444" cy="614892"/>
          </a:xfrm>
        </p:spPr>
        <p:txBody>
          <a:bodyPr anchor="ctr">
            <a:noAutofit/>
          </a:bodyPr>
          <a:lstStyle>
            <a:lvl1pPr algn="ctr">
              <a:spcBef>
                <a:spcPts val="0"/>
              </a:spcBef>
              <a:defRPr sz="3200" i="0" spc="0" baseline="0">
                <a:solidFill>
                  <a:schemeClr val="accent2"/>
                </a:solidFill>
                <a:effectLst/>
                <a:latin typeface="Bebas Neue Regular" pitchFamily="50" charset="0"/>
              </a:defRPr>
            </a:lvl1pPr>
          </a:lstStyle>
          <a:p>
            <a:pPr lvl="0"/>
            <a:r>
              <a:rPr kumimoji="1" lang="en-US" altLang="ja-JP" dirty="0" smtClean="0"/>
              <a:t>TEXT HERE</a:t>
            </a:r>
            <a:endParaRPr kumimoji="1" lang="ja-JP" altLang="en-US" dirty="0" smtClean="0"/>
          </a:p>
        </p:txBody>
      </p:sp>
      <p:sp>
        <p:nvSpPr>
          <p:cNvPr id="87" name="テキスト プレースホルダー 5"/>
          <p:cNvSpPr>
            <a:spLocks noGrp="1"/>
          </p:cNvSpPr>
          <p:nvPr>
            <p:ph type="body" sz="quarter" idx="17" hasCustomPrompt="1"/>
          </p:nvPr>
        </p:nvSpPr>
        <p:spPr>
          <a:xfrm>
            <a:off x="13087008" y="3028265"/>
            <a:ext cx="3934444" cy="614892"/>
          </a:xfrm>
        </p:spPr>
        <p:txBody>
          <a:bodyPr anchor="ctr">
            <a:noAutofit/>
          </a:bodyPr>
          <a:lstStyle>
            <a:lvl1pPr algn="ctr">
              <a:spcBef>
                <a:spcPts val="0"/>
              </a:spcBef>
              <a:defRPr sz="3200" i="0" spc="0" baseline="0">
                <a:solidFill>
                  <a:schemeClr val="accent2"/>
                </a:solidFill>
                <a:effectLst/>
                <a:latin typeface="Bebas Neue Regular" pitchFamily="50" charset="0"/>
              </a:defRPr>
            </a:lvl1pPr>
          </a:lstStyle>
          <a:p>
            <a:pPr lvl="0"/>
            <a:r>
              <a:rPr kumimoji="1" lang="en-US" altLang="ja-JP" dirty="0" smtClean="0"/>
              <a:t>TEXT HERE</a:t>
            </a:r>
            <a:endParaRPr kumimoji="1" lang="ja-JP" altLang="en-US" dirty="0" smtClean="0"/>
          </a:p>
        </p:txBody>
      </p:sp>
      <p:sp>
        <p:nvSpPr>
          <p:cNvPr id="88" name="テキスト プレースホルダー 5"/>
          <p:cNvSpPr>
            <a:spLocks noGrp="1"/>
          </p:cNvSpPr>
          <p:nvPr>
            <p:ph type="body" sz="quarter" idx="18" hasCustomPrompt="1"/>
          </p:nvPr>
        </p:nvSpPr>
        <p:spPr>
          <a:xfrm>
            <a:off x="9137059" y="3028265"/>
            <a:ext cx="3934444" cy="614892"/>
          </a:xfrm>
        </p:spPr>
        <p:txBody>
          <a:bodyPr anchor="ctr">
            <a:noAutofit/>
          </a:bodyPr>
          <a:lstStyle>
            <a:lvl1pPr algn="ctr">
              <a:spcBef>
                <a:spcPts val="0"/>
              </a:spcBef>
              <a:defRPr sz="3200" i="0" spc="0" baseline="0">
                <a:solidFill>
                  <a:schemeClr val="accent2"/>
                </a:solidFill>
                <a:effectLst/>
                <a:latin typeface="Bebas Neue Regular" pitchFamily="50" charset="0"/>
              </a:defRPr>
            </a:lvl1pPr>
          </a:lstStyle>
          <a:p>
            <a:pPr lvl="0"/>
            <a:r>
              <a:rPr kumimoji="1" lang="en-US" altLang="ja-JP" dirty="0" smtClean="0"/>
              <a:t>TEXT HERE</a:t>
            </a:r>
            <a:endParaRPr kumimoji="1" lang="ja-JP" altLang="en-US" dirty="0" smtClean="0"/>
          </a:p>
        </p:txBody>
      </p:sp>
      <p:sp>
        <p:nvSpPr>
          <p:cNvPr id="89" name="テキスト プレースホルダー 5"/>
          <p:cNvSpPr>
            <a:spLocks noGrp="1"/>
          </p:cNvSpPr>
          <p:nvPr>
            <p:ph type="body" sz="quarter" idx="19" hasCustomPrompt="1"/>
          </p:nvPr>
        </p:nvSpPr>
        <p:spPr>
          <a:xfrm>
            <a:off x="1249056" y="3673513"/>
            <a:ext cx="3934444" cy="614892"/>
          </a:xfrm>
        </p:spPr>
        <p:txBody>
          <a:bodyPr anchor="ctr">
            <a:noAutofit/>
          </a:bodyPr>
          <a:lstStyle>
            <a:lvl1pPr algn="ctr">
              <a:spcBef>
                <a:spcPts val="0"/>
              </a:spcBef>
              <a:defRPr sz="2800" i="0" spc="0" baseline="0">
                <a:solidFill>
                  <a:schemeClr val="accent2"/>
                </a:solidFill>
                <a:effectLst/>
                <a:latin typeface="Bebas Neue Regular" pitchFamily="50" charset="0"/>
              </a:defRPr>
            </a:lvl1pPr>
          </a:lstStyle>
          <a:p>
            <a:pPr lvl="0"/>
            <a:r>
              <a:rPr kumimoji="1" lang="en-US" altLang="ja-JP" dirty="0" smtClean="0"/>
              <a:t>TEXT HERE</a:t>
            </a:r>
            <a:endParaRPr kumimoji="1" lang="ja-JP" altLang="en-US" dirty="0" smtClean="0"/>
          </a:p>
        </p:txBody>
      </p:sp>
      <p:sp>
        <p:nvSpPr>
          <p:cNvPr id="92" name="テキスト プレースホルダー 5"/>
          <p:cNvSpPr>
            <a:spLocks noGrp="1"/>
          </p:cNvSpPr>
          <p:nvPr>
            <p:ph type="body" sz="quarter" idx="20" hasCustomPrompt="1"/>
          </p:nvPr>
        </p:nvSpPr>
        <p:spPr>
          <a:xfrm>
            <a:off x="1249056" y="4337984"/>
            <a:ext cx="3934444" cy="614892"/>
          </a:xfrm>
        </p:spPr>
        <p:txBody>
          <a:bodyPr anchor="ctr">
            <a:noAutofit/>
          </a:bodyPr>
          <a:lstStyle>
            <a:lvl1pPr algn="ctr">
              <a:spcBef>
                <a:spcPts val="0"/>
              </a:spcBef>
              <a:defRPr sz="2800" i="0" spc="0" baseline="0">
                <a:solidFill>
                  <a:schemeClr val="accent2"/>
                </a:solidFill>
                <a:effectLst/>
                <a:latin typeface="Bebas Neue Regular" pitchFamily="50" charset="0"/>
              </a:defRPr>
            </a:lvl1pPr>
          </a:lstStyle>
          <a:p>
            <a:pPr lvl="0"/>
            <a:r>
              <a:rPr kumimoji="1" lang="en-US" altLang="ja-JP" dirty="0" smtClean="0"/>
              <a:t>TEXT HERE</a:t>
            </a:r>
            <a:endParaRPr kumimoji="1" lang="ja-JP" altLang="en-US" dirty="0" smtClean="0"/>
          </a:p>
        </p:txBody>
      </p:sp>
      <p:sp>
        <p:nvSpPr>
          <p:cNvPr id="93" name="テキスト プレースホルダー 5"/>
          <p:cNvSpPr>
            <a:spLocks noGrp="1"/>
          </p:cNvSpPr>
          <p:nvPr>
            <p:ph type="body" sz="quarter" idx="21" hasCustomPrompt="1"/>
          </p:nvPr>
        </p:nvSpPr>
        <p:spPr>
          <a:xfrm>
            <a:off x="1249056" y="5002455"/>
            <a:ext cx="3934444" cy="614892"/>
          </a:xfrm>
        </p:spPr>
        <p:txBody>
          <a:bodyPr anchor="ctr">
            <a:noAutofit/>
          </a:bodyPr>
          <a:lstStyle>
            <a:lvl1pPr algn="ctr">
              <a:spcBef>
                <a:spcPts val="0"/>
              </a:spcBef>
              <a:defRPr sz="2800" i="0" spc="0" baseline="0">
                <a:solidFill>
                  <a:schemeClr val="accent2"/>
                </a:solidFill>
                <a:effectLst/>
                <a:latin typeface="Bebas Neue Regular" pitchFamily="50" charset="0"/>
              </a:defRPr>
            </a:lvl1pPr>
          </a:lstStyle>
          <a:p>
            <a:pPr lvl="0"/>
            <a:r>
              <a:rPr kumimoji="1" lang="en-US" altLang="ja-JP" dirty="0" smtClean="0"/>
              <a:t>TEXT HERE</a:t>
            </a:r>
            <a:endParaRPr kumimoji="1" lang="ja-JP" altLang="en-US" dirty="0" smtClean="0"/>
          </a:p>
        </p:txBody>
      </p:sp>
      <p:sp>
        <p:nvSpPr>
          <p:cNvPr id="94" name="テキスト プレースホルダー 5"/>
          <p:cNvSpPr>
            <a:spLocks noGrp="1"/>
          </p:cNvSpPr>
          <p:nvPr>
            <p:ph type="body" sz="quarter" idx="22" hasCustomPrompt="1"/>
          </p:nvPr>
        </p:nvSpPr>
        <p:spPr>
          <a:xfrm>
            <a:off x="1249056" y="5666926"/>
            <a:ext cx="3934444" cy="614892"/>
          </a:xfrm>
        </p:spPr>
        <p:txBody>
          <a:bodyPr anchor="ctr">
            <a:noAutofit/>
          </a:bodyPr>
          <a:lstStyle>
            <a:lvl1pPr algn="ctr">
              <a:spcBef>
                <a:spcPts val="0"/>
              </a:spcBef>
              <a:defRPr sz="2800" i="0" spc="0" baseline="0">
                <a:solidFill>
                  <a:schemeClr val="accent2"/>
                </a:solidFill>
                <a:effectLst/>
                <a:latin typeface="Bebas Neue Regular" pitchFamily="50" charset="0"/>
              </a:defRPr>
            </a:lvl1pPr>
          </a:lstStyle>
          <a:p>
            <a:pPr lvl="0"/>
            <a:r>
              <a:rPr kumimoji="1" lang="en-US" altLang="ja-JP" dirty="0" smtClean="0"/>
              <a:t>TEXT HERE</a:t>
            </a:r>
            <a:endParaRPr kumimoji="1" lang="ja-JP" altLang="en-US" dirty="0" smtClean="0"/>
          </a:p>
        </p:txBody>
      </p:sp>
      <p:sp>
        <p:nvSpPr>
          <p:cNvPr id="95" name="テキスト プレースホルダー 5"/>
          <p:cNvSpPr>
            <a:spLocks noGrp="1"/>
          </p:cNvSpPr>
          <p:nvPr>
            <p:ph type="body" sz="quarter" idx="23" hasCustomPrompt="1"/>
          </p:nvPr>
        </p:nvSpPr>
        <p:spPr>
          <a:xfrm>
            <a:off x="1249056" y="6331397"/>
            <a:ext cx="3934444" cy="614892"/>
          </a:xfrm>
        </p:spPr>
        <p:txBody>
          <a:bodyPr anchor="ctr">
            <a:noAutofit/>
          </a:bodyPr>
          <a:lstStyle>
            <a:lvl1pPr algn="ctr">
              <a:spcBef>
                <a:spcPts val="0"/>
              </a:spcBef>
              <a:defRPr sz="2800" i="0" spc="0" baseline="0">
                <a:solidFill>
                  <a:schemeClr val="accent2"/>
                </a:solidFill>
                <a:effectLst/>
                <a:latin typeface="Bebas Neue Regular" pitchFamily="50" charset="0"/>
              </a:defRPr>
            </a:lvl1pPr>
          </a:lstStyle>
          <a:p>
            <a:pPr lvl="0"/>
            <a:r>
              <a:rPr kumimoji="1" lang="en-US" altLang="ja-JP" dirty="0" smtClean="0"/>
              <a:t>TEXT HERE</a:t>
            </a:r>
            <a:endParaRPr kumimoji="1" lang="ja-JP" altLang="en-US" dirty="0" smtClean="0"/>
          </a:p>
        </p:txBody>
      </p:sp>
      <p:sp>
        <p:nvSpPr>
          <p:cNvPr id="96" name="テキスト プレースホルダー 5"/>
          <p:cNvSpPr>
            <a:spLocks noGrp="1"/>
          </p:cNvSpPr>
          <p:nvPr>
            <p:ph type="body" sz="quarter" idx="24" hasCustomPrompt="1"/>
          </p:nvPr>
        </p:nvSpPr>
        <p:spPr>
          <a:xfrm>
            <a:off x="1249056" y="7003883"/>
            <a:ext cx="3934444" cy="614892"/>
          </a:xfrm>
        </p:spPr>
        <p:txBody>
          <a:bodyPr anchor="ctr">
            <a:noAutofit/>
          </a:bodyPr>
          <a:lstStyle>
            <a:lvl1pPr algn="ctr">
              <a:spcBef>
                <a:spcPts val="0"/>
              </a:spcBef>
              <a:defRPr sz="2800" i="0" spc="0" baseline="0">
                <a:solidFill>
                  <a:schemeClr val="accent2"/>
                </a:solidFill>
                <a:effectLst/>
                <a:latin typeface="Bebas Neue Regular" pitchFamily="50" charset="0"/>
              </a:defRPr>
            </a:lvl1pPr>
          </a:lstStyle>
          <a:p>
            <a:pPr lvl="0"/>
            <a:r>
              <a:rPr kumimoji="1" lang="en-US" altLang="ja-JP" dirty="0" smtClean="0"/>
              <a:t>TEXT HERE</a:t>
            </a:r>
            <a:endParaRPr kumimoji="1" lang="ja-JP" altLang="en-US" dirty="0" smtClean="0"/>
          </a:p>
        </p:txBody>
      </p:sp>
      <p:sp>
        <p:nvSpPr>
          <p:cNvPr id="97" name="テキスト プレースホルダー 5"/>
          <p:cNvSpPr>
            <a:spLocks noGrp="1"/>
          </p:cNvSpPr>
          <p:nvPr>
            <p:ph type="body" sz="quarter" idx="25" hasCustomPrompt="1"/>
          </p:nvPr>
        </p:nvSpPr>
        <p:spPr>
          <a:xfrm>
            <a:off x="5188039" y="3673513"/>
            <a:ext cx="3934444" cy="614892"/>
          </a:xfrm>
        </p:spPr>
        <p:txBody>
          <a:bodyPr anchor="ctr">
            <a:noAutofit/>
          </a:bodyPr>
          <a:lstStyle>
            <a:lvl1pPr algn="ctr">
              <a:spcBef>
                <a:spcPts val="0"/>
              </a:spcBef>
              <a:defRPr sz="2800" i="0" spc="0" baseline="0">
                <a:solidFill>
                  <a:schemeClr val="accent4"/>
                </a:solidFill>
                <a:effectLst/>
                <a:latin typeface="+mn-lt"/>
              </a:defRPr>
            </a:lvl1pPr>
          </a:lstStyle>
          <a:p>
            <a:pPr lvl="0"/>
            <a:r>
              <a:rPr kumimoji="1" lang="en-US" altLang="ja-JP" dirty="0" smtClean="0"/>
              <a:t>TEXT HERE</a:t>
            </a:r>
            <a:endParaRPr kumimoji="1" lang="ja-JP" altLang="en-US" dirty="0" smtClean="0"/>
          </a:p>
        </p:txBody>
      </p:sp>
      <p:sp>
        <p:nvSpPr>
          <p:cNvPr id="98" name="テキスト プレースホルダー 5"/>
          <p:cNvSpPr>
            <a:spLocks noGrp="1"/>
          </p:cNvSpPr>
          <p:nvPr>
            <p:ph type="body" sz="quarter" idx="26" hasCustomPrompt="1"/>
          </p:nvPr>
        </p:nvSpPr>
        <p:spPr>
          <a:xfrm>
            <a:off x="5188039" y="4339587"/>
            <a:ext cx="3934444" cy="614892"/>
          </a:xfrm>
        </p:spPr>
        <p:txBody>
          <a:bodyPr anchor="ctr">
            <a:noAutofit/>
          </a:bodyPr>
          <a:lstStyle>
            <a:lvl1pPr algn="ctr">
              <a:spcBef>
                <a:spcPts val="0"/>
              </a:spcBef>
              <a:defRPr sz="2800" i="0" spc="0" baseline="0">
                <a:solidFill>
                  <a:schemeClr val="accent4"/>
                </a:solidFill>
                <a:effectLst/>
                <a:latin typeface="+mn-lt"/>
              </a:defRPr>
            </a:lvl1pPr>
          </a:lstStyle>
          <a:p>
            <a:pPr lvl="0"/>
            <a:r>
              <a:rPr kumimoji="1" lang="en-US" altLang="ja-JP" dirty="0" smtClean="0"/>
              <a:t>TEXT HERE</a:t>
            </a:r>
            <a:endParaRPr kumimoji="1" lang="ja-JP" altLang="en-US" dirty="0" smtClean="0"/>
          </a:p>
        </p:txBody>
      </p:sp>
      <p:sp>
        <p:nvSpPr>
          <p:cNvPr id="99" name="テキスト プレースホルダー 5"/>
          <p:cNvSpPr>
            <a:spLocks noGrp="1"/>
          </p:cNvSpPr>
          <p:nvPr>
            <p:ph type="body" sz="quarter" idx="27" hasCustomPrompt="1"/>
          </p:nvPr>
        </p:nvSpPr>
        <p:spPr>
          <a:xfrm>
            <a:off x="5188039" y="5005661"/>
            <a:ext cx="3934444" cy="614892"/>
          </a:xfrm>
        </p:spPr>
        <p:txBody>
          <a:bodyPr anchor="ctr">
            <a:noAutofit/>
          </a:bodyPr>
          <a:lstStyle>
            <a:lvl1pPr algn="ctr">
              <a:spcBef>
                <a:spcPts val="0"/>
              </a:spcBef>
              <a:defRPr sz="2800" i="0" spc="0" baseline="0">
                <a:solidFill>
                  <a:schemeClr val="accent4"/>
                </a:solidFill>
                <a:effectLst/>
                <a:latin typeface="+mn-lt"/>
              </a:defRPr>
            </a:lvl1pPr>
          </a:lstStyle>
          <a:p>
            <a:pPr lvl="0"/>
            <a:r>
              <a:rPr kumimoji="1" lang="en-US" altLang="ja-JP" dirty="0" smtClean="0"/>
              <a:t>TEXT HERE</a:t>
            </a:r>
            <a:endParaRPr kumimoji="1" lang="ja-JP" altLang="en-US" dirty="0" smtClean="0"/>
          </a:p>
        </p:txBody>
      </p:sp>
      <p:sp>
        <p:nvSpPr>
          <p:cNvPr id="100" name="テキスト プレースホルダー 5"/>
          <p:cNvSpPr>
            <a:spLocks noGrp="1"/>
          </p:cNvSpPr>
          <p:nvPr>
            <p:ph type="body" sz="quarter" idx="28" hasCustomPrompt="1"/>
          </p:nvPr>
        </p:nvSpPr>
        <p:spPr>
          <a:xfrm>
            <a:off x="5188039" y="5671735"/>
            <a:ext cx="3934444" cy="614892"/>
          </a:xfrm>
        </p:spPr>
        <p:txBody>
          <a:bodyPr anchor="ctr">
            <a:noAutofit/>
          </a:bodyPr>
          <a:lstStyle>
            <a:lvl1pPr algn="ctr">
              <a:spcBef>
                <a:spcPts val="0"/>
              </a:spcBef>
              <a:defRPr sz="2800" i="0" spc="0" baseline="0">
                <a:solidFill>
                  <a:schemeClr val="accent4"/>
                </a:solidFill>
                <a:effectLst/>
                <a:latin typeface="+mn-lt"/>
              </a:defRPr>
            </a:lvl1pPr>
          </a:lstStyle>
          <a:p>
            <a:pPr lvl="0"/>
            <a:r>
              <a:rPr kumimoji="1" lang="en-US" altLang="ja-JP" dirty="0" smtClean="0"/>
              <a:t>TEXT HERE</a:t>
            </a:r>
            <a:endParaRPr kumimoji="1" lang="ja-JP" altLang="en-US" dirty="0" smtClean="0"/>
          </a:p>
        </p:txBody>
      </p:sp>
      <p:sp>
        <p:nvSpPr>
          <p:cNvPr id="101" name="テキスト プレースホルダー 5"/>
          <p:cNvSpPr>
            <a:spLocks noGrp="1"/>
          </p:cNvSpPr>
          <p:nvPr>
            <p:ph type="body" sz="quarter" idx="29" hasCustomPrompt="1"/>
          </p:nvPr>
        </p:nvSpPr>
        <p:spPr>
          <a:xfrm>
            <a:off x="5188039" y="6337809"/>
            <a:ext cx="3934444" cy="614892"/>
          </a:xfrm>
        </p:spPr>
        <p:txBody>
          <a:bodyPr anchor="ctr">
            <a:noAutofit/>
          </a:bodyPr>
          <a:lstStyle>
            <a:lvl1pPr algn="ctr">
              <a:spcBef>
                <a:spcPts val="0"/>
              </a:spcBef>
              <a:defRPr sz="2800" i="0" spc="0" baseline="0">
                <a:solidFill>
                  <a:schemeClr val="accent4"/>
                </a:solidFill>
                <a:effectLst/>
                <a:latin typeface="+mn-lt"/>
              </a:defRPr>
            </a:lvl1pPr>
          </a:lstStyle>
          <a:p>
            <a:pPr lvl="0"/>
            <a:r>
              <a:rPr kumimoji="1" lang="en-US" altLang="ja-JP" dirty="0" smtClean="0"/>
              <a:t>TEXT HERE</a:t>
            </a:r>
            <a:endParaRPr kumimoji="1" lang="ja-JP" altLang="en-US" dirty="0" smtClean="0"/>
          </a:p>
        </p:txBody>
      </p:sp>
      <p:sp>
        <p:nvSpPr>
          <p:cNvPr id="102" name="テキスト プレースホルダー 5"/>
          <p:cNvSpPr>
            <a:spLocks noGrp="1"/>
          </p:cNvSpPr>
          <p:nvPr>
            <p:ph type="body" sz="quarter" idx="30" hasCustomPrompt="1"/>
          </p:nvPr>
        </p:nvSpPr>
        <p:spPr>
          <a:xfrm>
            <a:off x="5188039" y="7003883"/>
            <a:ext cx="3934444" cy="614892"/>
          </a:xfrm>
        </p:spPr>
        <p:txBody>
          <a:bodyPr anchor="ctr">
            <a:noAutofit/>
          </a:bodyPr>
          <a:lstStyle>
            <a:lvl1pPr algn="ctr">
              <a:spcBef>
                <a:spcPts val="0"/>
              </a:spcBef>
              <a:defRPr sz="2800" i="0" spc="0" baseline="0">
                <a:solidFill>
                  <a:schemeClr val="accent4"/>
                </a:solidFill>
                <a:effectLst/>
                <a:latin typeface="+mn-lt"/>
              </a:defRPr>
            </a:lvl1pPr>
          </a:lstStyle>
          <a:p>
            <a:pPr lvl="0"/>
            <a:r>
              <a:rPr kumimoji="1" lang="en-US" altLang="ja-JP" dirty="0" smtClean="0"/>
              <a:t>TEXT HERE</a:t>
            </a:r>
            <a:endParaRPr kumimoji="1" lang="ja-JP" altLang="en-US" dirty="0" smtClean="0"/>
          </a:p>
        </p:txBody>
      </p:sp>
      <p:sp>
        <p:nvSpPr>
          <p:cNvPr id="103" name="テキスト プレースホルダー 5"/>
          <p:cNvSpPr>
            <a:spLocks noGrp="1"/>
          </p:cNvSpPr>
          <p:nvPr>
            <p:ph type="body" sz="quarter" idx="31" hasCustomPrompt="1"/>
          </p:nvPr>
        </p:nvSpPr>
        <p:spPr>
          <a:xfrm>
            <a:off x="9125632" y="3673513"/>
            <a:ext cx="3934444" cy="614892"/>
          </a:xfrm>
        </p:spPr>
        <p:txBody>
          <a:bodyPr anchor="ctr">
            <a:noAutofit/>
          </a:bodyPr>
          <a:lstStyle>
            <a:lvl1pPr algn="ctr">
              <a:spcBef>
                <a:spcPts val="0"/>
              </a:spcBef>
              <a:defRPr sz="2800" i="0" spc="0" baseline="0">
                <a:solidFill>
                  <a:schemeClr val="accent4"/>
                </a:solidFill>
                <a:effectLst/>
                <a:latin typeface="+mn-lt"/>
              </a:defRPr>
            </a:lvl1pPr>
          </a:lstStyle>
          <a:p>
            <a:pPr lvl="0"/>
            <a:r>
              <a:rPr kumimoji="1" lang="en-US" altLang="ja-JP" dirty="0" smtClean="0"/>
              <a:t>TEXT HERE</a:t>
            </a:r>
            <a:endParaRPr kumimoji="1" lang="ja-JP" altLang="en-US" dirty="0" smtClean="0"/>
          </a:p>
        </p:txBody>
      </p:sp>
      <p:sp>
        <p:nvSpPr>
          <p:cNvPr id="104" name="テキスト プレースホルダー 5"/>
          <p:cNvSpPr>
            <a:spLocks noGrp="1"/>
          </p:cNvSpPr>
          <p:nvPr>
            <p:ph type="body" sz="quarter" idx="32" hasCustomPrompt="1"/>
          </p:nvPr>
        </p:nvSpPr>
        <p:spPr>
          <a:xfrm>
            <a:off x="9125632" y="4339587"/>
            <a:ext cx="3934444" cy="614892"/>
          </a:xfrm>
        </p:spPr>
        <p:txBody>
          <a:bodyPr anchor="ctr">
            <a:noAutofit/>
          </a:bodyPr>
          <a:lstStyle>
            <a:lvl1pPr algn="ctr">
              <a:spcBef>
                <a:spcPts val="0"/>
              </a:spcBef>
              <a:defRPr sz="2800" i="0" spc="0" baseline="0">
                <a:solidFill>
                  <a:schemeClr val="accent4"/>
                </a:solidFill>
                <a:effectLst/>
                <a:latin typeface="+mn-lt"/>
              </a:defRPr>
            </a:lvl1pPr>
          </a:lstStyle>
          <a:p>
            <a:pPr lvl="0"/>
            <a:r>
              <a:rPr kumimoji="1" lang="en-US" altLang="ja-JP" dirty="0" smtClean="0"/>
              <a:t>TEXT HERE</a:t>
            </a:r>
            <a:endParaRPr kumimoji="1" lang="ja-JP" altLang="en-US" dirty="0" smtClean="0"/>
          </a:p>
        </p:txBody>
      </p:sp>
      <p:sp>
        <p:nvSpPr>
          <p:cNvPr id="105" name="テキスト プレースホルダー 5"/>
          <p:cNvSpPr>
            <a:spLocks noGrp="1"/>
          </p:cNvSpPr>
          <p:nvPr>
            <p:ph type="body" sz="quarter" idx="33" hasCustomPrompt="1"/>
          </p:nvPr>
        </p:nvSpPr>
        <p:spPr>
          <a:xfrm>
            <a:off x="9125632" y="5005661"/>
            <a:ext cx="3934444" cy="614892"/>
          </a:xfrm>
        </p:spPr>
        <p:txBody>
          <a:bodyPr anchor="ctr">
            <a:noAutofit/>
          </a:bodyPr>
          <a:lstStyle>
            <a:lvl1pPr algn="ctr">
              <a:spcBef>
                <a:spcPts val="0"/>
              </a:spcBef>
              <a:defRPr sz="2800" i="0" spc="0" baseline="0">
                <a:solidFill>
                  <a:schemeClr val="accent4"/>
                </a:solidFill>
                <a:effectLst/>
                <a:latin typeface="+mn-lt"/>
              </a:defRPr>
            </a:lvl1pPr>
          </a:lstStyle>
          <a:p>
            <a:pPr lvl="0"/>
            <a:r>
              <a:rPr kumimoji="1" lang="en-US" altLang="ja-JP" dirty="0" smtClean="0"/>
              <a:t>TEXT HERE</a:t>
            </a:r>
            <a:endParaRPr kumimoji="1" lang="ja-JP" altLang="en-US" dirty="0" smtClean="0"/>
          </a:p>
        </p:txBody>
      </p:sp>
      <p:sp>
        <p:nvSpPr>
          <p:cNvPr id="106" name="テキスト プレースホルダー 5"/>
          <p:cNvSpPr>
            <a:spLocks noGrp="1"/>
          </p:cNvSpPr>
          <p:nvPr>
            <p:ph type="body" sz="quarter" idx="34" hasCustomPrompt="1"/>
          </p:nvPr>
        </p:nvSpPr>
        <p:spPr>
          <a:xfrm>
            <a:off x="9125632" y="5671735"/>
            <a:ext cx="3934444" cy="614892"/>
          </a:xfrm>
        </p:spPr>
        <p:txBody>
          <a:bodyPr anchor="ctr">
            <a:noAutofit/>
          </a:bodyPr>
          <a:lstStyle>
            <a:lvl1pPr algn="ctr">
              <a:spcBef>
                <a:spcPts val="0"/>
              </a:spcBef>
              <a:defRPr sz="2800" i="0" spc="0" baseline="0">
                <a:solidFill>
                  <a:schemeClr val="accent4"/>
                </a:solidFill>
                <a:effectLst/>
                <a:latin typeface="+mn-lt"/>
              </a:defRPr>
            </a:lvl1pPr>
          </a:lstStyle>
          <a:p>
            <a:pPr lvl="0"/>
            <a:r>
              <a:rPr kumimoji="1" lang="en-US" altLang="ja-JP" dirty="0" smtClean="0"/>
              <a:t>TEXT HERE</a:t>
            </a:r>
            <a:endParaRPr kumimoji="1" lang="ja-JP" altLang="en-US" dirty="0" smtClean="0"/>
          </a:p>
        </p:txBody>
      </p:sp>
      <p:sp>
        <p:nvSpPr>
          <p:cNvPr id="107" name="テキスト プレースホルダー 5"/>
          <p:cNvSpPr>
            <a:spLocks noGrp="1"/>
          </p:cNvSpPr>
          <p:nvPr>
            <p:ph type="body" sz="quarter" idx="35" hasCustomPrompt="1"/>
          </p:nvPr>
        </p:nvSpPr>
        <p:spPr>
          <a:xfrm>
            <a:off x="9125632" y="6337809"/>
            <a:ext cx="3934444" cy="614892"/>
          </a:xfrm>
        </p:spPr>
        <p:txBody>
          <a:bodyPr anchor="ctr">
            <a:noAutofit/>
          </a:bodyPr>
          <a:lstStyle>
            <a:lvl1pPr algn="ctr">
              <a:spcBef>
                <a:spcPts val="0"/>
              </a:spcBef>
              <a:defRPr sz="2800" i="0" spc="0" baseline="0">
                <a:solidFill>
                  <a:schemeClr val="accent4"/>
                </a:solidFill>
                <a:effectLst/>
                <a:latin typeface="+mn-lt"/>
              </a:defRPr>
            </a:lvl1pPr>
          </a:lstStyle>
          <a:p>
            <a:pPr lvl="0"/>
            <a:r>
              <a:rPr kumimoji="1" lang="en-US" altLang="ja-JP" dirty="0" smtClean="0"/>
              <a:t>TEXT HERE</a:t>
            </a:r>
            <a:endParaRPr kumimoji="1" lang="ja-JP" altLang="en-US" dirty="0" smtClean="0"/>
          </a:p>
        </p:txBody>
      </p:sp>
      <p:sp>
        <p:nvSpPr>
          <p:cNvPr id="108" name="テキスト プレースホルダー 5"/>
          <p:cNvSpPr>
            <a:spLocks noGrp="1"/>
          </p:cNvSpPr>
          <p:nvPr>
            <p:ph type="body" sz="quarter" idx="36" hasCustomPrompt="1"/>
          </p:nvPr>
        </p:nvSpPr>
        <p:spPr>
          <a:xfrm>
            <a:off x="9125632" y="7003883"/>
            <a:ext cx="3934444" cy="614892"/>
          </a:xfrm>
        </p:spPr>
        <p:txBody>
          <a:bodyPr anchor="ctr">
            <a:noAutofit/>
          </a:bodyPr>
          <a:lstStyle>
            <a:lvl1pPr algn="ctr">
              <a:spcBef>
                <a:spcPts val="0"/>
              </a:spcBef>
              <a:defRPr sz="2800" i="0" spc="0" baseline="0">
                <a:solidFill>
                  <a:schemeClr val="accent4"/>
                </a:solidFill>
                <a:effectLst/>
                <a:latin typeface="+mn-lt"/>
              </a:defRPr>
            </a:lvl1pPr>
          </a:lstStyle>
          <a:p>
            <a:pPr lvl="0"/>
            <a:r>
              <a:rPr kumimoji="1" lang="en-US" altLang="ja-JP" dirty="0" smtClean="0"/>
              <a:t>TEXT HERE</a:t>
            </a:r>
            <a:endParaRPr kumimoji="1" lang="ja-JP" altLang="en-US" dirty="0" smtClean="0"/>
          </a:p>
        </p:txBody>
      </p:sp>
      <p:sp>
        <p:nvSpPr>
          <p:cNvPr id="109" name="テキスト プレースホルダー 5"/>
          <p:cNvSpPr>
            <a:spLocks noGrp="1"/>
          </p:cNvSpPr>
          <p:nvPr>
            <p:ph type="body" sz="quarter" idx="37" hasCustomPrompt="1"/>
          </p:nvPr>
        </p:nvSpPr>
        <p:spPr>
          <a:xfrm>
            <a:off x="13091352" y="3673513"/>
            <a:ext cx="3934444" cy="614892"/>
          </a:xfrm>
        </p:spPr>
        <p:txBody>
          <a:bodyPr anchor="ctr">
            <a:noAutofit/>
          </a:bodyPr>
          <a:lstStyle>
            <a:lvl1pPr algn="ctr">
              <a:spcBef>
                <a:spcPts val="0"/>
              </a:spcBef>
              <a:defRPr sz="2800" i="0" spc="0" baseline="0">
                <a:solidFill>
                  <a:schemeClr val="accent4"/>
                </a:solidFill>
                <a:effectLst/>
                <a:latin typeface="+mn-lt"/>
              </a:defRPr>
            </a:lvl1pPr>
          </a:lstStyle>
          <a:p>
            <a:pPr lvl="0"/>
            <a:r>
              <a:rPr kumimoji="1" lang="en-US" altLang="ja-JP" dirty="0" smtClean="0"/>
              <a:t>TEXT HERE</a:t>
            </a:r>
            <a:endParaRPr kumimoji="1" lang="ja-JP" altLang="en-US" dirty="0" smtClean="0"/>
          </a:p>
        </p:txBody>
      </p:sp>
      <p:sp>
        <p:nvSpPr>
          <p:cNvPr id="110" name="テキスト プレースホルダー 5"/>
          <p:cNvSpPr>
            <a:spLocks noGrp="1"/>
          </p:cNvSpPr>
          <p:nvPr>
            <p:ph type="body" sz="quarter" idx="38" hasCustomPrompt="1"/>
          </p:nvPr>
        </p:nvSpPr>
        <p:spPr>
          <a:xfrm>
            <a:off x="13091352" y="4339587"/>
            <a:ext cx="3934444" cy="614892"/>
          </a:xfrm>
        </p:spPr>
        <p:txBody>
          <a:bodyPr anchor="ctr">
            <a:noAutofit/>
          </a:bodyPr>
          <a:lstStyle>
            <a:lvl1pPr algn="ctr">
              <a:spcBef>
                <a:spcPts val="0"/>
              </a:spcBef>
              <a:defRPr sz="2800" i="0" spc="0" baseline="0">
                <a:solidFill>
                  <a:schemeClr val="accent4"/>
                </a:solidFill>
                <a:effectLst/>
                <a:latin typeface="+mn-lt"/>
              </a:defRPr>
            </a:lvl1pPr>
          </a:lstStyle>
          <a:p>
            <a:pPr lvl="0"/>
            <a:r>
              <a:rPr kumimoji="1" lang="en-US" altLang="ja-JP" dirty="0" smtClean="0"/>
              <a:t>TEXT HERE</a:t>
            </a:r>
            <a:endParaRPr kumimoji="1" lang="ja-JP" altLang="en-US" dirty="0" smtClean="0"/>
          </a:p>
        </p:txBody>
      </p:sp>
      <p:sp>
        <p:nvSpPr>
          <p:cNvPr id="111" name="テキスト プレースホルダー 5"/>
          <p:cNvSpPr>
            <a:spLocks noGrp="1"/>
          </p:cNvSpPr>
          <p:nvPr>
            <p:ph type="body" sz="quarter" idx="39" hasCustomPrompt="1"/>
          </p:nvPr>
        </p:nvSpPr>
        <p:spPr>
          <a:xfrm>
            <a:off x="13091352" y="5005661"/>
            <a:ext cx="3934444" cy="614892"/>
          </a:xfrm>
        </p:spPr>
        <p:txBody>
          <a:bodyPr anchor="ctr">
            <a:noAutofit/>
          </a:bodyPr>
          <a:lstStyle>
            <a:lvl1pPr algn="ctr">
              <a:spcBef>
                <a:spcPts val="0"/>
              </a:spcBef>
              <a:defRPr sz="2800" i="0" spc="0" baseline="0">
                <a:solidFill>
                  <a:schemeClr val="accent4"/>
                </a:solidFill>
                <a:effectLst/>
                <a:latin typeface="+mn-lt"/>
              </a:defRPr>
            </a:lvl1pPr>
          </a:lstStyle>
          <a:p>
            <a:pPr lvl="0"/>
            <a:r>
              <a:rPr kumimoji="1" lang="en-US" altLang="ja-JP" dirty="0" smtClean="0"/>
              <a:t>TEXT HERE</a:t>
            </a:r>
            <a:endParaRPr kumimoji="1" lang="ja-JP" altLang="en-US" dirty="0" smtClean="0"/>
          </a:p>
        </p:txBody>
      </p:sp>
      <p:sp>
        <p:nvSpPr>
          <p:cNvPr id="112" name="テキスト プレースホルダー 5"/>
          <p:cNvSpPr>
            <a:spLocks noGrp="1"/>
          </p:cNvSpPr>
          <p:nvPr>
            <p:ph type="body" sz="quarter" idx="40" hasCustomPrompt="1"/>
          </p:nvPr>
        </p:nvSpPr>
        <p:spPr>
          <a:xfrm>
            <a:off x="13091352" y="5671735"/>
            <a:ext cx="3934444" cy="614892"/>
          </a:xfrm>
        </p:spPr>
        <p:txBody>
          <a:bodyPr anchor="ctr">
            <a:noAutofit/>
          </a:bodyPr>
          <a:lstStyle>
            <a:lvl1pPr algn="ctr">
              <a:spcBef>
                <a:spcPts val="0"/>
              </a:spcBef>
              <a:defRPr sz="2800" i="0" spc="0" baseline="0">
                <a:solidFill>
                  <a:schemeClr val="accent4"/>
                </a:solidFill>
                <a:effectLst/>
                <a:latin typeface="+mn-lt"/>
              </a:defRPr>
            </a:lvl1pPr>
          </a:lstStyle>
          <a:p>
            <a:pPr lvl="0"/>
            <a:r>
              <a:rPr kumimoji="1" lang="en-US" altLang="ja-JP" dirty="0" smtClean="0"/>
              <a:t>TEXT HERE</a:t>
            </a:r>
            <a:endParaRPr kumimoji="1" lang="ja-JP" altLang="en-US" dirty="0" smtClean="0"/>
          </a:p>
        </p:txBody>
      </p:sp>
      <p:sp>
        <p:nvSpPr>
          <p:cNvPr id="113" name="テキスト プレースホルダー 5"/>
          <p:cNvSpPr>
            <a:spLocks noGrp="1"/>
          </p:cNvSpPr>
          <p:nvPr>
            <p:ph type="body" sz="quarter" idx="41" hasCustomPrompt="1"/>
          </p:nvPr>
        </p:nvSpPr>
        <p:spPr>
          <a:xfrm>
            <a:off x="13091352" y="6337809"/>
            <a:ext cx="3934444" cy="614892"/>
          </a:xfrm>
        </p:spPr>
        <p:txBody>
          <a:bodyPr anchor="ctr">
            <a:noAutofit/>
          </a:bodyPr>
          <a:lstStyle>
            <a:lvl1pPr algn="ctr">
              <a:spcBef>
                <a:spcPts val="0"/>
              </a:spcBef>
              <a:defRPr sz="2800" i="0" spc="0" baseline="0">
                <a:solidFill>
                  <a:schemeClr val="accent4"/>
                </a:solidFill>
                <a:effectLst/>
                <a:latin typeface="+mn-lt"/>
              </a:defRPr>
            </a:lvl1pPr>
          </a:lstStyle>
          <a:p>
            <a:pPr lvl="0"/>
            <a:r>
              <a:rPr kumimoji="1" lang="en-US" altLang="ja-JP" dirty="0" smtClean="0"/>
              <a:t>TEXT HERE</a:t>
            </a:r>
            <a:endParaRPr kumimoji="1" lang="ja-JP" altLang="en-US" dirty="0" smtClean="0"/>
          </a:p>
        </p:txBody>
      </p:sp>
      <p:sp>
        <p:nvSpPr>
          <p:cNvPr id="114" name="テキスト プレースホルダー 5"/>
          <p:cNvSpPr>
            <a:spLocks noGrp="1"/>
          </p:cNvSpPr>
          <p:nvPr>
            <p:ph type="body" sz="quarter" idx="42" hasCustomPrompt="1"/>
          </p:nvPr>
        </p:nvSpPr>
        <p:spPr>
          <a:xfrm>
            <a:off x="13091352" y="7003883"/>
            <a:ext cx="3934444" cy="614892"/>
          </a:xfrm>
        </p:spPr>
        <p:txBody>
          <a:bodyPr anchor="ctr">
            <a:noAutofit/>
          </a:bodyPr>
          <a:lstStyle>
            <a:lvl1pPr algn="ctr">
              <a:spcBef>
                <a:spcPts val="0"/>
              </a:spcBef>
              <a:defRPr sz="2800" i="0" spc="0" baseline="0">
                <a:solidFill>
                  <a:schemeClr val="accent4"/>
                </a:solidFill>
                <a:effectLst/>
                <a:latin typeface="+mn-lt"/>
              </a:defRPr>
            </a:lvl1pPr>
          </a:lstStyle>
          <a:p>
            <a:pPr lvl="0"/>
            <a:r>
              <a:rPr kumimoji="1" lang="en-US" altLang="ja-JP" dirty="0" smtClean="0"/>
              <a:t>TEXT HERE</a:t>
            </a:r>
            <a:endParaRPr kumimoji="1" lang="ja-JP" altLang="en-US" dirty="0" smtClean="0"/>
          </a:p>
        </p:txBody>
      </p:sp>
      <p:sp>
        <p:nvSpPr>
          <p:cNvPr id="115" name="テキスト プレースホルダー 5"/>
          <p:cNvSpPr>
            <a:spLocks noGrp="1"/>
          </p:cNvSpPr>
          <p:nvPr>
            <p:ph type="body" sz="quarter" idx="43" hasCustomPrompt="1"/>
          </p:nvPr>
        </p:nvSpPr>
        <p:spPr>
          <a:xfrm>
            <a:off x="921553" y="7818019"/>
            <a:ext cx="16443307" cy="1690966"/>
          </a:xfrm>
        </p:spPr>
        <p:txBody>
          <a:bodyPr anchor="ctr">
            <a:noAutofit/>
          </a:bodyPr>
          <a:lstStyle>
            <a:lvl1pPr algn="ctr">
              <a:lnSpc>
                <a:spcPct val="100000"/>
              </a:lnSpc>
              <a:spcBef>
                <a:spcPts val="0"/>
              </a:spcBef>
              <a:defRPr sz="2800" i="0" spc="0" baseline="0">
                <a:solidFill>
                  <a:schemeClr val="bg1"/>
                </a:solidFill>
                <a:effectLst/>
                <a:latin typeface="+mn-lt"/>
              </a:defRPr>
            </a:lvl1pPr>
          </a:lstStyle>
          <a:p>
            <a:pPr lvl="0"/>
            <a:r>
              <a:rPr kumimoji="1" lang="en-US" altLang="ja-JP" dirty="0" smtClean="0"/>
              <a:t>Text Here</a:t>
            </a:r>
          </a:p>
        </p:txBody>
      </p:sp>
    </p:spTree>
    <p:extLst>
      <p:ext uri="{BB962C8B-B14F-4D97-AF65-F5344CB8AC3E}">
        <p14:creationId xmlns:p14="http://schemas.microsoft.com/office/powerpoint/2010/main" val="20966171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iterate type="lt">
                                    <p:tmPct val="5000"/>
                                  </p:iterate>
                                  <p:childTnLst>
                                    <p:set>
                                      <p:cBhvr>
                                        <p:cTn id="6" dur="1" fill="hold">
                                          <p:stCondLst>
                                            <p:cond delay="0"/>
                                          </p:stCondLst>
                                        </p:cTn>
                                        <p:tgtEl>
                                          <p:spTgt spid="6">
                                            <p:txEl>
                                              <p:pRg st="0" end="0"/>
                                            </p:txEl>
                                          </p:spTgt>
                                        </p:tgtEl>
                                        <p:attrNameLst>
                                          <p:attrName>style.visibility</p:attrName>
                                        </p:attrNameLst>
                                      </p:cBhvr>
                                      <p:to>
                                        <p:strVal val="visible"/>
                                      </p:to>
                                    </p:set>
                                    <p:animEffect transition="in" filter="randombar(horizontal)">
                                      <p:cBhvr>
                                        <p:cTn id="7" dur="500"/>
                                        <p:tgtEl>
                                          <p:spTgt spid="6">
                                            <p:txEl>
                                              <p:pRg st="0" end="0"/>
                                            </p:txEl>
                                          </p:spTgt>
                                        </p:tgtEl>
                                      </p:cBhvr>
                                    </p:animEffect>
                                  </p:childTnLst>
                                </p:cTn>
                              </p:par>
                            </p:childTnLst>
                          </p:cTn>
                        </p:par>
                        <p:par>
                          <p:cTn id="8" fill="hold">
                            <p:stCondLst>
                              <p:cond delay="875"/>
                            </p:stCondLst>
                            <p:childTnLst>
                              <p:par>
                                <p:cTn id="9" presetID="2" presetClass="entr" presetSubtype="4" decel="100000"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750" fill="hold"/>
                                        <p:tgtEl>
                                          <p:spTgt spid="5"/>
                                        </p:tgtEl>
                                        <p:attrNameLst>
                                          <p:attrName>ppt_x</p:attrName>
                                        </p:attrNameLst>
                                      </p:cBhvr>
                                      <p:tavLst>
                                        <p:tav tm="0">
                                          <p:val>
                                            <p:strVal val="#ppt_x"/>
                                          </p:val>
                                        </p:tav>
                                        <p:tav tm="100000">
                                          <p:val>
                                            <p:strVal val="#ppt_x"/>
                                          </p:val>
                                        </p:tav>
                                      </p:tavLst>
                                    </p:anim>
                                    <p:anim calcmode="lin" valueType="num">
                                      <p:cBhvr additive="base">
                                        <p:cTn id="12" dur="750" fill="hold"/>
                                        <p:tgtEl>
                                          <p:spTgt spid="5"/>
                                        </p:tgtEl>
                                        <p:attrNameLst>
                                          <p:attrName>ppt_y</p:attrName>
                                        </p:attrNameLst>
                                      </p:cBhvr>
                                      <p:tavLst>
                                        <p:tav tm="0">
                                          <p:val>
                                            <p:strVal val="1+#ppt_h/2"/>
                                          </p:val>
                                        </p:tav>
                                        <p:tav tm="100000">
                                          <p:val>
                                            <p:strVal val="#ppt_y"/>
                                          </p:val>
                                        </p:tav>
                                      </p:tavLst>
                                    </p:anim>
                                  </p:childTnLst>
                                </p:cTn>
                              </p:par>
                              <p:par>
                                <p:cTn id="13" presetID="2" presetClass="entr" presetSubtype="4" decel="100000" fill="hold" grpId="0" nodeType="withEffect">
                                  <p:stCondLst>
                                    <p:cond delay="0"/>
                                  </p:stCondLst>
                                  <p:childTnLst>
                                    <p:set>
                                      <p:cBhvr>
                                        <p:cTn id="14" dur="1" fill="hold">
                                          <p:stCondLst>
                                            <p:cond delay="0"/>
                                          </p:stCondLst>
                                        </p:cTn>
                                        <p:tgtEl>
                                          <p:spTgt spid="25"/>
                                        </p:tgtEl>
                                        <p:attrNameLst>
                                          <p:attrName>style.visibility</p:attrName>
                                        </p:attrNameLst>
                                      </p:cBhvr>
                                      <p:to>
                                        <p:strVal val="visible"/>
                                      </p:to>
                                    </p:set>
                                    <p:anim calcmode="lin" valueType="num">
                                      <p:cBhvr additive="base">
                                        <p:cTn id="15" dur="750" fill="hold"/>
                                        <p:tgtEl>
                                          <p:spTgt spid="25"/>
                                        </p:tgtEl>
                                        <p:attrNameLst>
                                          <p:attrName>ppt_x</p:attrName>
                                        </p:attrNameLst>
                                      </p:cBhvr>
                                      <p:tavLst>
                                        <p:tav tm="0">
                                          <p:val>
                                            <p:strVal val="#ppt_x"/>
                                          </p:val>
                                        </p:tav>
                                        <p:tav tm="100000">
                                          <p:val>
                                            <p:strVal val="#ppt_x"/>
                                          </p:val>
                                        </p:tav>
                                      </p:tavLst>
                                    </p:anim>
                                    <p:anim calcmode="lin" valueType="num">
                                      <p:cBhvr additive="base">
                                        <p:cTn id="16" dur="750" fill="hold"/>
                                        <p:tgtEl>
                                          <p:spTgt spid="25"/>
                                        </p:tgtEl>
                                        <p:attrNameLst>
                                          <p:attrName>ppt_y</p:attrName>
                                        </p:attrNameLst>
                                      </p:cBhvr>
                                      <p:tavLst>
                                        <p:tav tm="0">
                                          <p:val>
                                            <p:strVal val="1+#ppt_h/2"/>
                                          </p:val>
                                        </p:tav>
                                        <p:tav tm="100000">
                                          <p:val>
                                            <p:strVal val="#ppt_y"/>
                                          </p:val>
                                        </p:tav>
                                      </p:tavLst>
                                    </p:anim>
                                  </p:childTnLst>
                                </p:cTn>
                              </p:par>
                              <p:par>
                                <p:cTn id="17" presetID="2" presetClass="entr" presetSubtype="4" decel="100000" fill="hold" grpId="0" nodeType="withEffect">
                                  <p:stCondLst>
                                    <p:cond delay="0"/>
                                  </p:stCondLst>
                                  <p:childTnLst>
                                    <p:set>
                                      <p:cBhvr>
                                        <p:cTn id="18" dur="1" fill="hold">
                                          <p:stCondLst>
                                            <p:cond delay="0"/>
                                          </p:stCondLst>
                                        </p:cTn>
                                        <p:tgtEl>
                                          <p:spTgt spid="26"/>
                                        </p:tgtEl>
                                        <p:attrNameLst>
                                          <p:attrName>style.visibility</p:attrName>
                                        </p:attrNameLst>
                                      </p:cBhvr>
                                      <p:to>
                                        <p:strVal val="visible"/>
                                      </p:to>
                                    </p:set>
                                    <p:anim calcmode="lin" valueType="num">
                                      <p:cBhvr additive="base">
                                        <p:cTn id="19" dur="750" fill="hold"/>
                                        <p:tgtEl>
                                          <p:spTgt spid="26"/>
                                        </p:tgtEl>
                                        <p:attrNameLst>
                                          <p:attrName>ppt_x</p:attrName>
                                        </p:attrNameLst>
                                      </p:cBhvr>
                                      <p:tavLst>
                                        <p:tav tm="0">
                                          <p:val>
                                            <p:strVal val="#ppt_x"/>
                                          </p:val>
                                        </p:tav>
                                        <p:tav tm="100000">
                                          <p:val>
                                            <p:strVal val="#ppt_x"/>
                                          </p:val>
                                        </p:tav>
                                      </p:tavLst>
                                    </p:anim>
                                    <p:anim calcmode="lin" valueType="num">
                                      <p:cBhvr additive="base">
                                        <p:cTn id="20" dur="750" fill="hold"/>
                                        <p:tgtEl>
                                          <p:spTgt spid="26"/>
                                        </p:tgtEl>
                                        <p:attrNameLst>
                                          <p:attrName>ppt_y</p:attrName>
                                        </p:attrNameLst>
                                      </p:cBhvr>
                                      <p:tavLst>
                                        <p:tav tm="0">
                                          <p:val>
                                            <p:strVal val="1+#ppt_h/2"/>
                                          </p:val>
                                        </p:tav>
                                        <p:tav tm="100000">
                                          <p:val>
                                            <p:strVal val="#ppt_y"/>
                                          </p:val>
                                        </p:tav>
                                      </p:tavLst>
                                    </p:anim>
                                  </p:childTnLst>
                                </p:cTn>
                              </p:par>
                              <p:par>
                                <p:cTn id="21" presetID="2" presetClass="entr" presetSubtype="4" decel="100000" fill="hold" grpId="0" nodeType="withEffect">
                                  <p:stCondLst>
                                    <p:cond delay="0"/>
                                  </p:stCondLst>
                                  <p:childTnLst>
                                    <p:set>
                                      <p:cBhvr>
                                        <p:cTn id="22" dur="1" fill="hold">
                                          <p:stCondLst>
                                            <p:cond delay="0"/>
                                          </p:stCondLst>
                                        </p:cTn>
                                        <p:tgtEl>
                                          <p:spTgt spid="27"/>
                                        </p:tgtEl>
                                        <p:attrNameLst>
                                          <p:attrName>style.visibility</p:attrName>
                                        </p:attrNameLst>
                                      </p:cBhvr>
                                      <p:to>
                                        <p:strVal val="visible"/>
                                      </p:to>
                                    </p:set>
                                    <p:anim calcmode="lin" valueType="num">
                                      <p:cBhvr additive="base">
                                        <p:cTn id="23" dur="750" fill="hold"/>
                                        <p:tgtEl>
                                          <p:spTgt spid="27"/>
                                        </p:tgtEl>
                                        <p:attrNameLst>
                                          <p:attrName>ppt_x</p:attrName>
                                        </p:attrNameLst>
                                      </p:cBhvr>
                                      <p:tavLst>
                                        <p:tav tm="0">
                                          <p:val>
                                            <p:strVal val="#ppt_x"/>
                                          </p:val>
                                        </p:tav>
                                        <p:tav tm="100000">
                                          <p:val>
                                            <p:strVal val="#ppt_x"/>
                                          </p:val>
                                        </p:tav>
                                      </p:tavLst>
                                    </p:anim>
                                    <p:anim calcmode="lin" valueType="num">
                                      <p:cBhvr additive="base">
                                        <p:cTn id="24" dur="750" fill="hold"/>
                                        <p:tgtEl>
                                          <p:spTgt spid="27"/>
                                        </p:tgtEl>
                                        <p:attrNameLst>
                                          <p:attrName>ppt_y</p:attrName>
                                        </p:attrNameLst>
                                      </p:cBhvr>
                                      <p:tavLst>
                                        <p:tav tm="0">
                                          <p:val>
                                            <p:strVal val="1+#ppt_h/2"/>
                                          </p:val>
                                        </p:tav>
                                        <p:tav tm="100000">
                                          <p:val>
                                            <p:strVal val="#ppt_y"/>
                                          </p:val>
                                        </p:tav>
                                      </p:tavLst>
                                    </p:anim>
                                  </p:childTnLst>
                                </p:cTn>
                              </p:par>
                              <p:par>
                                <p:cTn id="25" presetID="2" presetClass="entr" presetSubtype="4" decel="100000" fill="hold" grpId="0" nodeType="withEffect">
                                  <p:stCondLst>
                                    <p:cond delay="0"/>
                                  </p:stCondLst>
                                  <p:childTnLst>
                                    <p:set>
                                      <p:cBhvr>
                                        <p:cTn id="26" dur="1" fill="hold">
                                          <p:stCondLst>
                                            <p:cond delay="0"/>
                                          </p:stCondLst>
                                        </p:cTn>
                                        <p:tgtEl>
                                          <p:spTgt spid="28"/>
                                        </p:tgtEl>
                                        <p:attrNameLst>
                                          <p:attrName>style.visibility</p:attrName>
                                        </p:attrNameLst>
                                      </p:cBhvr>
                                      <p:to>
                                        <p:strVal val="visible"/>
                                      </p:to>
                                    </p:set>
                                    <p:anim calcmode="lin" valueType="num">
                                      <p:cBhvr additive="base">
                                        <p:cTn id="27" dur="750" fill="hold"/>
                                        <p:tgtEl>
                                          <p:spTgt spid="28"/>
                                        </p:tgtEl>
                                        <p:attrNameLst>
                                          <p:attrName>ppt_x</p:attrName>
                                        </p:attrNameLst>
                                      </p:cBhvr>
                                      <p:tavLst>
                                        <p:tav tm="0">
                                          <p:val>
                                            <p:strVal val="#ppt_x"/>
                                          </p:val>
                                        </p:tav>
                                        <p:tav tm="100000">
                                          <p:val>
                                            <p:strVal val="#ppt_x"/>
                                          </p:val>
                                        </p:tav>
                                      </p:tavLst>
                                    </p:anim>
                                    <p:anim calcmode="lin" valueType="num">
                                      <p:cBhvr additive="base">
                                        <p:cTn id="28" dur="750" fill="hold"/>
                                        <p:tgtEl>
                                          <p:spTgt spid="28"/>
                                        </p:tgtEl>
                                        <p:attrNameLst>
                                          <p:attrName>ppt_y</p:attrName>
                                        </p:attrNameLst>
                                      </p:cBhvr>
                                      <p:tavLst>
                                        <p:tav tm="0">
                                          <p:val>
                                            <p:strVal val="1+#ppt_h/2"/>
                                          </p:val>
                                        </p:tav>
                                        <p:tav tm="100000">
                                          <p:val>
                                            <p:strVal val="#ppt_y"/>
                                          </p:val>
                                        </p:tav>
                                      </p:tavLst>
                                    </p:anim>
                                  </p:childTnLst>
                                </p:cTn>
                              </p:par>
                              <p:par>
                                <p:cTn id="29" presetID="2" presetClass="entr" presetSubtype="4" decel="100000" fill="hold" grpId="0" nodeType="withEffect">
                                  <p:stCondLst>
                                    <p:cond delay="0"/>
                                  </p:stCondLst>
                                  <p:childTnLst>
                                    <p:set>
                                      <p:cBhvr>
                                        <p:cTn id="30" dur="1" fill="hold">
                                          <p:stCondLst>
                                            <p:cond delay="0"/>
                                          </p:stCondLst>
                                        </p:cTn>
                                        <p:tgtEl>
                                          <p:spTgt spid="29"/>
                                        </p:tgtEl>
                                        <p:attrNameLst>
                                          <p:attrName>style.visibility</p:attrName>
                                        </p:attrNameLst>
                                      </p:cBhvr>
                                      <p:to>
                                        <p:strVal val="visible"/>
                                      </p:to>
                                    </p:set>
                                    <p:anim calcmode="lin" valueType="num">
                                      <p:cBhvr additive="base">
                                        <p:cTn id="31" dur="750" fill="hold"/>
                                        <p:tgtEl>
                                          <p:spTgt spid="29"/>
                                        </p:tgtEl>
                                        <p:attrNameLst>
                                          <p:attrName>ppt_x</p:attrName>
                                        </p:attrNameLst>
                                      </p:cBhvr>
                                      <p:tavLst>
                                        <p:tav tm="0">
                                          <p:val>
                                            <p:strVal val="#ppt_x"/>
                                          </p:val>
                                        </p:tav>
                                        <p:tav tm="100000">
                                          <p:val>
                                            <p:strVal val="#ppt_x"/>
                                          </p:val>
                                        </p:tav>
                                      </p:tavLst>
                                    </p:anim>
                                    <p:anim calcmode="lin" valueType="num">
                                      <p:cBhvr additive="base">
                                        <p:cTn id="32" dur="750" fill="hold"/>
                                        <p:tgtEl>
                                          <p:spTgt spid="29"/>
                                        </p:tgtEl>
                                        <p:attrNameLst>
                                          <p:attrName>ppt_y</p:attrName>
                                        </p:attrNameLst>
                                      </p:cBhvr>
                                      <p:tavLst>
                                        <p:tav tm="0">
                                          <p:val>
                                            <p:strVal val="1+#ppt_h/2"/>
                                          </p:val>
                                        </p:tav>
                                        <p:tav tm="100000">
                                          <p:val>
                                            <p:strVal val="#ppt_y"/>
                                          </p:val>
                                        </p:tav>
                                      </p:tavLst>
                                    </p:anim>
                                  </p:childTnLst>
                                </p:cTn>
                              </p:par>
                              <p:par>
                                <p:cTn id="33" presetID="2" presetClass="entr" presetSubtype="4" decel="100000" fill="hold" grpId="0" nodeType="withEffect">
                                  <p:stCondLst>
                                    <p:cond delay="0"/>
                                  </p:stCondLst>
                                  <p:childTnLst>
                                    <p:set>
                                      <p:cBhvr>
                                        <p:cTn id="34" dur="1" fill="hold">
                                          <p:stCondLst>
                                            <p:cond delay="0"/>
                                          </p:stCondLst>
                                        </p:cTn>
                                        <p:tgtEl>
                                          <p:spTgt spid="32"/>
                                        </p:tgtEl>
                                        <p:attrNameLst>
                                          <p:attrName>style.visibility</p:attrName>
                                        </p:attrNameLst>
                                      </p:cBhvr>
                                      <p:to>
                                        <p:strVal val="visible"/>
                                      </p:to>
                                    </p:set>
                                    <p:anim calcmode="lin" valueType="num">
                                      <p:cBhvr additive="base">
                                        <p:cTn id="35" dur="750" fill="hold"/>
                                        <p:tgtEl>
                                          <p:spTgt spid="32"/>
                                        </p:tgtEl>
                                        <p:attrNameLst>
                                          <p:attrName>ppt_x</p:attrName>
                                        </p:attrNameLst>
                                      </p:cBhvr>
                                      <p:tavLst>
                                        <p:tav tm="0">
                                          <p:val>
                                            <p:strVal val="#ppt_x"/>
                                          </p:val>
                                        </p:tav>
                                        <p:tav tm="100000">
                                          <p:val>
                                            <p:strVal val="#ppt_x"/>
                                          </p:val>
                                        </p:tav>
                                      </p:tavLst>
                                    </p:anim>
                                    <p:anim calcmode="lin" valueType="num">
                                      <p:cBhvr additive="base">
                                        <p:cTn id="36" dur="750" fill="hold"/>
                                        <p:tgtEl>
                                          <p:spTgt spid="32"/>
                                        </p:tgtEl>
                                        <p:attrNameLst>
                                          <p:attrName>ppt_y</p:attrName>
                                        </p:attrNameLst>
                                      </p:cBhvr>
                                      <p:tavLst>
                                        <p:tav tm="0">
                                          <p:val>
                                            <p:strVal val="1+#ppt_h/2"/>
                                          </p:val>
                                        </p:tav>
                                        <p:tav tm="100000">
                                          <p:val>
                                            <p:strVal val="#ppt_y"/>
                                          </p:val>
                                        </p:tav>
                                      </p:tavLst>
                                    </p:anim>
                                  </p:childTnLst>
                                </p:cTn>
                              </p:par>
                              <p:par>
                                <p:cTn id="37" presetID="2" presetClass="entr" presetSubtype="4" decel="100000" fill="hold" grpId="0" nodeType="withEffect">
                                  <p:stCondLst>
                                    <p:cond delay="0"/>
                                  </p:stCondLst>
                                  <p:childTnLst>
                                    <p:set>
                                      <p:cBhvr>
                                        <p:cTn id="38" dur="1" fill="hold">
                                          <p:stCondLst>
                                            <p:cond delay="0"/>
                                          </p:stCondLst>
                                        </p:cTn>
                                        <p:tgtEl>
                                          <p:spTgt spid="59"/>
                                        </p:tgtEl>
                                        <p:attrNameLst>
                                          <p:attrName>style.visibility</p:attrName>
                                        </p:attrNameLst>
                                      </p:cBhvr>
                                      <p:to>
                                        <p:strVal val="visible"/>
                                      </p:to>
                                    </p:set>
                                    <p:anim calcmode="lin" valueType="num">
                                      <p:cBhvr additive="base">
                                        <p:cTn id="39" dur="750" fill="hold"/>
                                        <p:tgtEl>
                                          <p:spTgt spid="59"/>
                                        </p:tgtEl>
                                        <p:attrNameLst>
                                          <p:attrName>ppt_x</p:attrName>
                                        </p:attrNameLst>
                                      </p:cBhvr>
                                      <p:tavLst>
                                        <p:tav tm="0">
                                          <p:val>
                                            <p:strVal val="#ppt_x"/>
                                          </p:val>
                                        </p:tav>
                                        <p:tav tm="100000">
                                          <p:val>
                                            <p:strVal val="#ppt_x"/>
                                          </p:val>
                                        </p:tav>
                                      </p:tavLst>
                                    </p:anim>
                                    <p:anim calcmode="lin" valueType="num">
                                      <p:cBhvr additive="base">
                                        <p:cTn id="40" dur="750" fill="hold"/>
                                        <p:tgtEl>
                                          <p:spTgt spid="59"/>
                                        </p:tgtEl>
                                        <p:attrNameLst>
                                          <p:attrName>ppt_y</p:attrName>
                                        </p:attrNameLst>
                                      </p:cBhvr>
                                      <p:tavLst>
                                        <p:tav tm="0">
                                          <p:val>
                                            <p:strVal val="1+#ppt_h/2"/>
                                          </p:val>
                                        </p:tav>
                                        <p:tav tm="100000">
                                          <p:val>
                                            <p:strVal val="#ppt_y"/>
                                          </p:val>
                                        </p:tav>
                                      </p:tavLst>
                                    </p:anim>
                                  </p:childTnLst>
                                </p:cTn>
                              </p:par>
                              <p:par>
                                <p:cTn id="41" presetID="2" presetClass="entr" presetSubtype="4" decel="100000" fill="hold" grpId="0" nodeType="withEffect">
                                  <p:stCondLst>
                                    <p:cond delay="0"/>
                                  </p:stCondLst>
                                  <p:childTnLst>
                                    <p:set>
                                      <p:cBhvr>
                                        <p:cTn id="42" dur="1" fill="hold">
                                          <p:stCondLst>
                                            <p:cond delay="0"/>
                                          </p:stCondLst>
                                        </p:cTn>
                                        <p:tgtEl>
                                          <p:spTgt spid="60"/>
                                        </p:tgtEl>
                                        <p:attrNameLst>
                                          <p:attrName>style.visibility</p:attrName>
                                        </p:attrNameLst>
                                      </p:cBhvr>
                                      <p:to>
                                        <p:strVal val="visible"/>
                                      </p:to>
                                    </p:set>
                                    <p:anim calcmode="lin" valueType="num">
                                      <p:cBhvr additive="base">
                                        <p:cTn id="43" dur="750" fill="hold"/>
                                        <p:tgtEl>
                                          <p:spTgt spid="60"/>
                                        </p:tgtEl>
                                        <p:attrNameLst>
                                          <p:attrName>ppt_x</p:attrName>
                                        </p:attrNameLst>
                                      </p:cBhvr>
                                      <p:tavLst>
                                        <p:tav tm="0">
                                          <p:val>
                                            <p:strVal val="#ppt_x"/>
                                          </p:val>
                                        </p:tav>
                                        <p:tav tm="100000">
                                          <p:val>
                                            <p:strVal val="#ppt_x"/>
                                          </p:val>
                                        </p:tav>
                                      </p:tavLst>
                                    </p:anim>
                                    <p:anim calcmode="lin" valueType="num">
                                      <p:cBhvr additive="base">
                                        <p:cTn id="44" dur="750" fill="hold"/>
                                        <p:tgtEl>
                                          <p:spTgt spid="60"/>
                                        </p:tgtEl>
                                        <p:attrNameLst>
                                          <p:attrName>ppt_y</p:attrName>
                                        </p:attrNameLst>
                                      </p:cBhvr>
                                      <p:tavLst>
                                        <p:tav tm="0">
                                          <p:val>
                                            <p:strVal val="1+#ppt_h/2"/>
                                          </p:val>
                                        </p:tav>
                                        <p:tav tm="100000">
                                          <p:val>
                                            <p:strVal val="#ppt_y"/>
                                          </p:val>
                                        </p:tav>
                                      </p:tavLst>
                                    </p:anim>
                                  </p:childTnLst>
                                </p:cTn>
                              </p:par>
                              <p:par>
                                <p:cTn id="45" presetID="2" presetClass="entr" presetSubtype="4" decel="100000" fill="hold" grpId="0" nodeType="withEffect">
                                  <p:stCondLst>
                                    <p:cond delay="0"/>
                                  </p:stCondLst>
                                  <p:childTnLst>
                                    <p:set>
                                      <p:cBhvr>
                                        <p:cTn id="46" dur="1" fill="hold">
                                          <p:stCondLst>
                                            <p:cond delay="0"/>
                                          </p:stCondLst>
                                        </p:cTn>
                                        <p:tgtEl>
                                          <p:spTgt spid="61"/>
                                        </p:tgtEl>
                                        <p:attrNameLst>
                                          <p:attrName>style.visibility</p:attrName>
                                        </p:attrNameLst>
                                      </p:cBhvr>
                                      <p:to>
                                        <p:strVal val="visible"/>
                                      </p:to>
                                    </p:set>
                                    <p:anim calcmode="lin" valueType="num">
                                      <p:cBhvr additive="base">
                                        <p:cTn id="47" dur="750" fill="hold"/>
                                        <p:tgtEl>
                                          <p:spTgt spid="61"/>
                                        </p:tgtEl>
                                        <p:attrNameLst>
                                          <p:attrName>ppt_x</p:attrName>
                                        </p:attrNameLst>
                                      </p:cBhvr>
                                      <p:tavLst>
                                        <p:tav tm="0">
                                          <p:val>
                                            <p:strVal val="#ppt_x"/>
                                          </p:val>
                                        </p:tav>
                                        <p:tav tm="100000">
                                          <p:val>
                                            <p:strVal val="#ppt_x"/>
                                          </p:val>
                                        </p:tav>
                                      </p:tavLst>
                                    </p:anim>
                                    <p:anim calcmode="lin" valueType="num">
                                      <p:cBhvr additive="base">
                                        <p:cTn id="48" dur="750" fill="hold"/>
                                        <p:tgtEl>
                                          <p:spTgt spid="61"/>
                                        </p:tgtEl>
                                        <p:attrNameLst>
                                          <p:attrName>ppt_y</p:attrName>
                                        </p:attrNameLst>
                                      </p:cBhvr>
                                      <p:tavLst>
                                        <p:tav tm="0">
                                          <p:val>
                                            <p:strVal val="1+#ppt_h/2"/>
                                          </p:val>
                                        </p:tav>
                                        <p:tav tm="100000">
                                          <p:val>
                                            <p:strVal val="#ppt_y"/>
                                          </p:val>
                                        </p:tav>
                                      </p:tavLst>
                                    </p:anim>
                                  </p:childTnLst>
                                </p:cTn>
                              </p:par>
                              <p:par>
                                <p:cTn id="49" presetID="2" presetClass="entr" presetSubtype="4" decel="100000" fill="hold" grpId="0" nodeType="withEffect">
                                  <p:stCondLst>
                                    <p:cond delay="0"/>
                                  </p:stCondLst>
                                  <p:childTnLst>
                                    <p:set>
                                      <p:cBhvr>
                                        <p:cTn id="50" dur="1" fill="hold">
                                          <p:stCondLst>
                                            <p:cond delay="0"/>
                                          </p:stCondLst>
                                        </p:cTn>
                                        <p:tgtEl>
                                          <p:spTgt spid="62"/>
                                        </p:tgtEl>
                                        <p:attrNameLst>
                                          <p:attrName>style.visibility</p:attrName>
                                        </p:attrNameLst>
                                      </p:cBhvr>
                                      <p:to>
                                        <p:strVal val="visible"/>
                                      </p:to>
                                    </p:set>
                                    <p:anim calcmode="lin" valueType="num">
                                      <p:cBhvr additive="base">
                                        <p:cTn id="51" dur="750" fill="hold"/>
                                        <p:tgtEl>
                                          <p:spTgt spid="62"/>
                                        </p:tgtEl>
                                        <p:attrNameLst>
                                          <p:attrName>ppt_x</p:attrName>
                                        </p:attrNameLst>
                                      </p:cBhvr>
                                      <p:tavLst>
                                        <p:tav tm="0">
                                          <p:val>
                                            <p:strVal val="#ppt_x"/>
                                          </p:val>
                                        </p:tav>
                                        <p:tav tm="100000">
                                          <p:val>
                                            <p:strVal val="#ppt_x"/>
                                          </p:val>
                                        </p:tav>
                                      </p:tavLst>
                                    </p:anim>
                                    <p:anim calcmode="lin" valueType="num">
                                      <p:cBhvr additive="base">
                                        <p:cTn id="52" dur="750" fill="hold"/>
                                        <p:tgtEl>
                                          <p:spTgt spid="62"/>
                                        </p:tgtEl>
                                        <p:attrNameLst>
                                          <p:attrName>ppt_y</p:attrName>
                                        </p:attrNameLst>
                                      </p:cBhvr>
                                      <p:tavLst>
                                        <p:tav tm="0">
                                          <p:val>
                                            <p:strVal val="1+#ppt_h/2"/>
                                          </p:val>
                                        </p:tav>
                                        <p:tav tm="100000">
                                          <p:val>
                                            <p:strVal val="#ppt_y"/>
                                          </p:val>
                                        </p:tav>
                                      </p:tavLst>
                                    </p:anim>
                                  </p:childTnLst>
                                </p:cTn>
                              </p:par>
                              <p:par>
                                <p:cTn id="53" presetID="2" presetClass="entr" presetSubtype="4" decel="100000" fill="hold" grpId="0" nodeType="withEffect">
                                  <p:stCondLst>
                                    <p:cond delay="0"/>
                                  </p:stCondLst>
                                  <p:childTnLst>
                                    <p:set>
                                      <p:cBhvr>
                                        <p:cTn id="54" dur="1" fill="hold">
                                          <p:stCondLst>
                                            <p:cond delay="0"/>
                                          </p:stCondLst>
                                        </p:cTn>
                                        <p:tgtEl>
                                          <p:spTgt spid="63"/>
                                        </p:tgtEl>
                                        <p:attrNameLst>
                                          <p:attrName>style.visibility</p:attrName>
                                        </p:attrNameLst>
                                      </p:cBhvr>
                                      <p:to>
                                        <p:strVal val="visible"/>
                                      </p:to>
                                    </p:set>
                                    <p:anim calcmode="lin" valueType="num">
                                      <p:cBhvr additive="base">
                                        <p:cTn id="55" dur="750" fill="hold"/>
                                        <p:tgtEl>
                                          <p:spTgt spid="63"/>
                                        </p:tgtEl>
                                        <p:attrNameLst>
                                          <p:attrName>ppt_x</p:attrName>
                                        </p:attrNameLst>
                                      </p:cBhvr>
                                      <p:tavLst>
                                        <p:tav tm="0">
                                          <p:val>
                                            <p:strVal val="#ppt_x"/>
                                          </p:val>
                                        </p:tav>
                                        <p:tav tm="100000">
                                          <p:val>
                                            <p:strVal val="#ppt_x"/>
                                          </p:val>
                                        </p:tav>
                                      </p:tavLst>
                                    </p:anim>
                                    <p:anim calcmode="lin" valueType="num">
                                      <p:cBhvr additive="base">
                                        <p:cTn id="56" dur="750" fill="hold"/>
                                        <p:tgtEl>
                                          <p:spTgt spid="63"/>
                                        </p:tgtEl>
                                        <p:attrNameLst>
                                          <p:attrName>ppt_y</p:attrName>
                                        </p:attrNameLst>
                                      </p:cBhvr>
                                      <p:tavLst>
                                        <p:tav tm="0">
                                          <p:val>
                                            <p:strVal val="1+#ppt_h/2"/>
                                          </p:val>
                                        </p:tav>
                                        <p:tav tm="100000">
                                          <p:val>
                                            <p:strVal val="#ppt_y"/>
                                          </p:val>
                                        </p:tav>
                                      </p:tavLst>
                                    </p:anim>
                                  </p:childTnLst>
                                </p:cTn>
                              </p:par>
                              <p:par>
                                <p:cTn id="57" presetID="2" presetClass="entr" presetSubtype="4" decel="100000" fill="hold" grpId="0" nodeType="withEffect">
                                  <p:stCondLst>
                                    <p:cond delay="0"/>
                                  </p:stCondLst>
                                  <p:childTnLst>
                                    <p:set>
                                      <p:cBhvr>
                                        <p:cTn id="58" dur="1" fill="hold">
                                          <p:stCondLst>
                                            <p:cond delay="0"/>
                                          </p:stCondLst>
                                        </p:cTn>
                                        <p:tgtEl>
                                          <p:spTgt spid="64"/>
                                        </p:tgtEl>
                                        <p:attrNameLst>
                                          <p:attrName>style.visibility</p:attrName>
                                        </p:attrNameLst>
                                      </p:cBhvr>
                                      <p:to>
                                        <p:strVal val="visible"/>
                                      </p:to>
                                    </p:set>
                                    <p:anim calcmode="lin" valueType="num">
                                      <p:cBhvr additive="base">
                                        <p:cTn id="59" dur="750" fill="hold"/>
                                        <p:tgtEl>
                                          <p:spTgt spid="64"/>
                                        </p:tgtEl>
                                        <p:attrNameLst>
                                          <p:attrName>ppt_x</p:attrName>
                                        </p:attrNameLst>
                                      </p:cBhvr>
                                      <p:tavLst>
                                        <p:tav tm="0">
                                          <p:val>
                                            <p:strVal val="#ppt_x"/>
                                          </p:val>
                                        </p:tav>
                                        <p:tav tm="100000">
                                          <p:val>
                                            <p:strVal val="#ppt_x"/>
                                          </p:val>
                                        </p:tav>
                                      </p:tavLst>
                                    </p:anim>
                                    <p:anim calcmode="lin" valueType="num">
                                      <p:cBhvr additive="base">
                                        <p:cTn id="60" dur="750" fill="hold"/>
                                        <p:tgtEl>
                                          <p:spTgt spid="64"/>
                                        </p:tgtEl>
                                        <p:attrNameLst>
                                          <p:attrName>ppt_y</p:attrName>
                                        </p:attrNameLst>
                                      </p:cBhvr>
                                      <p:tavLst>
                                        <p:tav tm="0">
                                          <p:val>
                                            <p:strVal val="1+#ppt_h/2"/>
                                          </p:val>
                                        </p:tav>
                                        <p:tav tm="100000">
                                          <p:val>
                                            <p:strVal val="#ppt_y"/>
                                          </p:val>
                                        </p:tav>
                                      </p:tavLst>
                                    </p:anim>
                                  </p:childTnLst>
                                </p:cTn>
                              </p:par>
                              <p:par>
                                <p:cTn id="61" presetID="2" presetClass="entr" presetSubtype="4" decel="100000" fill="hold" grpId="0" nodeType="withEffect">
                                  <p:stCondLst>
                                    <p:cond delay="0"/>
                                  </p:stCondLst>
                                  <p:childTnLst>
                                    <p:set>
                                      <p:cBhvr>
                                        <p:cTn id="62" dur="1" fill="hold">
                                          <p:stCondLst>
                                            <p:cond delay="0"/>
                                          </p:stCondLst>
                                        </p:cTn>
                                        <p:tgtEl>
                                          <p:spTgt spid="65"/>
                                        </p:tgtEl>
                                        <p:attrNameLst>
                                          <p:attrName>style.visibility</p:attrName>
                                        </p:attrNameLst>
                                      </p:cBhvr>
                                      <p:to>
                                        <p:strVal val="visible"/>
                                      </p:to>
                                    </p:set>
                                    <p:anim calcmode="lin" valueType="num">
                                      <p:cBhvr additive="base">
                                        <p:cTn id="63" dur="750" fill="hold"/>
                                        <p:tgtEl>
                                          <p:spTgt spid="65"/>
                                        </p:tgtEl>
                                        <p:attrNameLst>
                                          <p:attrName>ppt_x</p:attrName>
                                        </p:attrNameLst>
                                      </p:cBhvr>
                                      <p:tavLst>
                                        <p:tav tm="0">
                                          <p:val>
                                            <p:strVal val="#ppt_x"/>
                                          </p:val>
                                        </p:tav>
                                        <p:tav tm="100000">
                                          <p:val>
                                            <p:strVal val="#ppt_x"/>
                                          </p:val>
                                        </p:tav>
                                      </p:tavLst>
                                    </p:anim>
                                    <p:anim calcmode="lin" valueType="num">
                                      <p:cBhvr additive="base">
                                        <p:cTn id="64" dur="750" fill="hold"/>
                                        <p:tgtEl>
                                          <p:spTgt spid="65"/>
                                        </p:tgtEl>
                                        <p:attrNameLst>
                                          <p:attrName>ppt_y</p:attrName>
                                        </p:attrNameLst>
                                      </p:cBhvr>
                                      <p:tavLst>
                                        <p:tav tm="0">
                                          <p:val>
                                            <p:strVal val="1+#ppt_h/2"/>
                                          </p:val>
                                        </p:tav>
                                        <p:tav tm="100000">
                                          <p:val>
                                            <p:strVal val="#ppt_y"/>
                                          </p:val>
                                        </p:tav>
                                      </p:tavLst>
                                    </p:anim>
                                  </p:childTnLst>
                                </p:cTn>
                              </p:par>
                              <p:par>
                                <p:cTn id="65" presetID="2" presetClass="entr" presetSubtype="4" decel="100000" fill="hold" grpId="0" nodeType="withEffect">
                                  <p:stCondLst>
                                    <p:cond delay="0"/>
                                  </p:stCondLst>
                                  <p:childTnLst>
                                    <p:set>
                                      <p:cBhvr>
                                        <p:cTn id="66" dur="1" fill="hold">
                                          <p:stCondLst>
                                            <p:cond delay="0"/>
                                          </p:stCondLst>
                                        </p:cTn>
                                        <p:tgtEl>
                                          <p:spTgt spid="67"/>
                                        </p:tgtEl>
                                        <p:attrNameLst>
                                          <p:attrName>style.visibility</p:attrName>
                                        </p:attrNameLst>
                                      </p:cBhvr>
                                      <p:to>
                                        <p:strVal val="visible"/>
                                      </p:to>
                                    </p:set>
                                    <p:anim calcmode="lin" valueType="num">
                                      <p:cBhvr additive="base">
                                        <p:cTn id="67" dur="750" fill="hold"/>
                                        <p:tgtEl>
                                          <p:spTgt spid="67"/>
                                        </p:tgtEl>
                                        <p:attrNameLst>
                                          <p:attrName>ppt_x</p:attrName>
                                        </p:attrNameLst>
                                      </p:cBhvr>
                                      <p:tavLst>
                                        <p:tav tm="0">
                                          <p:val>
                                            <p:strVal val="#ppt_x"/>
                                          </p:val>
                                        </p:tav>
                                        <p:tav tm="100000">
                                          <p:val>
                                            <p:strVal val="#ppt_x"/>
                                          </p:val>
                                        </p:tav>
                                      </p:tavLst>
                                    </p:anim>
                                    <p:anim calcmode="lin" valueType="num">
                                      <p:cBhvr additive="base">
                                        <p:cTn id="68" dur="750" fill="hold"/>
                                        <p:tgtEl>
                                          <p:spTgt spid="67"/>
                                        </p:tgtEl>
                                        <p:attrNameLst>
                                          <p:attrName>ppt_y</p:attrName>
                                        </p:attrNameLst>
                                      </p:cBhvr>
                                      <p:tavLst>
                                        <p:tav tm="0">
                                          <p:val>
                                            <p:strVal val="1+#ppt_h/2"/>
                                          </p:val>
                                        </p:tav>
                                        <p:tav tm="100000">
                                          <p:val>
                                            <p:strVal val="#ppt_y"/>
                                          </p:val>
                                        </p:tav>
                                      </p:tavLst>
                                    </p:anim>
                                  </p:childTnLst>
                                </p:cTn>
                              </p:par>
                              <p:par>
                                <p:cTn id="69" presetID="2" presetClass="entr" presetSubtype="4" decel="100000" fill="hold" grpId="0" nodeType="withEffect">
                                  <p:stCondLst>
                                    <p:cond delay="0"/>
                                  </p:stCondLst>
                                  <p:childTnLst>
                                    <p:set>
                                      <p:cBhvr>
                                        <p:cTn id="70" dur="1" fill="hold">
                                          <p:stCondLst>
                                            <p:cond delay="0"/>
                                          </p:stCondLst>
                                        </p:cTn>
                                        <p:tgtEl>
                                          <p:spTgt spid="68"/>
                                        </p:tgtEl>
                                        <p:attrNameLst>
                                          <p:attrName>style.visibility</p:attrName>
                                        </p:attrNameLst>
                                      </p:cBhvr>
                                      <p:to>
                                        <p:strVal val="visible"/>
                                      </p:to>
                                    </p:set>
                                    <p:anim calcmode="lin" valueType="num">
                                      <p:cBhvr additive="base">
                                        <p:cTn id="71" dur="750" fill="hold"/>
                                        <p:tgtEl>
                                          <p:spTgt spid="68"/>
                                        </p:tgtEl>
                                        <p:attrNameLst>
                                          <p:attrName>ppt_x</p:attrName>
                                        </p:attrNameLst>
                                      </p:cBhvr>
                                      <p:tavLst>
                                        <p:tav tm="0">
                                          <p:val>
                                            <p:strVal val="#ppt_x"/>
                                          </p:val>
                                        </p:tav>
                                        <p:tav tm="100000">
                                          <p:val>
                                            <p:strVal val="#ppt_x"/>
                                          </p:val>
                                        </p:tav>
                                      </p:tavLst>
                                    </p:anim>
                                    <p:anim calcmode="lin" valueType="num">
                                      <p:cBhvr additive="base">
                                        <p:cTn id="72" dur="750" fill="hold"/>
                                        <p:tgtEl>
                                          <p:spTgt spid="68"/>
                                        </p:tgtEl>
                                        <p:attrNameLst>
                                          <p:attrName>ppt_y</p:attrName>
                                        </p:attrNameLst>
                                      </p:cBhvr>
                                      <p:tavLst>
                                        <p:tav tm="0">
                                          <p:val>
                                            <p:strVal val="1+#ppt_h/2"/>
                                          </p:val>
                                        </p:tav>
                                        <p:tav tm="100000">
                                          <p:val>
                                            <p:strVal val="#ppt_y"/>
                                          </p:val>
                                        </p:tav>
                                      </p:tavLst>
                                    </p:anim>
                                  </p:childTnLst>
                                </p:cTn>
                              </p:par>
                              <p:par>
                                <p:cTn id="73" presetID="2" presetClass="entr" presetSubtype="4" decel="100000" fill="hold" grpId="0" nodeType="withEffect">
                                  <p:stCondLst>
                                    <p:cond delay="0"/>
                                  </p:stCondLst>
                                  <p:childTnLst>
                                    <p:set>
                                      <p:cBhvr>
                                        <p:cTn id="74" dur="1" fill="hold">
                                          <p:stCondLst>
                                            <p:cond delay="0"/>
                                          </p:stCondLst>
                                        </p:cTn>
                                        <p:tgtEl>
                                          <p:spTgt spid="69"/>
                                        </p:tgtEl>
                                        <p:attrNameLst>
                                          <p:attrName>style.visibility</p:attrName>
                                        </p:attrNameLst>
                                      </p:cBhvr>
                                      <p:to>
                                        <p:strVal val="visible"/>
                                      </p:to>
                                    </p:set>
                                    <p:anim calcmode="lin" valueType="num">
                                      <p:cBhvr additive="base">
                                        <p:cTn id="75" dur="750" fill="hold"/>
                                        <p:tgtEl>
                                          <p:spTgt spid="69"/>
                                        </p:tgtEl>
                                        <p:attrNameLst>
                                          <p:attrName>ppt_x</p:attrName>
                                        </p:attrNameLst>
                                      </p:cBhvr>
                                      <p:tavLst>
                                        <p:tav tm="0">
                                          <p:val>
                                            <p:strVal val="#ppt_x"/>
                                          </p:val>
                                        </p:tav>
                                        <p:tav tm="100000">
                                          <p:val>
                                            <p:strVal val="#ppt_x"/>
                                          </p:val>
                                        </p:tav>
                                      </p:tavLst>
                                    </p:anim>
                                    <p:anim calcmode="lin" valueType="num">
                                      <p:cBhvr additive="base">
                                        <p:cTn id="76" dur="750" fill="hold"/>
                                        <p:tgtEl>
                                          <p:spTgt spid="69"/>
                                        </p:tgtEl>
                                        <p:attrNameLst>
                                          <p:attrName>ppt_y</p:attrName>
                                        </p:attrNameLst>
                                      </p:cBhvr>
                                      <p:tavLst>
                                        <p:tav tm="0">
                                          <p:val>
                                            <p:strVal val="1+#ppt_h/2"/>
                                          </p:val>
                                        </p:tav>
                                        <p:tav tm="100000">
                                          <p:val>
                                            <p:strVal val="#ppt_y"/>
                                          </p:val>
                                        </p:tav>
                                      </p:tavLst>
                                    </p:anim>
                                  </p:childTnLst>
                                </p:cTn>
                              </p:par>
                              <p:par>
                                <p:cTn id="77" presetID="2" presetClass="entr" presetSubtype="4" decel="100000" fill="hold" grpId="0" nodeType="withEffect">
                                  <p:stCondLst>
                                    <p:cond delay="0"/>
                                  </p:stCondLst>
                                  <p:childTnLst>
                                    <p:set>
                                      <p:cBhvr>
                                        <p:cTn id="78" dur="1" fill="hold">
                                          <p:stCondLst>
                                            <p:cond delay="0"/>
                                          </p:stCondLst>
                                        </p:cTn>
                                        <p:tgtEl>
                                          <p:spTgt spid="70"/>
                                        </p:tgtEl>
                                        <p:attrNameLst>
                                          <p:attrName>style.visibility</p:attrName>
                                        </p:attrNameLst>
                                      </p:cBhvr>
                                      <p:to>
                                        <p:strVal val="visible"/>
                                      </p:to>
                                    </p:set>
                                    <p:anim calcmode="lin" valueType="num">
                                      <p:cBhvr additive="base">
                                        <p:cTn id="79" dur="750" fill="hold"/>
                                        <p:tgtEl>
                                          <p:spTgt spid="70"/>
                                        </p:tgtEl>
                                        <p:attrNameLst>
                                          <p:attrName>ppt_x</p:attrName>
                                        </p:attrNameLst>
                                      </p:cBhvr>
                                      <p:tavLst>
                                        <p:tav tm="0">
                                          <p:val>
                                            <p:strVal val="#ppt_x"/>
                                          </p:val>
                                        </p:tav>
                                        <p:tav tm="100000">
                                          <p:val>
                                            <p:strVal val="#ppt_x"/>
                                          </p:val>
                                        </p:tav>
                                      </p:tavLst>
                                    </p:anim>
                                    <p:anim calcmode="lin" valueType="num">
                                      <p:cBhvr additive="base">
                                        <p:cTn id="80" dur="750" fill="hold"/>
                                        <p:tgtEl>
                                          <p:spTgt spid="70"/>
                                        </p:tgtEl>
                                        <p:attrNameLst>
                                          <p:attrName>ppt_y</p:attrName>
                                        </p:attrNameLst>
                                      </p:cBhvr>
                                      <p:tavLst>
                                        <p:tav tm="0">
                                          <p:val>
                                            <p:strVal val="1+#ppt_h/2"/>
                                          </p:val>
                                        </p:tav>
                                        <p:tav tm="100000">
                                          <p:val>
                                            <p:strVal val="#ppt_y"/>
                                          </p:val>
                                        </p:tav>
                                      </p:tavLst>
                                    </p:anim>
                                  </p:childTnLst>
                                </p:cTn>
                              </p:par>
                              <p:par>
                                <p:cTn id="81" presetID="2" presetClass="entr" presetSubtype="4" decel="100000" fill="hold" grpId="0" nodeType="withEffect">
                                  <p:stCondLst>
                                    <p:cond delay="0"/>
                                  </p:stCondLst>
                                  <p:childTnLst>
                                    <p:set>
                                      <p:cBhvr>
                                        <p:cTn id="82" dur="1" fill="hold">
                                          <p:stCondLst>
                                            <p:cond delay="0"/>
                                          </p:stCondLst>
                                        </p:cTn>
                                        <p:tgtEl>
                                          <p:spTgt spid="71"/>
                                        </p:tgtEl>
                                        <p:attrNameLst>
                                          <p:attrName>style.visibility</p:attrName>
                                        </p:attrNameLst>
                                      </p:cBhvr>
                                      <p:to>
                                        <p:strVal val="visible"/>
                                      </p:to>
                                    </p:set>
                                    <p:anim calcmode="lin" valueType="num">
                                      <p:cBhvr additive="base">
                                        <p:cTn id="83" dur="750" fill="hold"/>
                                        <p:tgtEl>
                                          <p:spTgt spid="71"/>
                                        </p:tgtEl>
                                        <p:attrNameLst>
                                          <p:attrName>ppt_x</p:attrName>
                                        </p:attrNameLst>
                                      </p:cBhvr>
                                      <p:tavLst>
                                        <p:tav tm="0">
                                          <p:val>
                                            <p:strVal val="#ppt_x"/>
                                          </p:val>
                                        </p:tav>
                                        <p:tav tm="100000">
                                          <p:val>
                                            <p:strVal val="#ppt_x"/>
                                          </p:val>
                                        </p:tav>
                                      </p:tavLst>
                                    </p:anim>
                                    <p:anim calcmode="lin" valueType="num">
                                      <p:cBhvr additive="base">
                                        <p:cTn id="84" dur="750" fill="hold"/>
                                        <p:tgtEl>
                                          <p:spTgt spid="71"/>
                                        </p:tgtEl>
                                        <p:attrNameLst>
                                          <p:attrName>ppt_y</p:attrName>
                                        </p:attrNameLst>
                                      </p:cBhvr>
                                      <p:tavLst>
                                        <p:tav tm="0">
                                          <p:val>
                                            <p:strVal val="1+#ppt_h/2"/>
                                          </p:val>
                                        </p:tav>
                                        <p:tav tm="100000">
                                          <p:val>
                                            <p:strVal val="#ppt_y"/>
                                          </p:val>
                                        </p:tav>
                                      </p:tavLst>
                                    </p:anim>
                                  </p:childTnLst>
                                </p:cTn>
                              </p:par>
                              <p:par>
                                <p:cTn id="85" presetID="2" presetClass="entr" presetSubtype="4" decel="100000" fill="hold" grpId="0" nodeType="withEffect">
                                  <p:stCondLst>
                                    <p:cond delay="0"/>
                                  </p:stCondLst>
                                  <p:childTnLst>
                                    <p:set>
                                      <p:cBhvr>
                                        <p:cTn id="86" dur="1" fill="hold">
                                          <p:stCondLst>
                                            <p:cond delay="0"/>
                                          </p:stCondLst>
                                        </p:cTn>
                                        <p:tgtEl>
                                          <p:spTgt spid="72"/>
                                        </p:tgtEl>
                                        <p:attrNameLst>
                                          <p:attrName>style.visibility</p:attrName>
                                        </p:attrNameLst>
                                      </p:cBhvr>
                                      <p:to>
                                        <p:strVal val="visible"/>
                                      </p:to>
                                    </p:set>
                                    <p:anim calcmode="lin" valueType="num">
                                      <p:cBhvr additive="base">
                                        <p:cTn id="87" dur="750" fill="hold"/>
                                        <p:tgtEl>
                                          <p:spTgt spid="72"/>
                                        </p:tgtEl>
                                        <p:attrNameLst>
                                          <p:attrName>ppt_x</p:attrName>
                                        </p:attrNameLst>
                                      </p:cBhvr>
                                      <p:tavLst>
                                        <p:tav tm="0">
                                          <p:val>
                                            <p:strVal val="#ppt_x"/>
                                          </p:val>
                                        </p:tav>
                                        <p:tav tm="100000">
                                          <p:val>
                                            <p:strVal val="#ppt_x"/>
                                          </p:val>
                                        </p:tav>
                                      </p:tavLst>
                                    </p:anim>
                                    <p:anim calcmode="lin" valueType="num">
                                      <p:cBhvr additive="base">
                                        <p:cTn id="88" dur="750" fill="hold"/>
                                        <p:tgtEl>
                                          <p:spTgt spid="72"/>
                                        </p:tgtEl>
                                        <p:attrNameLst>
                                          <p:attrName>ppt_y</p:attrName>
                                        </p:attrNameLst>
                                      </p:cBhvr>
                                      <p:tavLst>
                                        <p:tav tm="0">
                                          <p:val>
                                            <p:strVal val="1+#ppt_h/2"/>
                                          </p:val>
                                        </p:tav>
                                        <p:tav tm="100000">
                                          <p:val>
                                            <p:strVal val="#ppt_y"/>
                                          </p:val>
                                        </p:tav>
                                      </p:tavLst>
                                    </p:anim>
                                  </p:childTnLst>
                                </p:cTn>
                              </p:par>
                              <p:par>
                                <p:cTn id="89" presetID="2" presetClass="entr" presetSubtype="4" decel="100000" fill="hold" grpId="0" nodeType="withEffect">
                                  <p:stCondLst>
                                    <p:cond delay="0"/>
                                  </p:stCondLst>
                                  <p:childTnLst>
                                    <p:set>
                                      <p:cBhvr>
                                        <p:cTn id="90" dur="1" fill="hold">
                                          <p:stCondLst>
                                            <p:cond delay="0"/>
                                          </p:stCondLst>
                                        </p:cTn>
                                        <p:tgtEl>
                                          <p:spTgt spid="73"/>
                                        </p:tgtEl>
                                        <p:attrNameLst>
                                          <p:attrName>style.visibility</p:attrName>
                                        </p:attrNameLst>
                                      </p:cBhvr>
                                      <p:to>
                                        <p:strVal val="visible"/>
                                      </p:to>
                                    </p:set>
                                    <p:anim calcmode="lin" valueType="num">
                                      <p:cBhvr additive="base">
                                        <p:cTn id="91" dur="750" fill="hold"/>
                                        <p:tgtEl>
                                          <p:spTgt spid="73"/>
                                        </p:tgtEl>
                                        <p:attrNameLst>
                                          <p:attrName>ppt_x</p:attrName>
                                        </p:attrNameLst>
                                      </p:cBhvr>
                                      <p:tavLst>
                                        <p:tav tm="0">
                                          <p:val>
                                            <p:strVal val="#ppt_x"/>
                                          </p:val>
                                        </p:tav>
                                        <p:tav tm="100000">
                                          <p:val>
                                            <p:strVal val="#ppt_x"/>
                                          </p:val>
                                        </p:tav>
                                      </p:tavLst>
                                    </p:anim>
                                    <p:anim calcmode="lin" valueType="num">
                                      <p:cBhvr additive="base">
                                        <p:cTn id="92" dur="750" fill="hold"/>
                                        <p:tgtEl>
                                          <p:spTgt spid="73"/>
                                        </p:tgtEl>
                                        <p:attrNameLst>
                                          <p:attrName>ppt_y</p:attrName>
                                        </p:attrNameLst>
                                      </p:cBhvr>
                                      <p:tavLst>
                                        <p:tav tm="0">
                                          <p:val>
                                            <p:strVal val="1+#ppt_h/2"/>
                                          </p:val>
                                        </p:tav>
                                        <p:tav tm="100000">
                                          <p:val>
                                            <p:strVal val="#ppt_y"/>
                                          </p:val>
                                        </p:tav>
                                      </p:tavLst>
                                    </p:anim>
                                  </p:childTnLst>
                                </p:cTn>
                              </p:par>
                              <p:par>
                                <p:cTn id="93" presetID="2" presetClass="entr" presetSubtype="4" decel="100000" fill="hold" grpId="0" nodeType="withEffect">
                                  <p:stCondLst>
                                    <p:cond delay="0"/>
                                  </p:stCondLst>
                                  <p:childTnLst>
                                    <p:set>
                                      <p:cBhvr>
                                        <p:cTn id="94" dur="1" fill="hold">
                                          <p:stCondLst>
                                            <p:cond delay="0"/>
                                          </p:stCondLst>
                                        </p:cTn>
                                        <p:tgtEl>
                                          <p:spTgt spid="75"/>
                                        </p:tgtEl>
                                        <p:attrNameLst>
                                          <p:attrName>style.visibility</p:attrName>
                                        </p:attrNameLst>
                                      </p:cBhvr>
                                      <p:to>
                                        <p:strVal val="visible"/>
                                      </p:to>
                                    </p:set>
                                    <p:anim calcmode="lin" valueType="num">
                                      <p:cBhvr additive="base">
                                        <p:cTn id="95" dur="750" fill="hold"/>
                                        <p:tgtEl>
                                          <p:spTgt spid="75"/>
                                        </p:tgtEl>
                                        <p:attrNameLst>
                                          <p:attrName>ppt_x</p:attrName>
                                        </p:attrNameLst>
                                      </p:cBhvr>
                                      <p:tavLst>
                                        <p:tav tm="0">
                                          <p:val>
                                            <p:strVal val="#ppt_x"/>
                                          </p:val>
                                        </p:tav>
                                        <p:tav tm="100000">
                                          <p:val>
                                            <p:strVal val="#ppt_x"/>
                                          </p:val>
                                        </p:tav>
                                      </p:tavLst>
                                    </p:anim>
                                    <p:anim calcmode="lin" valueType="num">
                                      <p:cBhvr additive="base">
                                        <p:cTn id="96" dur="750" fill="hold"/>
                                        <p:tgtEl>
                                          <p:spTgt spid="75"/>
                                        </p:tgtEl>
                                        <p:attrNameLst>
                                          <p:attrName>ppt_y</p:attrName>
                                        </p:attrNameLst>
                                      </p:cBhvr>
                                      <p:tavLst>
                                        <p:tav tm="0">
                                          <p:val>
                                            <p:strVal val="1+#ppt_h/2"/>
                                          </p:val>
                                        </p:tav>
                                        <p:tav tm="100000">
                                          <p:val>
                                            <p:strVal val="#ppt_y"/>
                                          </p:val>
                                        </p:tav>
                                      </p:tavLst>
                                    </p:anim>
                                  </p:childTnLst>
                                </p:cTn>
                              </p:par>
                              <p:par>
                                <p:cTn id="97" presetID="2" presetClass="entr" presetSubtype="4" decel="100000" fill="hold" grpId="0" nodeType="withEffect">
                                  <p:stCondLst>
                                    <p:cond delay="0"/>
                                  </p:stCondLst>
                                  <p:childTnLst>
                                    <p:set>
                                      <p:cBhvr>
                                        <p:cTn id="98" dur="1" fill="hold">
                                          <p:stCondLst>
                                            <p:cond delay="0"/>
                                          </p:stCondLst>
                                        </p:cTn>
                                        <p:tgtEl>
                                          <p:spTgt spid="76"/>
                                        </p:tgtEl>
                                        <p:attrNameLst>
                                          <p:attrName>style.visibility</p:attrName>
                                        </p:attrNameLst>
                                      </p:cBhvr>
                                      <p:to>
                                        <p:strVal val="visible"/>
                                      </p:to>
                                    </p:set>
                                    <p:anim calcmode="lin" valueType="num">
                                      <p:cBhvr additive="base">
                                        <p:cTn id="99" dur="750" fill="hold"/>
                                        <p:tgtEl>
                                          <p:spTgt spid="76"/>
                                        </p:tgtEl>
                                        <p:attrNameLst>
                                          <p:attrName>ppt_x</p:attrName>
                                        </p:attrNameLst>
                                      </p:cBhvr>
                                      <p:tavLst>
                                        <p:tav tm="0">
                                          <p:val>
                                            <p:strVal val="#ppt_x"/>
                                          </p:val>
                                        </p:tav>
                                        <p:tav tm="100000">
                                          <p:val>
                                            <p:strVal val="#ppt_x"/>
                                          </p:val>
                                        </p:tav>
                                      </p:tavLst>
                                    </p:anim>
                                    <p:anim calcmode="lin" valueType="num">
                                      <p:cBhvr additive="base">
                                        <p:cTn id="100" dur="750" fill="hold"/>
                                        <p:tgtEl>
                                          <p:spTgt spid="76"/>
                                        </p:tgtEl>
                                        <p:attrNameLst>
                                          <p:attrName>ppt_y</p:attrName>
                                        </p:attrNameLst>
                                      </p:cBhvr>
                                      <p:tavLst>
                                        <p:tav tm="0">
                                          <p:val>
                                            <p:strVal val="1+#ppt_h/2"/>
                                          </p:val>
                                        </p:tav>
                                        <p:tav tm="100000">
                                          <p:val>
                                            <p:strVal val="#ppt_y"/>
                                          </p:val>
                                        </p:tav>
                                      </p:tavLst>
                                    </p:anim>
                                  </p:childTnLst>
                                </p:cTn>
                              </p:par>
                              <p:par>
                                <p:cTn id="101" presetID="2" presetClass="entr" presetSubtype="4" decel="100000" fill="hold" grpId="0" nodeType="withEffect">
                                  <p:stCondLst>
                                    <p:cond delay="0"/>
                                  </p:stCondLst>
                                  <p:childTnLst>
                                    <p:set>
                                      <p:cBhvr>
                                        <p:cTn id="102" dur="1" fill="hold">
                                          <p:stCondLst>
                                            <p:cond delay="0"/>
                                          </p:stCondLst>
                                        </p:cTn>
                                        <p:tgtEl>
                                          <p:spTgt spid="77"/>
                                        </p:tgtEl>
                                        <p:attrNameLst>
                                          <p:attrName>style.visibility</p:attrName>
                                        </p:attrNameLst>
                                      </p:cBhvr>
                                      <p:to>
                                        <p:strVal val="visible"/>
                                      </p:to>
                                    </p:set>
                                    <p:anim calcmode="lin" valueType="num">
                                      <p:cBhvr additive="base">
                                        <p:cTn id="103" dur="750" fill="hold"/>
                                        <p:tgtEl>
                                          <p:spTgt spid="77"/>
                                        </p:tgtEl>
                                        <p:attrNameLst>
                                          <p:attrName>ppt_x</p:attrName>
                                        </p:attrNameLst>
                                      </p:cBhvr>
                                      <p:tavLst>
                                        <p:tav tm="0">
                                          <p:val>
                                            <p:strVal val="#ppt_x"/>
                                          </p:val>
                                        </p:tav>
                                        <p:tav tm="100000">
                                          <p:val>
                                            <p:strVal val="#ppt_x"/>
                                          </p:val>
                                        </p:tav>
                                      </p:tavLst>
                                    </p:anim>
                                    <p:anim calcmode="lin" valueType="num">
                                      <p:cBhvr additive="base">
                                        <p:cTn id="104" dur="750" fill="hold"/>
                                        <p:tgtEl>
                                          <p:spTgt spid="77"/>
                                        </p:tgtEl>
                                        <p:attrNameLst>
                                          <p:attrName>ppt_y</p:attrName>
                                        </p:attrNameLst>
                                      </p:cBhvr>
                                      <p:tavLst>
                                        <p:tav tm="0">
                                          <p:val>
                                            <p:strVal val="1+#ppt_h/2"/>
                                          </p:val>
                                        </p:tav>
                                        <p:tav tm="100000">
                                          <p:val>
                                            <p:strVal val="#ppt_y"/>
                                          </p:val>
                                        </p:tav>
                                      </p:tavLst>
                                    </p:anim>
                                  </p:childTnLst>
                                </p:cTn>
                              </p:par>
                              <p:par>
                                <p:cTn id="105" presetID="2" presetClass="entr" presetSubtype="4" decel="100000" fill="hold" grpId="0" nodeType="withEffect">
                                  <p:stCondLst>
                                    <p:cond delay="0"/>
                                  </p:stCondLst>
                                  <p:childTnLst>
                                    <p:set>
                                      <p:cBhvr>
                                        <p:cTn id="106" dur="1" fill="hold">
                                          <p:stCondLst>
                                            <p:cond delay="0"/>
                                          </p:stCondLst>
                                        </p:cTn>
                                        <p:tgtEl>
                                          <p:spTgt spid="78"/>
                                        </p:tgtEl>
                                        <p:attrNameLst>
                                          <p:attrName>style.visibility</p:attrName>
                                        </p:attrNameLst>
                                      </p:cBhvr>
                                      <p:to>
                                        <p:strVal val="visible"/>
                                      </p:to>
                                    </p:set>
                                    <p:anim calcmode="lin" valueType="num">
                                      <p:cBhvr additive="base">
                                        <p:cTn id="107" dur="750" fill="hold"/>
                                        <p:tgtEl>
                                          <p:spTgt spid="78"/>
                                        </p:tgtEl>
                                        <p:attrNameLst>
                                          <p:attrName>ppt_x</p:attrName>
                                        </p:attrNameLst>
                                      </p:cBhvr>
                                      <p:tavLst>
                                        <p:tav tm="0">
                                          <p:val>
                                            <p:strVal val="#ppt_x"/>
                                          </p:val>
                                        </p:tav>
                                        <p:tav tm="100000">
                                          <p:val>
                                            <p:strVal val="#ppt_x"/>
                                          </p:val>
                                        </p:tav>
                                      </p:tavLst>
                                    </p:anim>
                                    <p:anim calcmode="lin" valueType="num">
                                      <p:cBhvr additive="base">
                                        <p:cTn id="108" dur="750" fill="hold"/>
                                        <p:tgtEl>
                                          <p:spTgt spid="78"/>
                                        </p:tgtEl>
                                        <p:attrNameLst>
                                          <p:attrName>ppt_y</p:attrName>
                                        </p:attrNameLst>
                                      </p:cBhvr>
                                      <p:tavLst>
                                        <p:tav tm="0">
                                          <p:val>
                                            <p:strVal val="1+#ppt_h/2"/>
                                          </p:val>
                                        </p:tav>
                                        <p:tav tm="100000">
                                          <p:val>
                                            <p:strVal val="#ppt_y"/>
                                          </p:val>
                                        </p:tav>
                                      </p:tavLst>
                                    </p:anim>
                                  </p:childTnLst>
                                </p:cTn>
                              </p:par>
                              <p:par>
                                <p:cTn id="109" presetID="2" presetClass="entr" presetSubtype="4" decel="100000" fill="hold" grpId="0" nodeType="withEffect">
                                  <p:stCondLst>
                                    <p:cond delay="0"/>
                                  </p:stCondLst>
                                  <p:childTnLst>
                                    <p:set>
                                      <p:cBhvr>
                                        <p:cTn id="110" dur="1" fill="hold">
                                          <p:stCondLst>
                                            <p:cond delay="0"/>
                                          </p:stCondLst>
                                        </p:cTn>
                                        <p:tgtEl>
                                          <p:spTgt spid="79"/>
                                        </p:tgtEl>
                                        <p:attrNameLst>
                                          <p:attrName>style.visibility</p:attrName>
                                        </p:attrNameLst>
                                      </p:cBhvr>
                                      <p:to>
                                        <p:strVal val="visible"/>
                                      </p:to>
                                    </p:set>
                                    <p:anim calcmode="lin" valueType="num">
                                      <p:cBhvr additive="base">
                                        <p:cTn id="111" dur="750" fill="hold"/>
                                        <p:tgtEl>
                                          <p:spTgt spid="79"/>
                                        </p:tgtEl>
                                        <p:attrNameLst>
                                          <p:attrName>ppt_x</p:attrName>
                                        </p:attrNameLst>
                                      </p:cBhvr>
                                      <p:tavLst>
                                        <p:tav tm="0">
                                          <p:val>
                                            <p:strVal val="#ppt_x"/>
                                          </p:val>
                                        </p:tav>
                                        <p:tav tm="100000">
                                          <p:val>
                                            <p:strVal val="#ppt_x"/>
                                          </p:val>
                                        </p:tav>
                                      </p:tavLst>
                                    </p:anim>
                                    <p:anim calcmode="lin" valueType="num">
                                      <p:cBhvr additive="base">
                                        <p:cTn id="112" dur="750" fill="hold"/>
                                        <p:tgtEl>
                                          <p:spTgt spid="79"/>
                                        </p:tgtEl>
                                        <p:attrNameLst>
                                          <p:attrName>ppt_y</p:attrName>
                                        </p:attrNameLst>
                                      </p:cBhvr>
                                      <p:tavLst>
                                        <p:tav tm="0">
                                          <p:val>
                                            <p:strVal val="1+#ppt_h/2"/>
                                          </p:val>
                                        </p:tav>
                                        <p:tav tm="100000">
                                          <p:val>
                                            <p:strVal val="#ppt_y"/>
                                          </p:val>
                                        </p:tav>
                                      </p:tavLst>
                                    </p:anim>
                                  </p:childTnLst>
                                </p:cTn>
                              </p:par>
                              <p:par>
                                <p:cTn id="113" presetID="2" presetClass="entr" presetSubtype="4" decel="100000" fill="hold" grpId="0" nodeType="withEffect">
                                  <p:stCondLst>
                                    <p:cond delay="0"/>
                                  </p:stCondLst>
                                  <p:childTnLst>
                                    <p:set>
                                      <p:cBhvr>
                                        <p:cTn id="114" dur="1" fill="hold">
                                          <p:stCondLst>
                                            <p:cond delay="0"/>
                                          </p:stCondLst>
                                        </p:cTn>
                                        <p:tgtEl>
                                          <p:spTgt spid="80"/>
                                        </p:tgtEl>
                                        <p:attrNameLst>
                                          <p:attrName>style.visibility</p:attrName>
                                        </p:attrNameLst>
                                      </p:cBhvr>
                                      <p:to>
                                        <p:strVal val="visible"/>
                                      </p:to>
                                    </p:set>
                                    <p:anim calcmode="lin" valueType="num">
                                      <p:cBhvr additive="base">
                                        <p:cTn id="115" dur="750" fill="hold"/>
                                        <p:tgtEl>
                                          <p:spTgt spid="80"/>
                                        </p:tgtEl>
                                        <p:attrNameLst>
                                          <p:attrName>ppt_x</p:attrName>
                                        </p:attrNameLst>
                                      </p:cBhvr>
                                      <p:tavLst>
                                        <p:tav tm="0">
                                          <p:val>
                                            <p:strVal val="#ppt_x"/>
                                          </p:val>
                                        </p:tav>
                                        <p:tav tm="100000">
                                          <p:val>
                                            <p:strVal val="#ppt_x"/>
                                          </p:val>
                                        </p:tav>
                                      </p:tavLst>
                                    </p:anim>
                                    <p:anim calcmode="lin" valueType="num">
                                      <p:cBhvr additive="base">
                                        <p:cTn id="116" dur="750" fill="hold"/>
                                        <p:tgtEl>
                                          <p:spTgt spid="80"/>
                                        </p:tgtEl>
                                        <p:attrNameLst>
                                          <p:attrName>ppt_y</p:attrName>
                                        </p:attrNameLst>
                                      </p:cBhvr>
                                      <p:tavLst>
                                        <p:tav tm="0">
                                          <p:val>
                                            <p:strVal val="1+#ppt_h/2"/>
                                          </p:val>
                                        </p:tav>
                                        <p:tav tm="100000">
                                          <p:val>
                                            <p:strVal val="#ppt_y"/>
                                          </p:val>
                                        </p:tav>
                                      </p:tavLst>
                                    </p:anim>
                                  </p:childTnLst>
                                </p:cTn>
                              </p:par>
                              <p:par>
                                <p:cTn id="117" presetID="2" presetClass="entr" presetSubtype="4" decel="100000" fill="hold" grpId="0" nodeType="withEffect">
                                  <p:stCondLst>
                                    <p:cond delay="0"/>
                                  </p:stCondLst>
                                  <p:childTnLst>
                                    <p:set>
                                      <p:cBhvr>
                                        <p:cTn id="118" dur="1" fill="hold">
                                          <p:stCondLst>
                                            <p:cond delay="0"/>
                                          </p:stCondLst>
                                        </p:cTn>
                                        <p:tgtEl>
                                          <p:spTgt spid="81"/>
                                        </p:tgtEl>
                                        <p:attrNameLst>
                                          <p:attrName>style.visibility</p:attrName>
                                        </p:attrNameLst>
                                      </p:cBhvr>
                                      <p:to>
                                        <p:strVal val="visible"/>
                                      </p:to>
                                    </p:set>
                                    <p:anim calcmode="lin" valueType="num">
                                      <p:cBhvr additive="base">
                                        <p:cTn id="119" dur="750" fill="hold"/>
                                        <p:tgtEl>
                                          <p:spTgt spid="81"/>
                                        </p:tgtEl>
                                        <p:attrNameLst>
                                          <p:attrName>ppt_x</p:attrName>
                                        </p:attrNameLst>
                                      </p:cBhvr>
                                      <p:tavLst>
                                        <p:tav tm="0">
                                          <p:val>
                                            <p:strVal val="#ppt_x"/>
                                          </p:val>
                                        </p:tav>
                                        <p:tav tm="100000">
                                          <p:val>
                                            <p:strVal val="#ppt_x"/>
                                          </p:val>
                                        </p:tav>
                                      </p:tavLst>
                                    </p:anim>
                                    <p:anim calcmode="lin" valueType="num">
                                      <p:cBhvr additive="base">
                                        <p:cTn id="120" dur="750" fill="hold"/>
                                        <p:tgtEl>
                                          <p:spTgt spid="81"/>
                                        </p:tgtEl>
                                        <p:attrNameLst>
                                          <p:attrName>ppt_y</p:attrName>
                                        </p:attrNameLst>
                                      </p:cBhvr>
                                      <p:tavLst>
                                        <p:tav tm="0">
                                          <p:val>
                                            <p:strVal val="1+#ppt_h/2"/>
                                          </p:val>
                                        </p:tav>
                                        <p:tav tm="100000">
                                          <p:val>
                                            <p:strVal val="#ppt_y"/>
                                          </p:val>
                                        </p:tav>
                                      </p:tavLst>
                                    </p:anim>
                                  </p:childTnLst>
                                </p:cTn>
                              </p:par>
                            </p:childTnLst>
                          </p:cTn>
                        </p:par>
                        <p:par>
                          <p:cTn id="121" fill="hold">
                            <p:stCondLst>
                              <p:cond delay="1625"/>
                            </p:stCondLst>
                            <p:childTnLst>
                              <p:par>
                                <p:cTn id="122" presetID="14" presetClass="entr" presetSubtype="10" fill="hold" grpId="0" nodeType="afterEffect">
                                  <p:stCondLst>
                                    <p:cond delay="0"/>
                                  </p:stCondLst>
                                  <p:iterate type="lt">
                                    <p:tmPct val="5000"/>
                                  </p:iterate>
                                  <p:childTnLst>
                                    <p:set>
                                      <p:cBhvr>
                                        <p:cTn id="123" dur="1" fill="hold">
                                          <p:stCondLst>
                                            <p:cond delay="0"/>
                                          </p:stCondLst>
                                        </p:cTn>
                                        <p:tgtEl>
                                          <p:spTgt spid="84">
                                            <p:txEl>
                                              <p:pRg st="0" end="0"/>
                                            </p:txEl>
                                          </p:spTgt>
                                        </p:tgtEl>
                                        <p:attrNameLst>
                                          <p:attrName>style.visibility</p:attrName>
                                        </p:attrNameLst>
                                      </p:cBhvr>
                                      <p:to>
                                        <p:strVal val="visible"/>
                                      </p:to>
                                    </p:set>
                                    <p:animEffect transition="in" filter="randombar(horizontal)">
                                      <p:cBhvr>
                                        <p:cTn id="124" dur="500"/>
                                        <p:tgtEl>
                                          <p:spTgt spid="84">
                                            <p:txEl>
                                              <p:pRg st="0" end="0"/>
                                            </p:txEl>
                                          </p:spTgt>
                                        </p:tgtEl>
                                      </p:cBhvr>
                                    </p:animEffect>
                                  </p:childTnLst>
                                </p:cTn>
                              </p:par>
                              <p:par>
                                <p:cTn id="125" presetID="14" presetClass="entr" presetSubtype="10" fill="hold" grpId="0" nodeType="withEffect">
                                  <p:stCondLst>
                                    <p:cond delay="0"/>
                                  </p:stCondLst>
                                  <p:iterate type="lt">
                                    <p:tmPct val="5000"/>
                                  </p:iterate>
                                  <p:childTnLst>
                                    <p:set>
                                      <p:cBhvr>
                                        <p:cTn id="126" dur="1" fill="hold">
                                          <p:stCondLst>
                                            <p:cond delay="0"/>
                                          </p:stCondLst>
                                        </p:cTn>
                                        <p:tgtEl>
                                          <p:spTgt spid="86">
                                            <p:txEl>
                                              <p:pRg st="0" end="0"/>
                                            </p:txEl>
                                          </p:spTgt>
                                        </p:tgtEl>
                                        <p:attrNameLst>
                                          <p:attrName>style.visibility</p:attrName>
                                        </p:attrNameLst>
                                      </p:cBhvr>
                                      <p:to>
                                        <p:strVal val="visible"/>
                                      </p:to>
                                    </p:set>
                                    <p:animEffect transition="in" filter="randombar(horizontal)">
                                      <p:cBhvr>
                                        <p:cTn id="127" dur="500"/>
                                        <p:tgtEl>
                                          <p:spTgt spid="86">
                                            <p:txEl>
                                              <p:pRg st="0" end="0"/>
                                            </p:txEl>
                                          </p:spTgt>
                                        </p:tgtEl>
                                      </p:cBhvr>
                                    </p:animEffect>
                                  </p:childTnLst>
                                </p:cTn>
                              </p:par>
                              <p:par>
                                <p:cTn id="128" presetID="14" presetClass="entr" presetSubtype="10" fill="hold" grpId="0" nodeType="withEffect">
                                  <p:stCondLst>
                                    <p:cond delay="0"/>
                                  </p:stCondLst>
                                  <p:iterate type="lt">
                                    <p:tmPct val="5000"/>
                                  </p:iterate>
                                  <p:childTnLst>
                                    <p:set>
                                      <p:cBhvr>
                                        <p:cTn id="129" dur="1" fill="hold">
                                          <p:stCondLst>
                                            <p:cond delay="0"/>
                                          </p:stCondLst>
                                        </p:cTn>
                                        <p:tgtEl>
                                          <p:spTgt spid="88">
                                            <p:txEl>
                                              <p:pRg st="0" end="0"/>
                                            </p:txEl>
                                          </p:spTgt>
                                        </p:tgtEl>
                                        <p:attrNameLst>
                                          <p:attrName>style.visibility</p:attrName>
                                        </p:attrNameLst>
                                      </p:cBhvr>
                                      <p:to>
                                        <p:strVal val="visible"/>
                                      </p:to>
                                    </p:set>
                                    <p:animEffect transition="in" filter="randombar(horizontal)">
                                      <p:cBhvr>
                                        <p:cTn id="130" dur="500"/>
                                        <p:tgtEl>
                                          <p:spTgt spid="88">
                                            <p:txEl>
                                              <p:pRg st="0" end="0"/>
                                            </p:txEl>
                                          </p:spTgt>
                                        </p:tgtEl>
                                      </p:cBhvr>
                                    </p:animEffect>
                                  </p:childTnLst>
                                </p:cTn>
                              </p:par>
                              <p:par>
                                <p:cTn id="131" presetID="14" presetClass="entr" presetSubtype="10" fill="hold" grpId="0" nodeType="withEffect">
                                  <p:stCondLst>
                                    <p:cond delay="0"/>
                                  </p:stCondLst>
                                  <p:iterate type="lt">
                                    <p:tmPct val="5000"/>
                                  </p:iterate>
                                  <p:childTnLst>
                                    <p:set>
                                      <p:cBhvr>
                                        <p:cTn id="132" dur="1" fill="hold">
                                          <p:stCondLst>
                                            <p:cond delay="0"/>
                                          </p:stCondLst>
                                        </p:cTn>
                                        <p:tgtEl>
                                          <p:spTgt spid="87">
                                            <p:txEl>
                                              <p:pRg st="0" end="0"/>
                                            </p:txEl>
                                          </p:spTgt>
                                        </p:tgtEl>
                                        <p:attrNameLst>
                                          <p:attrName>style.visibility</p:attrName>
                                        </p:attrNameLst>
                                      </p:cBhvr>
                                      <p:to>
                                        <p:strVal val="visible"/>
                                      </p:to>
                                    </p:set>
                                    <p:animEffect transition="in" filter="randombar(horizontal)">
                                      <p:cBhvr>
                                        <p:cTn id="133" dur="500"/>
                                        <p:tgtEl>
                                          <p:spTgt spid="87">
                                            <p:txEl>
                                              <p:pRg st="0" end="0"/>
                                            </p:txEl>
                                          </p:spTgt>
                                        </p:tgtEl>
                                      </p:cBhvr>
                                    </p:animEffect>
                                  </p:childTnLst>
                                </p:cTn>
                              </p:par>
                              <p:par>
                                <p:cTn id="134" presetID="14" presetClass="entr" presetSubtype="10" fill="hold" grpId="0" nodeType="withEffect">
                                  <p:stCondLst>
                                    <p:cond delay="0"/>
                                  </p:stCondLst>
                                  <p:iterate type="lt">
                                    <p:tmPct val="5000"/>
                                  </p:iterate>
                                  <p:childTnLst>
                                    <p:set>
                                      <p:cBhvr>
                                        <p:cTn id="135" dur="1" fill="hold">
                                          <p:stCondLst>
                                            <p:cond delay="0"/>
                                          </p:stCondLst>
                                        </p:cTn>
                                        <p:tgtEl>
                                          <p:spTgt spid="89">
                                            <p:txEl>
                                              <p:pRg st="0" end="0"/>
                                            </p:txEl>
                                          </p:spTgt>
                                        </p:tgtEl>
                                        <p:attrNameLst>
                                          <p:attrName>style.visibility</p:attrName>
                                        </p:attrNameLst>
                                      </p:cBhvr>
                                      <p:to>
                                        <p:strVal val="visible"/>
                                      </p:to>
                                    </p:set>
                                    <p:animEffect transition="in" filter="randombar(horizontal)">
                                      <p:cBhvr>
                                        <p:cTn id="136" dur="500"/>
                                        <p:tgtEl>
                                          <p:spTgt spid="89">
                                            <p:txEl>
                                              <p:pRg st="0" end="0"/>
                                            </p:txEl>
                                          </p:spTgt>
                                        </p:tgtEl>
                                      </p:cBhvr>
                                    </p:animEffect>
                                  </p:childTnLst>
                                </p:cTn>
                              </p:par>
                              <p:par>
                                <p:cTn id="137" presetID="14" presetClass="entr" presetSubtype="10" fill="hold" grpId="0" nodeType="withEffect">
                                  <p:stCondLst>
                                    <p:cond delay="0"/>
                                  </p:stCondLst>
                                  <p:iterate type="lt">
                                    <p:tmPct val="5000"/>
                                  </p:iterate>
                                  <p:childTnLst>
                                    <p:set>
                                      <p:cBhvr>
                                        <p:cTn id="138" dur="1" fill="hold">
                                          <p:stCondLst>
                                            <p:cond delay="0"/>
                                          </p:stCondLst>
                                        </p:cTn>
                                        <p:tgtEl>
                                          <p:spTgt spid="92">
                                            <p:txEl>
                                              <p:pRg st="0" end="0"/>
                                            </p:txEl>
                                          </p:spTgt>
                                        </p:tgtEl>
                                        <p:attrNameLst>
                                          <p:attrName>style.visibility</p:attrName>
                                        </p:attrNameLst>
                                      </p:cBhvr>
                                      <p:to>
                                        <p:strVal val="visible"/>
                                      </p:to>
                                    </p:set>
                                    <p:animEffect transition="in" filter="randombar(horizontal)">
                                      <p:cBhvr>
                                        <p:cTn id="139" dur="500"/>
                                        <p:tgtEl>
                                          <p:spTgt spid="92">
                                            <p:txEl>
                                              <p:pRg st="0" end="0"/>
                                            </p:txEl>
                                          </p:spTgt>
                                        </p:tgtEl>
                                      </p:cBhvr>
                                    </p:animEffect>
                                  </p:childTnLst>
                                </p:cTn>
                              </p:par>
                              <p:par>
                                <p:cTn id="140" presetID="14" presetClass="entr" presetSubtype="10" fill="hold" grpId="0" nodeType="withEffect">
                                  <p:stCondLst>
                                    <p:cond delay="0"/>
                                  </p:stCondLst>
                                  <p:iterate type="lt">
                                    <p:tmPct val="5000"/>
                                  </p:iterate>
                                  <p:childTnLst>
                                    <p:set>
                                      <p:cBhvr>
                                        <p:cTn id="141" dur="1" fill="hold">
                                          <p:stCondLst>
                                            <p:cond delay="0"/>
                                          </p:stCondLst>
                                        </p:cTn>
                                        <p:tgtEl>
                                          <p:spTgt spid="93">
                                            <p:txEl>
                                              <p:pRg st="0" end="0"/>
                                            </p:txEl>
                                          </p:spTgt>
                                        </p:tgtEl>
                                        <p:attrNameLst>
                                          <p:attrName>style.visibility</p:attrName>
                                        </p:attrNameLst>
                                      </p:cBhvr>
                                      <p:to>
                                        <p:strVal val="visible"/>
                                      </p:to>
                                    </p:set>
                                    <p:animEffect transition="in" filter="randombar(horizontal)">
                                      <p:cBhvr>
                                        <p:cTn id="142" dur="500"/>
                                        <p:tgtEl>
                                          <p:spTgt spid="93">
                                            <p:txEl>
                                              <p:pRg st="0" end="0"/>
                                            </p:txEl>
                                          </p:spTgt>
                                        </p:tgtEl>
                                      </p:cBhvr>
                                    </p:animEffect>
                                  </p:childTnLst>
                                </p:cTn>
                              </p:par>
                              <p:par>
                                <p:cTn id="143" presetID="14" presetClass="entr" presetSubtype="10" fill="hold" grpId="0" nodeType="withEffect">
                                  <p:stCondLst>
                                    <p:cond delay="0"/>
                                  </p:stCondLst>
                                  <p:iterate type="lt">
                                    <p:tmPct val="5000"/>
                                  </p:iterate>
                                  <p:childTnLst>
                                    <p:set>
                                      <p:cBhvr>
                                        <p:cTn id="144" dur="1" fill="hold">
                                          <p:stCondLst>
                                            <p:cond delay="0"/>
                                          </p:stCondLst>
                                        </p:cTn>
                                        <p:tgtEl>
                                          <p:spTgt spid="94">
                                            <p:txEl>
                                              <p:pRg st="0" end="0"/>
                                            </p:txEl>
                                          </p:spTgt>
                                        </p:tgtEl>
                                        <p:attrNameLst>
                                          <p:attrName>style.visibility</p:attrName>
                                        </p:attrNameLst>
                                      </p:cBhvr>
                                      <p:to>
                                        <p:strVal val="visible"/>
                                      </p:to>
                                    </p:set>
                                    <p:animEffect transition="in" filter="randombar(horizontal)">
                                      <p:cBhvr>
                                        <p:cTn id="145" dur="500"/>
                                        <p:tgtEl>
                                          <p:spTgt spid="94">
                                            <p:txEl>
                                              <p:pRg st="0" end="0"/>
                                            </p:txEl>
                                          </p:spTgt>
                                        </p:tgtEl>
                                      </p:cBhvr>
                                    </p:animEffect>
                                  </p:childTnLst>
                                </p:cTn>
                              </p:par>
                              <p:par>
                                <p:cTn id="146" presetID="14" presetClass="entr" presetSubtype="10" fill="hold" grpId="0" nodeType="withEffect">
                                  <p:stCondLst>
                                    <p:cond delay="0"/>
                                  </p:stCondLst>
                                  <p:iterate type="lt">
                                    <p:tmPct val="5000"/>
                                  </p:iterate>
                                  <p:childTnLst>
                                    <p:set>
                                      <p:cBhvr>
                                        <p:cTn id="147" dur="1" fill="hold">
                                          <p:stCondLst>
                                            <p:cond delay="0"/>
                                          </p:stCondLst>
                                        </p:cTn>
                                        <p:tgtEl>
                                          <p:spTgt spid="95">
                                            <p:txEl>
                                              <p:pRg st="0" end="0"/>
                                            </p:txEl>
                                          </p:spTgt>
                                        </p:tgtEl>
                                        <p:attrNameLst>
                                          <p:attrName>style.visibility</p:attrName>
                                        </p:attrNameLst>
                                      </p:cBhvr>
                                      <p:to>
                                        <p:strVal val="visible"/>
                                      </p:to>
                                    </p:set>
                                    <p:animEffect transition="in" filter="randombar(horizontal)">
                                      <p:cBhvr>
                                        <p:cTn id="148" dur="500"/>
                                        <p:tgtEl>
                                          <p:spTgt spid="95">
                                            <p:txEl>
                                              <p:pRg st="0" end="0"/>
                                            </p:txEl>
                                          </p:spTgt>
                                        </p:tgtEl>
                                      </p:cBhvr>
                                    </p:animEffect>
                                  </p:childTnLst>
                                </p:cTn>
                              </p:par>
                              <p:par>
                                <p:cTn id="149" presetID="14" presetClass="entr" presetSubtype="10" fill="hold" grpId="0" nodeType="withEffect">
                                  <p:stCondLst>
                                    <p:cond delay="0"/>
                                  </p:stCondLst>
                                  <p:iterate type="lt">
                                    <p:tmPct val="5000"/>
                                  </p:iterate>
                                  <p:childTnLst>
                                    <p:set>
                                      <p:cBhvr>
                                        <p:cTn id="150" dur="1" fill="hold">
                                          <p:stCondLst>
                                            <p:cond delay="0"/>
                                          </p:stCondLst>
                                        </p:cTn>
                                        <p:tgtEl>
                                          <p:spTgt spid="96">
                                            <p:txEl>
                                              <p:pRg st="0" end="0"/>
                                            </p:txEl>
                                          </p:spTgt>
                                        </p:tgtEl>
                                        <p:attrNameLst>
                                          <p:attrName>style.visibility</p:attrName>
                                        </p:attrNameLst>
                                      </p:cBhvr>
                                      <p:to>
                                        <p:strVal val="visible"/>
                                      </p:to>
                                    </p:set>
                                    <p:animEffect transition="in" filter="randombar(horizontal)">
                                      <p:cBhvr>
                                        <p:cTn id="151" dur="500"/>
                                        <p:tgtEl>
                                          <p:spTgt spid="96">
                                            <p:txEl>
                                              <p:pRg st="0" end="0"/>
                                            </p:txEl>
                                          </p:spTgt>
                                        </p:tgtEl>
                                      </p:cBhvr>
                                    </p:animEffect>
                                  </p:childTnLst>
                                </p:cTn>
                              </p:par>
                            </p:childTnLst>
                          </p:cTn>
                        </p:par>
                        <p:par>
                          <p:cTn id="152" fill="hold">
                            <p:stCondLst>
                              <p:cond delay="2300"/>
                            </p:stCondLst>
                            <p:childTnLst>
                              <p:par>
                                <p:cTn id="153" presetID="14" presetClass="entr" presetSubtype="10" fill="hold" grpId="0" nodeType="afterEffect">
                                  <p:stCondLst>
                                    <p:cond delay="0"/>
                                  </p:stCondLst>
                                  <p:iterate type="lt">
                                    <p:tmPct val="5000"/>
                                  </p:iterate>
                                  <p:childTnLst>
                                    <p:set>
                                      <p:cBhvr>
                                        <p:cTn id="154" dur="1" fill="hold">
                                          <p:stCondLst>
                                            <p:cond delay="0"/>
                                          </p:stCondLst>
                                        </p:cTn>
                                        <p:tgtEl>
                                          <p:spTgt spid="97">
                                            <p:txEl>
                                              <p:pRg st="0" end="0"/>
                                            </p:txEl>
                                          </p:spTgt>
                                        </p:tgtEl>
                                        <p:attrNameLst>
                                          <p:attrName>style.visibility</p:attrName>
                                        </p:attrNameLst>
                                      </p:cBhvr>
                                      <p:to>
                                        <p:strVal val="visible"/>
                                      </p:to>
                                    </p:set>
                                    <p:animEffect transition="in" filter="randombar(horizontal)">
                                      <p:cBhvr>
                                        <p:cTn id="155" dur="500"/>
                                        <p:tgtEl>
                                          <p:spTgt spid="97">
                                            <p:txEl>
                                              <p:pRg st="0" end="0"/>
                                            </p:txEl>
                                          </p:spTgt>
                                        </p:tgtEl>
                                      </p:cBhvr>
                                    </p:animEffect>
                                  </p:childTnLst>
                                </p:cTn>
                              </p:par>
                              <p:par>
                                <p:cTn id="156" presetID="14" presetClass="entr" presetSubtype="10" fill="hold" grpId="0" nodeType="withEffect">
                                  <p:stCondLst>
                                    <p:cond delay="0"/>
                                  </p:stCondLst>
                                  <p:iterate type="lt">
                                    <p:tmPct val="5000"/>
                                  </p:iterate>
                                  <p:childTnLst>
                                    <p:set>
                                      <p:cBhvr>
                                        <p:cTn id="157" dur="1" fill="hold">
                                          <p:stCondLst>
                                            <p:cond delay="0"/>
                                          </p:stCondLst>
                                        </p:cTn>
                                        <p:tgtEl>
                                          <p:spTgt spid="98">
                                            <p:txEl>
                                              <p:pRg st="0" end="0"/>
                                            </p:txEl>
                                          </p:spTgt>
                                        </p:tgtEl>
                                        <p:attrNameLst>
                                          <p:attrName>style.visibility</p:attrName>
                                        </p:attrNameLst>
                                      </p:cBhvr>
                                      <p:to>
                                        <p:strVal val="visible"/>
                                      </p:to>
                                    </p:set>
                                    <p:animEffect transition="in" filter="randombar(horizontal)">
                                      <p:cBhvr>
                                        <p:cTn id="158" dur="500"/>
                                        <p:tgtEl>
                                          <p:spTgt spid="98">
                                            <p:txEl>
                                              <p:pRg st="0" end="0"/>
                                            </p:txEl>
                                          </p:spTgt>
                                        </p:tgtEl>
                                      </p:cBhvr>
                                    </p:animEffect>
                                  </p:childTnLst>
                                </p:cTn>
                              </p:par>
                              <p:par>
                                <p:cTn id="159" presetID="14" presetClass="entr" presetSubtype="10" fill="hold" grpId="0" nodeType="withEffect">
                                  <p:stCondLst>
                                    <p:cond delay="0"/>
                                  </p:stCondLst>
                                  <p:iterate type="lt">
                                    <p:tmPct val="5000"/>
                                  </p:iterate>
                                  <p:childTnLst>
                                    <p:set>
                                      <p:cBhvr>
                                        <p:cTn id="160" dur="1" fill="hold">
                                          <p:stCondLst>
                                            <p:cond delay="0"/>
                                          </p:stCondLst>
                                        </p:cTn>
                                        <p:tgtEl>
                                          <p:spTgt spid="99">
                                            <p:txEl>
                                              <p:pRg st="0" end="0"/>
                                            </p:txEl>
                                          </p:spTgt>
                                        </p:tgtEl>
                                        <p:attrNameLst>
                                          <p:attrName>style.visibility</p:attrName>
                                        </p:attrNameLst>
                                      </p:cBhvr>
                                      <p:to>
                                        <p:strVal val="visible"/>
                                      </p:to>
                                    </p:set>
                                    <p:animEffect transition="in" filter="randombar(horizontal)">
                                      <p:cBhvr>
                                        <p:cTn id="161" dur="500"/>
                                        <p:tgtEl>
                                          <p:spTgt spid="99">
                                            <p:txEl>
                                              <p:pRg st="0" end="0"/>
                                            </p:txEl>
                                          </p:spTgt>
                                        </p:tgtEl>
                                      </p:cBhvr>
                                    </p:animEffect>
                                  </p:childTnLst>
                                </p:cTn>
                              </p:par>
                              <p:par>
                                <p:cTn id="162" presetID="14" presetClass="entr" presetSubtype="10" fill="hold" grpId="0" nodeType="withEffect">
                                  <p:stCondLst>
                                    <p:cond delay="0"/>
                                  </p:stCondLst>
                                  <p:iterate type="lt">
                                    <p:tmPct val="5000"/>
                                  </p:iterate>
                                  <p:childTnLst>
                                    <p:set>
                                      <p:cBhvr>
                                        <p:cTn id="163" dur="1" fill="hold">
                                          <p:stCondLst>
                                            <p:cond delay="0"/>
                                          </p:stCondLst>
                                        </p:cTn>
                                        <p:tgtEl>
                                          <p:spTgt spid="100">
                                            <p:txEl>
                                              <p:pRg st="0" end="0"/>
                                            </p:txEl>
                                          </p:spTgt>
                                        </p:tgtEl>
                                        <p:attrNameLst>
                                          <p:attrName>style.visibility</p:attrName>
                                        </p:attrNameLst>
                                      </p:cBhvr>
                                      <p:to>
                                        <p:strVal val="visible"/>
                                      </p:to>
                                    </p:set>
                                    <p:animEffect transition="in" filter="randombar(horizontal)">
                                      <p:cBhvr>
                                        <p:cTn id="164" dur="500"/>
                                        <p:tgtEl>
                                          <p:spTgt spid="100">
                                            <p:txEl>
                                              <p:pRg st="0" end="0"/>
                                            </p:txEl>
                                          </p:spTgt>
                                        </p:tgtEl>
                                      </p:cBhvr>
                                    </p:animEffect>
                                  </p:childTnLst>
                                </p:cTn>
                              </p:par>
                              <p:par>
                                <p:cTn id="165" presetID="14" presetClass="entr" presetSubtype="10" fill="hold" grpId="0" nodeType="withEffect">
                                  <p:stCondLst>
                                    <p:cond delay="0"/>
                                  </p:stCondLst>
                                  <p:iterate type="lt">
                                    <p:tmPct val="5000"/>
                                  </p:iterate>
                                  <p:childTnLst>
                                    <p:set>
                                      <p:cBhvr>
                                        <p:cTn id="166" dur="1" fill="hold">
                                          <p:stCondLst>
                                            <p:cond delay="0"/>
                                          </p:stCondLst>
                                        </p:cTn>
                                        <p:tgtEl>
                                          <p:spTgt spid="101">
                                            <p:txEl>
                                              <p:pRg st="0" end="0"/>
                                            </p:txEl>
                                          </p:spTgt>
                                        </p:tgtEl>
                                        <p:attrNameLst>
                                          <p:attrName>style.visibility</p:attrName>
                                        </p:attrNameLst>
                                      </p:cBhvr>
                                      <p:to>
                                        <p:strVal val="visible"/>
                                      </p:to>
                                    </p:set>
                                    <p:animEffect transition="in" filter="randombar(horizontal)">
                                      <p:cBhvr>
                                        <p:cTn id="167" dur="500"/>
                                        <p:tgtEl>
                                          <p:spTgt spid="101">
                                            <p:txEl>
                                              <p:pRg st="0" end="0"/>
                                            </p:txEl>
                                          </p:spTgt>
                                        </p:tgtEl>
                                      </p:cBhvr>
                                    </p:animEffect>
                                  </p:childTnLst>
                                </p:cTn>
                              </p:par>
                              <p:par>
                                <p:cTn id="168" presetID="14" presetClass="entr" presetSubtype="10" fill="hold" grpId="0" nodeType="withEffect">
                                  <p:stCondLst>
                                    <p:cond delay="0"/>
                                  </p:stCondLst>
                                  <p:iterate type="lt">
                                    <p:tmPct val="5000"/>
                                  </p:iterate>
                                  <p:childTnLst>
                                    <p:set>
                                      <p:cBhvr>
                                        <p:cTn id="169" dur="1" fill="hold">
                                          <p:stCondLst>
                                            <p:cond delay="0"/>
                                          </p:stCondLst>
                                        </p:cTn>
                                        <p:tgtEl>
                                          <p:spTgt spid="102">
                                            <p:txEl>
                                              <p:pRg st="0" end="0"/>
                                            </p:txEl>
                                          </p:spTgt>
                                        </p:tgtEl>
                                        <p:attrNameLst>
                                          <p:attrName>style.visibility</p:attrName>
                                        </p:attrNameLst>
                                      </p:cBhvr>
                                      <p:to>
                                        <p:strVal val="visible"/>
                                      </p:to>
                                    </p:set>
                                    <p:animEffect transition="in" filter="randombar(horizontal)">
                                      <p:cBhvr>
                                        <p:cTn id="170" dur="500"/>
                                        <p:tgtEl>
                                          <p:spTgt spid="102">
                                            <p:txEl>
                                              <p:pRg st="0" end="0"/>
                                            </p:txEl>
                                          </p:spTgt>
                                        </p:tgtEl>
                                      </p:cBhvr>
                                    </p:animEffect>
                                  </p:childTnLst>
                                </p:cTn>
                              </p:par>
                            </p:childTnLst>
                          </p:cTn>
                        </p:par>
                        <p:par>
                          <p:cTn id="171" fill="hold">
                            <p:stCondLst>
                              <p:cond delay="2975"/>
                            </p:stCondLst>
                            <p:childTnLst>
                              <p:par>
                                <p:cTn id="172" presetID="14" presetClass="entr" presetSubtype="10" fill="hold" grpId="0" nodeType="afterEffect">
                                  <p:stCondLst>
                                    <p:cond delay="0"/>
                                  </p:stCondLst>
                                  <p:iterate type="lt">
                                    <p:tmPct val="5000"/>
                                  </p:iterate>
                                  <p:childTnLst>
                                    <p:set>
                                      <p:cBhvr>
                                        <p:cTn id="173" dur="1" fill="hold">
                                          <p:stCondLst>
                                            <p:cond delay="0"/>
                                          </p:stCondLst>
                                        </p:cTn>
                                        <p:tgtEl>
                                          <p:spTgt spid="103">
                                            <p:txEl>
                                              <p:pRg st="0" end="0"/>
                                            </p:txEl>
                                          </p:spTgt>
                                        </p:tgtEl>
                                        <p:attrNameLst>
                                          <p:attrName>style.visibility</p:attrName>
                                        </p:attrNameLst>
                                      </p:cBhvr>
                                      <p:to>
                                        <p:strVal val="visible"/>
                                      </p:to>
                                    </p:set>
                                    <p:animEffect transition="in" filter="randombar(horizontal)">
                                      <p:cBhvr>
                                        <p:cTn id="174" dur="500"/>
                                        <p:tgtEl>
                                          <p:spTgt spid="103">
                                            <p:txEl>
                                              <p:pRg st="0" end="0"/>
                                            </p:txEl>
                                          </p:spTgt>
                                        </p:tgtEl>
                                      </p:cBhvr>
                                    </p:animEffect>
                                  </p:childTnLst>
                                </p:cTn>
                              </p:par>
                              <p:par>
                                <p:cTn id="175" presetID="14" presetClass="entr" presetSubtype="10" fill="hold" grpId="0" nodeType="withEffect">
                                  <p:stCondLst>
                                    <p:cond delay="0"/>
                                  </p:stCondLst>
                                  <p:iterate type="lt">
                                    <p:tmPct val="5000"/>
                                  </p:iterate>
                                  <p:childTnLst>
                                    <p:set>
                                      <p:cBhvr>
                                        <p:cTn id="176" dur="1" fill="hold">
                                          <p:stCondLst>
                                            <p:cond delay="0"/>
                                          </p:stCondLst>
                                        </p:cTn>
                                        <p:tgtEl>
                                          <p:spTgt spid="104">
                                            <p:txEl>
                                              <p:pRg st="0" end="0"/>
                                            </p:txEl>
                                          </p:spTgt>
                                        </p:tgtEl>
                                        <p:attrNameLst>
                                          <p:attrName>style.visibility</p:attrName>
                                        </p:attrNameLst>
                                      </p:cBhvr>
                                      <p:to>
                                        <p:strVal val="visible"/>
                                      </p:to>
                                    </p:set>
                                    <p:animEffect transition="in" filter="randombar(horizontal)">
                                      <p:cBhvr>
                                        <p:cTn id="177" dur="500"/>
                                        <p:tgtEl>
                                          <p:spTgt spid="104">
                                            <p:txEl>
                                              <p:pRg st="0" end="0"/>
                                            </p:txEl>
                                          </p:spTgt>
                                        </p:tgtEl>
                                      </p:cBhvr>
                                    </p:animEffect>
                                  </p:childTnLst>
                                </p:cTn>
                              </p:par>
                              <p:par>
                                <p:cTn id="178" presetID="14" presetClass="entr" presetSubtype="10" fill="hold" grpId="0" nodeType="withEffect">
                                  <p:stCondLst>
                                    <p:cond delay="0"/>
                                  </p:stCondLst>
                                  <p:iterate type="lt">
                                    <p:tmPct val="5000"/>
                                  </p:iterate>
                                  <p:childTnLst>
                                    <p:set>
                                      <p:cBhvr>
                                        <p:cTn id="179" dur="1" fill="hold">
                                          <p:stCondLst>
                                            <p:cond delay="0"/>
                                          </p:stCondLst>
                                        </p:cTn>
                                        <p:tgtEl>
                                          <p:spTgt spid="105">
                                            <p:txEl>
                                              <p:pRg st="0" end="0"/>
                                            </p:txEl>
                                          </p:spTgt>
                                        </p:tgtEl>
                                        <p:attrNameLst>
                                          <p:attrName>style.visibility</p:attrName>
                                        </p:attrNameLst>
                                      </p:cBhvr>
                                      <p:to>
                                        <p:strVal val="visible"/>
                                      </p:to>
                                    </p:set>
                                    <p:animEffect transition="in" filter="randombar(horizontal)">
                                      <p:cBhvr>
                                        <p:cTn id="180" dur="500"/>
                                        <p:tgtEl>
                                          <p:spTgt spid="105">
                                            <p:txEl>
                                              <p:pRg st="0" end="0"/>
                                            </p:txEl>
                                          </p:spTgt>
                                        </p:tgtEl>
                                      </p:cBhvr>
                                    </p:animEffect>
                                  </p:childTnLst>
                                </p:cTn>
                              </p:par>
                              <p:par>
                                <p:cTn id="181" presetID="14" presetClass="entr" presetSubtype="10" fill="hold" grpId="0" nodeType="withEffect">
                                  <p:stCondLst>
                                    <p:cond delay="0"/>
                                  </p:stCondLst>
                                  <p:iterate type="lt">
                                    <p:tmPct val="5000"/>
                                  </p:iterate>
                                  <p:childTnLst>
                                    <p:set>
                                      <p:cBhvr>
                                        <p:cTn id="182" dur="1" fill="hold">
                                          <p:stCondLst>
                                            <p:cond delay="0"/>
                                          </p:stCondLst>
                                        </p:cTn>
                                        <p:tgtEl>
                                          <p:spTgt spid="106">
                                            <p:txEl>
                                              <p:pRg st="0" end="0"/>
                                            </p:txEl>
                                          </p:spTgt>
                                        </p:tgtEl>
                                        <p:attrNameLst>
                                          <p:attrName>style.visibility</p:attrName>
                                        </p:attrNameLst>
                                      </p:cBhvr>
                                      <p:to>
                                        <p:strVal val="visible"/>
                                      </p:to>
                                    </p:set>
                                    <p:animEffect transition="in" filter="randombar(horizontal)">
                                      <p:cBhvr>
                                        <p:cTn id="183" dur="500"/>
                                        <p:tgtEl>
                                          <p:spTgt spid="106">
                                            <p:txEl>
                                              <p:pRg st="0" end="0"/>
                                            </p:txEl>
                                          </p:spTgt>
                                        </p:tgtEl>
                                      </p:cBhvr>
                                    </p:animEffect>
                                  </p:childTnLst>
                                </p:cTn>
                              </p:par>
                              <p:par>
                                <p:cTn id="184" presetID="14" presetClass="entr" presetSubtype="10" fill="hold" grpId="0" nodeType="withEffect">
                                  <p:stCondLst>
                                    <p:cond delay="0"/>
                                  </p:stCondLst>
                                  <p:iterate type="lt">
                                    <p:tmPct val="5000"/>
                                  </p:iterate>
                                  <p:childTnLst>
                                    <p:set>
                                      <p:cBhvr>
                                        <p:cTn id="185" dur="1" fill="hold">
                                          <p:stCondLst>
                                            <p:cond delay="0"/>
                                          </p:stCondLst>
                                        </p:cTn>
                                        <p:tgtEl>
                                          <p:spTgt spid="107">
                                            <p:txEl>
                                              <p:pRg st="0" end="0"/>
                                            </p:txEl>
                                          </p:spTgt>
                                        </p:tgtEl>
                                        <p:attrNameLst>
                                          <p:attrName>style.visibility</p:attrName>
                                        </p:attrNameLst>
                                      </p:cBhvr>
                                      <p:to>
                                        <p:strVal val="visible"/>
                                      </p:to>
                                    </p:set>
                                    <p:animEffect transition="in" filter="randombar(horizontal)">
                                      <p:cBhvr>
                                        <p:cTn id="186" dur="500"/>
                                        <p:tgtEl>
                                          <p:spTgt spid="107">
                                            <p:txEl>
                                              <p:pRg st="0" end="0"/>
                                            </p:txEl>
                                          </p:spTgt>
                                        </p:tgtEl>
                                      </p:cBhvr>
                                    </p:animEffect>
                                  </p:childTnLst>
                                </p:cTn>
                              </p:par>
                              <p:par>
                                <p:cTn id="187" presetID="14" presetClass="entr" presetSubtype="10" fill="hold" grpId="0" nodeType="withEffect">
                                  <p:stCondLst>
                                    <p:cond delay="0"/>
                                  </p:stCondLst>
                                  <p:iterate type="lt">
                                    <p:tmPct val="5000"/>
                                  </p:iterate>
                                  <p:childTnLst>
                                    <p:set>
                                      <p:cBhvr>
                                        <p:cTn id="188" dur="1" fill="hold">
                                          <p:stCondLst>
                                            <p:cond delay="0"/>
                                          </p:stCondLst>
                                        </p:cTn>
                                        <p:tgtEl>
                                          <p:spTgt spid="108">
                                            <p:txEl>
                                              <p:pRg st="0" end="0"/>
                                            </p:txEl>
                                          </p:spTgt>
                                        </p:tgtEl>
                                        <p:attrNameLst>
                                          <p:attrName>style.visibility</p:attrName>
                                        </p:attrNameLst>
                                      </p:cBhvr>
                                      <p:to>
                                        <p:strVal val="visible"/>
                                      </p:to>
                                    </p:set>
                                    <p:animEffect transition="in" filter="randombar(horizontal)">
                                      <p:cBhvr>
                                        <p:cTn id="189" dur="500"/>
                                        <p:tgtEl>
                                          <p:spTgt spid="108">
                                            <p:txEl>
                                              <p:pRg st="0" end="0"/>
                                            </p:txEl>
                                          </p:spTgt>
                                        </p:tgtEl>
                                      </p:cBhvr>
                                    </p:animEffect>
                                  </p:childTnLst>
                                </p:cTn>
                              </p:par>
                            </p:childTnLst>
                          </p:cTn>
                        </p:par>
                        <p:par>
                          <p:cTn id="190" fill="hold">
                            <p:stCondLst>
                              <p:cond delay="3650"/>
                            </p:stCondLst>
                            <p:childTnLst>
                              <p:par>
                                <p:cTn id="191" presetID="14" presetClass="entr" presetSubtype="10" fill="hold" grpId="0" nodeType="afterEffect">
                                  <p:stCondLst>
                                    <p:cond delay="0"/>
                                  </p:stCondLst>
                                  <p:iterate type="lt">
                                    <p:tmPct val="5000"/>
                                  </p:iterate>
                                  <p:childTnLst>
                                    <p:set>
                                      <p:cBhvr>
                                        <p:cTn id="192" dur="1" fill="hold">
                                          <p:stCondLst>
                                            <p:cond delay="0"/>
                                          </p:stCondLst>
                                        </p:cTn>
                                        <p:tgtEl>
                                          <p:spTgt spid="109">
                                            <p:txEl>
                                              <p:pRg st="0" end="0"/>
                                            </p:txEl>
                                          </p:spTgt>
                                        </p:tgtEl>
                                        <p:attrNameLst>
                                          <p:attrName>style.visibility</p:attrName>
                                        </p:attrNameLst>
                                      </p:cBhvr>
                                      <p:to>
                                        <p:strVal val="visible"/>
                                      </p:to>
                                    </p:set>
                                    <p:animEffect transition="in" filter="randombar(horizontal)">
                                      <p:cBhvr>
                                        <p:cTn id="193" dur="500"/>
                                        <p:tgtEl>
                                          <p:spTgt spid="109">
                                            <p:txEl>
                                              <p:pRg st="0" end="0"/>
                                            </p:txEl>
                                          </p:spTgt>
                                        </p:tgtEl>
                                      </p:cBhvr>
                                    </p:animEffect>
                                  </p:childTnLst>
                                </p:cTn>
                              </p:par>
                              <p:par>
                                <p:cTn id="194" presetID="14" presetClass="entr" presetSubtype="10" fill="hold" grpId="0" nodeType="withEffect">
                                  <p:stCondLst>
                                    <p:cond delay="0"/>
                                  </p:stCondLst>
                                  <p:iterate type="lt">
                                    <p:tmPct val="5000"/>
                                  </p:iterate>
                                  <p:childTnLst>
                                    <p:set>
                                      <p:cBhvr>
                                        <p:cTn id="195" dur="1" fill="hold">
                                          <p:stCondLst>
                                            <p:cond delay="0"/>
                                          </p:stCondLst>
                                        </p:cTn>
                                        <p:tgtEl>
                                          <p:spTgt spid="110">
                                            <p:txEl>
                                              <p:pRg st="0" end="0"/>
                                            </p:txEl>
                                          </p:spTgt>
                                        </p:tgtEl>
                                        <p:attrNameLst>
                                          <p:attrName>style.visibility</p:attrName>
                                        </p:attrNameLst>
                                      </p:cBhvr>
                                      <p:to>
                                        <p:strVal val="visible"/>
                                      </p:to>
                                    </p:set>
                                    <p:animEffect transition="in" filter="randombar(horizontal)">
                                      <p:cBhvr>
                                        <p:cTn id="196" dur="500"/>
                                        <p:tgtEl>
                                          <p:spTgt spid="110">
                                            <p:txEl>
                                              <p:pRg st="0" end="0"/>
                                            </p:txEl>
                                          </p:spTgt>
                                        </p:tgtEl>
                                      </p:cBhvr>
                                    </p:animEffect>
                                  </p:childTnLst>
                                </p:cTn>
                              </p:par>
                              <p:par>
                                <p:cTn id="197" presetID="14" presetClass="entr" presetSubtype="10" fill="hold" grpId="0" nodeType="withEffect">
                                  <p:stCondLst>
                                    <p:cond delay="0"/>
                                  </p:stCondLst>
                                  <p:iterate type="lt">
                                    <p:tmPct val="5000"/>
                                  </p:iterate>
                                  <p:childTnLst>
                                    <p:set>
                                      <p:cBhvr>
                                        <p:cTn id="198" dur="1" fill="hold">
                                          <p:stCondLst>
                                            <p:cond delay="0"/>
                                          </p:stCondLst>
                                        </p:cTn>
                                        <p:tgtEl>
                                          <p:spTgt spid="111">
                                            <p:txEl>
                                              <p:pRg st="0" end="0"/>
                                            </p:txEl>
                                          </p:spTgt>
                                        </p:tgtEl>
                                        <p:attrNameLst>
                                          <p:attrName>style.visibility</p:attrName>
                                        </p:attrNameLst>
                                      </p:cBhvr>
                                      <p:to>
                                        <p:strVal val="visible"/>
                                      </p:to>
                                    </p:set>
                                    <p:animEffect transition="in" filter="randombar(horizontal)">
                                      <p:cBhvr>
                                        <p:cTn id="199" dur="500"/>
                                        <p:tgtEl>
                                          <p:spTgt spid="111">
                                            <p:txEl>
                                              <p:pRg st="0" end="0"/>
                                            </p:txEl>
                                          </p:spTgt>
                                        </p:tgtEl>
                                      </p:cBhvr>
                                    </p:animEffect>
                                  </p:childTnLst>
                                </p:cTn>
                              </p:par>
                              <p:par>
                                <p:cTn id="200" presetID="14" presetClass="entr" presetSubtype="10" fill="hold" grpId="0" nodeType="withEffect">
                                  <p:stCondLst>
                                    <p:cond delay="0"/>
                                  </p:stCondLst>
                                  <p:iterate type="lt">
                                    <p:tmPct val="5000"/>
                                  </p:iterate>
                                  <p:childTnLst>
                                    <p:set>
                                      <p:cBhvr>
                                        <p:cTn id="201" dur="1" fill="hold">
                                          <p:stCondLst>
                                            <p:cond delay="0"/>
                                          </p:stCondLst>
                                        </p:cTn>
                                        <p:tgtEl>
                                          <p:spTgt spid="112">
                                            <p:txEl>
                                              <p:pRg st="0" end="0"/>
                                            </p:txEl>
                                          </p:spTgt>
                                        </p:tgtEl>
                                        <p:attrNameLst>
                                          <p:attrName>style.visibility</p:attrName>
                                        </p:attrNameLst>
                                      </p:cBhvr>
                                      <p:to>
                                        <p:strVal val="visible"/>
                                      </p:to>
                                    </p:set>
                                    <p:animEffect transition="in" filter="randombar(horizontal)">
                                      <p:cBhvr>
                                        <p:cTn id="202" dur="500"/>
                                        <p:tgtEl>
                                          <p:spTgt spid="112">
                                            <p:txEl>
                                              <p:pRg st="0" end="0"/>
                                            </p:txEl>
                                          </p:spTgt>
                                        </p:tgtEl>
                                      </p:cBhvr>
                                    </p:animEffect>
                                  </p:childTnLst>
                                </p:cTn>
                              </p:par>
                              <p:par>
                                <p:cTn id="203" presetID="14" presetClass="entr" presetSubtype="10" fill="hold" grpId="0" nodeType="withEffect">
                                  <p:stCondLst>
                                    <p:cond delay="0"/>
                                  </p:stCondLst>
                                  <p:iterate type="lt">
                                    <p:tmPct val="5000"/>
                                  </p:iterate>
                                  <p:childTnLst>
                                    <p:set>
                                      <p:cBhvr>
                                        <p:cTn id="204" dur="1" fill="hold">
                                          <p:stCondLst>
                                            <p:cond delay="0"/>
                                          </p:stCondLst>
                                        </p:cTn>
                                        <p:tgtEl>
                                          <p:spTgt spid="113">
                                            <p:txEl>
                                              <p:pRg st="0" end="0"/>
                                            </p:txEl>
                                          </p:spTgt>
                                        </p:tgtEl>
                                        <p:attrNameLst>
                                          <p:attrName>style.visibility</p:attrName>
                                        </p:attrNameLst>
                                      </p:cBhvr>
                                      <p:to>
                                        <p:strVal val="visible"/>
                                      </p:to>
                                    </p:set>
                                    <p:animEffect transition="in" filter="randombar(horizontal)">
                                      <p:cBhvr>
                                        <p:cTn id="205" dur="500"/>
                                        <p:tgtEl>
                                          <p:spTgt spid="113">
                                            <p:txEl>
                                              <p:pRg st="0" end="0"/>
                                            </p:txEl>
                                          </p:spTgt>
                                        </p:tgtEl>
                                      </p:cBhvr>
                                    </p:animEffect>
                                  </p:childTnLst>
                                </p:cTn>
                              </p:par>
                              <p:par>
                                <p:cTn id="206" presetID="14" presetClass="entr" presetSubtype="10" fill="hold" grpId="0" nodeType="withEffect">
                                  <p:stCondLst>
                                    <p:cond delay="0"/>
                                  </p:stCondLst>
                                  <p:iterate type="lt">
                                    <p:tmPct val="5000"/>
                                  </p:iterate>
                                  <p:childTnLst>
                                    <p:set>
                                      <p:cBhvr>
                                        <p:cTn id="207" dur="1" fill="hold">
                                          <p:stCondLst>
                                            <p:cond delay="0"/>
                                          </p:stCondLst>
                                        </p:cTn>
                                        <p:tgtEl>
                                          <p:spTgt spid="114">
                                            <p:txEl>
                                              <p:pRg st="0" end="0"/>
                                            </p:txEl>
                                          </p:spTgt>
                                        </p:tgtEl>
                                        <p:attrNameLst>
                                          <p:attrName>style.visibility</p:attrName>
                                        </p:attrNameLst>
                                      </p:cBhvr>
                                      <p:to>
                                        <p:strVal val="visible"/>
                                      </p:to>
                                    </p:set>
                                    <p:animEffect transition="in" filter="randombar(horizontal)">
                                      <p:cBhvr>
                                        <p:cTn id="208" dur="500"/>
                                        <p:tgtEl>
                                          <p:spTgt spid="114">
                                            <p:txEl>
                                              <p:pRg st="0" end="0"/>
                                            </p:txEl>
                                          </p:spTgt>
                                        </p:tgtEl>
                                      </p:cBhvr>
                                    </p:animEffect>
                                  </p:childTnLst>
                                </p:cTn>
                              </p:par>
                            </p:childTnLst>
                          </p:cTn>
                        </p:par>
                        <p:par>
                          <p:cTn id="209" fill="hold">
                            <p:stCondLst>
                              <p:cond delay="4325"/>
                            </p:stCondLst>
                            <p:childTnLst>
                              <p:par>
                                <p:cTn id="210" presetID="10" presetClass="entr" presetSubtype="0" fill="hold" grpId="0" nodeType="afterEffect">
                                  <p:stCondLst>
                                    <p:cond delay="250"/>
                                  </p:stCondLst>
                                  <p:childTnLst>
                                    <p:set>
                                      <p:cBhvr>
                                        <p:cTn id="211" dur="1" fill="hold">
                                          <p:stCondLst>
                                            <p:cond delay="0"/>
                                          </p:stCondLst>
                                        </p:cTn>
                                        <p:tgtEl>
                                          <p:spTgt spid="115"/>
                                        </p:tgtEl>
                                        <p:attrNameLst>
                                          <p:attrName>style.visibility</p:attrName>
                                        </p:attrNameLst>
                                      </p:cBhvr>
                                      <p:to>
                                        <p:strVal val="visible"/>
                                      </p:to>
                                    </p:set>
                                    <p:animEffect transition="in" filter="fade">
                                      <p:cBhvr>
                                        <p:cTn id="212" dur="750"/>
                                        <p:tgtEl>
                                          <p:spTgt spid="1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tmplLst>
          <p:tmpl lvl="1">
            <p:tnLst>
              <p:par>
                <p:cTn presetID="14" presetClass="entr" presetSubtype="10" fill="hold" nodeType="afterEffect">
                  <p:stCondLst>
                    <p:cond delay="0"/>
                  </p:stCondLst>
                  <p:iterate type="lt">
                    <p:tmPct val="5000"/>
                  </p:iterate>
                  <p:childTnLst>
                    <p:set>
                      <p:cBhvr>
                        <p:cTn dur="1" fill="hold">
                          <p:stCondLst>
                            <p:cond delay="0"/>
                          </p:stCondLst>
                        </p:cTn>
                        <p:tgtEl>
                          <p:spTgt spid="6"/>
                        </p:tgtEl>
                        <p:attrNameLst>
                          <p:attrName>style.visibility</p:attrName>
                        </p:attrNameLst>
                      </p:cBhvr>
                      <p:to>
                        <p:strVal val="visible"/>
                      </p:to>
                    </p:set>
                    <p:animEffect transition="in" filter="randombar(horizontal)">
                      <p:cBhvr>
                        <p:cTn dur="500"/>
                        <p:tgtEl>
                          <p:spTgt spid="6"/>
                        </p:tgtEl>
                      </p:cBhvr>
                    </p:animEffect>
                  </p:childTnLst>
                </p:cTn>
              </p:par>
            </p:tnLst>
          </p:tmpl>
        </p:tmplLst>
      </p:bldP>
      <p:bldP spid="5" grpId="0" animBg="1"/>
      <p:bldP spid="25" grpId="0" animBg="1"/>
      <p:bldP spid="26" grpId="0" animBg="1"/>
      <p:bldP spid="27" grpId="0" animBg="1"/>
      <p:bldP spid="28" grpId="0" animBg="1"/>
      <p:bldP spid="29" grpId="0" animBg="1"/>
      <p:bldP spid="32" grpId="0" animBg="1"/>
      <p:bldP spid="59" grpId="0" animBg="1"/>
      <p:bldP spid="60" grpId="0" animBg="1"/>
      <p:bldP spid="61" grpId="0" animBg="1"/>
      <p:bldP spid="62" grpId="0" animBg="1"/>
      <p:bldP spid="63" grpId="0" animBg="1"/>
      <p:bldP spid="64" grpId="0" animBg="1"/>
      <p:bldP spid="65" grpId="0" animBg="1"/>
      <p:bldP spid="67" grpId="0" animBg="1"/>
      <p:bldP spid="68" grpId="0" animBg="1"/>
      <p:bldP spid="69" grpId="0" animBg="1"/>
      <p:bldP spid="70" grpId="0" animBg="1"/>
      <p:bldP spid="71" grpId="0" animBg="1"/>
      <p:bldP spid="72" grpId="0" animBg="1"/>
      <p:bldP spid="73" grpId="0" animBg="1"/>
      <p:bldP spid="75" grpId="0" animBg="1"/>
      <p:bldP spid="76" grpId="0" animBg="1"/>
      <p:bldP spid="77" grpId="0" animBg="1"/>
      <p:bldP spid="78" grpId="0" animBg="1"/>
      <p:bldP spid="79" grpId="0" animBg="1"/>
      <p:bldP spid="80" grpId="0" animBg="1"/>
      <p:bldP spid="81" grpId="0" animBg="1"/>
      <p:bldP spid="84" grpId="0" build="p">
        <p:tmplLst>
          <p:tmpl lvl="1">
            <p:tnLst>
              <p:par>
                <p:cTn presetID="14" presetClass="entr" presetSubtype="10" fill="hold" nodeType="afterEffect">
                  <p:stCondLst>
                    <p:cond delay="0"/>
                  </p:stCondLst>
                  <p:iterate type="lt">
                    <p:tmPct val="5000"/>
                  </p:iterate>
                  <p:childTnLst>
                    <p:set>
                      <p:cBhvr>
                        <p:cTn dur="1" fill="hold">
                          <p:stCondLst>
                            <p:cond delay="0"/>
                          </p:stCondLst>
                        </p:cTn>
                        <p:tgtEl>
                          <p:spTgt spid="84"/>
                        </p:tgtEl>
                        <p:attrNameLst>
                          <p:attrName>style.visibility</p:attrName>
                        </p:attrNameLst>
                      </p:cBhvr>
                      <p:to>
                        <p:strVal val="visible"/>
                      </p:to>
                    </p:set>
                    <p:animEffect transition="in" filter="randombar(horizontal)">
                      <p:cBhvr>
                        <p:cTn dur="500"/>
                        <p:tgtEl>
                          <p:spTgt spid="84"/>
                        </p:tgtEl>
                      </p:cBhvr>
                    </p:animEffect>
                  </p:childTnLst>
                </p:cTn>
              </p:par>
            </p:tnLst>
          </p:tmpl>
        </p:tmplLst>
      </p:bldP>
      <p:bldP spid="86" grpId="0" build="p">
        <p:tmplLst>
          <p:tmpl lvl="1">
            <p:tnLst>
              <p:par>
                <p:cTn presetID="14" presetClass="entr" presetSubtype="10" fill="hold" nodeType="withEffect">
                  <p:stCondLst>
                    <p:cond delay="0"/>
                  </p:stCondLst>
                  <p:iterate type="lt">
                    <p:tmPct val="5000"/>
                  </p:iterate>
                  <p:childTnLst>
                    <p:set>
                      <p:cBhvr>
                        <p:cTn dur="1" fill="hold">
                          <p:stCondLst>
                            <p:cond delay="0"/>
                          </p:stCondLst>
                        </p:cTn>
                        <p:tgtEl>
                          <p:spTgt spid="86"/>
                        </p:tgtEl>
                        <p:attrNameLst>
                          <p:attrName>style.visibility</p:attrName>
                        </p:attrNameLst>
                      </p:cBhvr>
                      <p:to>
                        <p:strVal val="visible"/>
                      </p:to>
                    </p:set>
                    <p:animEffect transition="in" filter="randombar(horizontal)">
                      <p:cBhvr>
                        <p:cTn dur="500"/>
                        <p:tgtEl>
                          <p:spTgt spid="86"/>
                        </p:tgtEl>
                      </p:cBhvr>
                    </p:animEffect>
                  </p:childTnLst>
                </p:cTn>
              </p:par>
            </p:tnLst>
          </p:tmpl>
        </p:tmplLst>
      </p:bldP>
      <p:bldP spid="87" grpId="0" build="p">
        <p:tmplLst>
          <p:tmpl lvl="1">
            <p:tnLst>
              <p:par>
                <p:cTn presetID="14" presetClass="entr" presetSubtype="10" fill="hold" nodeType="withEffect">
                  <p:stCondLst>
                    <p:cond delay="0"/>
                  </p:stCondLst>
                  <p:iterate type="lt">
                    <p:tmPct val="5000"/>
                  </p:iterate>
                  <p:childTnLst>
                    <p:set>
                      <p:cBhvr>
                        <p:cTn dur="1" fill="hold">
                          <p:stCondLst>
                            <p:cond delay="0"/>
                          </p:stCondLst>
                        </p:cTn>
                        <p:tgtEl>
                          <p:spTgt spid="87"/>
                        </p:tgtEl>
                        <p:attrNameLst>
                          <p:attrName>style.visibility</p:attrName>
                        </p:attrNameLst>
                      </p:cBhvr>
                      <p:to>
                        <p:strVal val="visible"/>
                      </p:to>
                    </p:set>
                    <p:animEffect transition="in" filter="randombar(horizontal)">
                      <p:cBhvr>
                        <p:cTn dur="500"/>
                        <p:tgtEl>
                          <p:spTgt spid="87"/>
                        </p:tgtEl>
                      </p:cBhvr>
                    </p:animEffect>
                  </p:childTnLst>
                </p:cTn>
              </p:par>
            </p:tnLst>
          </p:tmpl>
        </p:tmplLst>
      </p:bldP>
      <p:bldP spid="88" grpId="0" build="p">
        <p:tmplLst>
          <p:tmpl lvl="1">
            <p:tnLst>
              <p:par>
                <p:cTn presetID="14" presetClass="entr" presetSubtype="10" fill="hold" nodeType="withEffect">
                  <p:stCondLst>
                    <p:cond delay="0"/>
                  </p:stCondLst>
                  <p:iterate type="lt">
                    <p:tmPct val="5000"/>
                  </p:iterate>
                  <p:childTnLst>
                    <p:set>
                      <p:cBhvr>
                        <p:cTn dur="1" fill="hold">
                          <p:stCondLst>
                            <p:cond delay="0"/>
                          </p:stCondLst>
                        </p:cTn>
                        <p:tgtEl>
                          <p:spTgt spid="88"/>
                        </p:tgtEl>
                        <p:attrNameLst>
                          <p:attrName>style.visibility</p:attrName>
                        </p:attrNameLst>
                      </p:cBhvr>
                      <p:to>
                        <p:strVal val="visible"/>
                      </p:to>
                    </p:set>
                    <p:animEffect transition="in" filter="randombar(horizontal)">
                      <p:cBhvr>
                        <p:cTn dur="500"/>
                        <p:tgtEl>
                          <p:spTgt spid="88"/>
                        </p:tgtEl>
                      </p:cBhvr>
                    </p:animEffect>
                  </p:childTnLst>
                </p:cTn>
              </p:par>
            </p:tnLst>
          </p:tmpl>
        </p:tmplLst>
      </p:bldP>
      <p:bldP spid="89" grpId="0" build="p">
        <p:tmplLst>
          <p:tmpl lvl="1">
            <p:tnLst>
              <p:par>
                <p:cTn presetID="14" presetClass="entr" presetSubtype="10" fill="hold" nodeType="withEffect">
                  <p:stCondLst>
                    <p:cond delay="0"/>
                  </p:stCondLst>
                  <p:iterate type="lt">
                    <p:tmPct val="5000"/>
                  </p:iterate>
                  <p:childTnLst>
                    <p:set>
                      <p:cBhvr>
                        <p:cTn dur="1" fill="hold">
                          <p:stCondLst>
                            <p:cond delay="0"/>
                          </p:stCondLst>
                        </p:cTn>
                        <p:tgtEl>
                          <p:spTgt spid="89"/>
                        </p:tgtEl>
                        <p:attrNameLst>
                          <p:attrName>style.visibility</p:attrName>
                        </p:attrNameLst>
                      </p:cBhvr>
                      <p:to>
                        <p:strVal val="visible"/>
                      </p:to>
                    </p:set>
                    <p:animEffect transition="in" filter="randombar(horizontal)">
                      <p:cBhvr>
                        <p:cTn dur="500"/>
                        <p:tgtEl>
                          <p:spTgt spid="89"/>
                        </p:tgtEl>
                      </p:cBhvr>
                    </p:animEffect>
                  </p:childTnLst>
                </p:cTn>
              </p:par>
            </p:tnLst>
          </p:tmpl>
        </p:tmplLst>
      </p:bldP>
      <p:bldP spid="92" grpId="0" build="p">
        <p:tmplLst>
          <p:tmpl lvl="1">
            <p:tnLst>
              <p:par>
                <p:cTn presetID="14" presetClass="entr" presetSubtype="10" fill="hold" nodeType="withEffect">
                  <p:stCondLst>
                    <p:cond delay="0"/>
                  </p:stCondLst>
                  <p:iterate type="lt">
                    <p:tmPct val="5000"/>
                  </p:iterate>
                  <p:childTnLst>
                    <p:set>
                      <p:cBhvr>
                        <p:cTn dur="1" fill="hold">
                          <p:stCondLst>
                            <p:cond delay="0"/>
                          </p:stCondLst>
                        </p:cTn>
                        <p:tgtEl>
                          <p:spTgt spid="92"/>
                        </p:tgtEl>
                        <p:attrNameLst>
                          <p:attrName>style.visibility</p:attrName>
                        </p:attrNameLst>
                      </p:cBhvr>
                      <p:to>
                        <p:strVal val="visible"/>
                      </p:to>
                    </p:set>
                    <p:animEffect transition="in" filter="randombar(horizontal)">
                      <p:cBhvr>
                        <p:cTn dur="500"/>
                        <p:tgtEl>
                          <p:spTgt spid="92"/>
                        </p:tgtEl>
                      </p:cBhvr>
                    </p:animEffect>
                  </p:childTnLst>
                </p:cTn>
              </p:par>
            </p:tnLst>
          </p:tmpl>
        </p:tmplLst>
      </p:bldP>
      <p:bldP spid="93" grpId="0" build="p">
        <p:tmplLst>
          <p:tmpl lvl="1">
            <p:tnLst>
              <p:par>
                <p:cTn presetID="14" presetClass="entr" presetSubtype="10" fill="hold" nodeType="withEffect">
                  <p:stCondLst>
                    <p:cond delay="0"/>
                  </p:stCondLst>
                  <p:iterate type="lt">
                    <p:tmPct val="5000"/>
                  </p:iterate>
                  <p:childTnLst>
                    <p:set>
                      <p:cBhvr>
                        <p:cTn dur="1" fill="hold">
                          <p:stCondLst>
                            <p:cond delay="0"/>
                          </p:stCondLst>
                        </p:cTn>
                        <p:tgtEl>
                          <p:spTgt spid="93"/>
                        </p:tgtEl>
                        <p:attrNameLst>
                          <p:attrName>style.visibility</p:attrName>
                        </p:attrNameLst>
                      </p:cBhvr>
                      <p:to>
                        <p:strVal val="visible"/>
                      </p:to>
                    </p:set>
                    <p:animEffect transition="in" filter="randombar(horizontal)">
                      <p:cBhvr>
                        <p:cTn dur="500"/>
                        <p:tgtEl>
                          <p:spTgt spid="93"/>
                        </p:tgtEl>
                      </p:cBhvr>
                    </p:animEffect>
                  </p:childTnLst>
                </p:cTn>
              </p:par>
            </p:tnLst>
          </p:tmpl>
        </p:tmplLst>
      </p:bldP>
      <p:bldP spid="94" grpId="0" build="p">
        <p:tmplLst>
          <p:tmpl lvl="1">
            <p:tnLst>
              <p:par>
                <p:cTn presetID="14" presetClass="entr" presetSubtype="10" fill="hold" nodeType="withEffect">
                  <p:stCondLst>
                    <p:cond delay="0"/>
                  </p:stCondLst>
                  <p:iterate type="lt">
                    <p:tmPct val="5000"/>
                  </p:iterate>
                  <p:childTnLst>
                    <p:set>
                      <p:cBhvr>
                        <p:cTn dur="1" fill="hold">
                          <p:stCondLst>
                            <p:cond delay="0"/>
                          </p:stCondLst>
                        </p:cTn>
                        <p:tgtEl>
                          <p:spTgt spid="94"/>
                        </p:tgtEl>
                        <p:attrNameLst>
                          <p:attrName>style.visibility</p:attrName>
                        </p:attrNameLst>
                      </p:cBhvr>
                      <p:to>
                        <p:strVal val="visible"/>
                      </p:to>
                    </p:set>
                    <p:animEffect transition="in" filter="randombar(horizontal)">
                      <p:cBhvr>
                        <p:cTn dur="500"/>
                        <p:tgtEl>
                          <p:spTgt spid="94"/>
                        </p:tgtEl>
                      </p:cBhvr>
                    </p:animEffect>
                  </p:childTnLst>
                </p:cTn>
              </p:par>
            </p:tnLst>
          </p:tmpl>
        </p:tmplLst>
      </p:bldP>
      <p:bldP spid="95" grpId="0" build="p">
        <p:tmplLst>
          <p:tmpl lvl="1">
            <p:tnLst>
              <p:par>
                <p:cTn presetID="14" presetClass="entr" presetSubtype="10" fill="hold" nodeType="withEffect">
                  <p:stCondLst>
                    <p:cond delay="0"/>
                  </p:stCondLst>
                  <p:iterate type="lt">
                    <p:tmPct val="5000"/>
                  </p:iterate>
                  <p:childTnLst>
                    <p:set>
                      <p:cBhvr>
                        <p:cTn dur="1" fill="hold">
                          <p:stCondLst>
                            <p:cond delay="0"/>
                          </p:stCondLst>
                        </p:cTn>
                        <p:tgtEl>
                          <p:spTgt spid="95"/>
                        </p:tgtEl>
                        <p:attrNameLst>
                          <p:attrName>style.visibility</p:attrName>
                        </p:attrNameLst>
                      </p:cBhvr>
                      <p:to>
                        <p:strVal val="visible"/>
                      </p:to>
                    </p:set>
                    <p:animEffect transition="in" filter="randombar(horizontal)">
                      <p:cBhvr>
                        <p:cTn dur="500"/>
                        <p:tgtEl>
                          <p:spTgt spid="95"/>
                        </p:tgtEl>
                      </p:cBhvr>
                    </p:animEffect>
                  </p:childTnLst>
                </p:cTn>
              </p:par>
            </p:tnLst>
          </p:tmpl>
        </p:tmplLst>
      </p:bldP>
      <p:bldP spid="96" grpId="0" build="p">
        <p:tmplLst>
          <p:tmpl lvl="1">
            <p:tnLst>
              <p:par>
                <p:cTn presetID="14" presetClass="entr" presetSubtype="10" fill="hold" nodeType="withEffect">
                  <p:stCondLst>
                    <p:cond delay="0"/>
                  </p:stCondLst>
                  <p:iterate type="lt">
                    <p:tmPct val="5000"/>
                  </p:iterate>
                  <p:childTnLst>
                    <p:set>
                      <p:cBhvr>
                        <p:cTn dur="1" fill="hold">
                          <p:stCondLst>
                            <p:cond delay="0"/>
                          </p:stCondLst>
                        </p:cTn>
                        <p:tgtEl>
                          <p:spTgt spid="96"/>
                        </p:tgtEl>
                        <p:attrNameLst>
                          <p:attrName>style.visibility</p:attrName>
                        </p:attrNameLst>
                      </p:cBhvr>
                      <p:to>
                        <p:strVal val="visible"/>
                      </p:to>
                    </p:set>
                    <p:animEffect transition="in" filter="randombar(horizontal)">
                      <p:cBhvr>
                        <p:cTn dur="500"/>
                        <p:tgtEl>
                          <p:spTgt spid="96"/>
                        </p:tgtEl>
                      </p:cBhvr>
                    </p:animEffect>
                  </p:childTnLst>
                </p:cTn>
              </p:par>
            </p:tnLst>
          </p:tmpl>
        </p:tmplLst>
      </p:bldP>
      <p:bldP spid="97" grpId="0" build="p">
        <p:tmplLst>
          <p:tmpl lvl="1">
            <p:tnLst>
              <p:par>
                <p:cTn presetID="14" presetClass="entr" presetSubtype="10" fill="hold" nodeType="afterEffect">
                  <p:stCondLst>
                    <p:cond delay="0"/>
                  </p:stCondLst>
                  <p:iterate type="lt">
                    <p:tmPct val="5000"/>
                  </p:iterate>
                  <p:childTnLst>
                    <p:set>
                      <p:cBhvr>
                        <p:cTn dur="1" fill="hold">
                          <p:stCondLst>
                            <p:cond delay="0"/>
                          </p:stCondLst>
                        </p:cTn>
                        <p:tgtEl>
                          <p:spTgt spid="97"/>
                        </p:tgtEl>
                        <p:attrNameLst>
                          <p:attrName>style.visibility</p:attrName>
                        </p:attrNameLst>
                      </p:cBhvr>
                      <p:to>
                        <p:strVal val="visible"/>
                      </p:to>
                    </p:set>
                    <p:animEffect transition="in" filter="randombar(horizontal)">
                      <p:cBhvr>
                        <p:cTn dur="500"/>
                        <p:tgtEl>
                          <p:spTgt spid="97"/>
                        </p:tgtEl>
                      </p:cBhvr>
                    </p:animEffect>
                  </p:childTnLst>
                </p:cTn>
              </p:par>
            </p:tnLst>
          </p:tmpl>
        </p:tmplLst>
      </p:bldP>
      <p:bldP spid="98" grpId="0" build="p">
        <p:tmplLst>
          <p:tmpl lvl="1">
            <p:tnLst>
              <p:par>
                <p:cTn presetID="14" presetClass="entr" presetSubtype="10" fill="hold" nodeType="withEffect">
                  <p:stCondLst>
                    <p:cond delay="0"/>
                  </p:stCondLst>
                  <p:iterate type="lt">
                    <p:tmPct val="5000"/>
                  </p:iterate>
                  <p:childTnLst>
                    <p:set>
                      <p:cBhvr>
                        <p:cTn dur="1" fill="hold">
                          <p:stCondLst>
                            <p:cond delay="0"/>
                          </p:stCondLst>
                        </p:cTn>
                        <p:tgtEl>
                          <p:spTgt spid="98"/>
                        </p:tgtEl>
                        <p:attrNameLst>
                          <p:attrName>style.visibility</p:attrName>
                        </p:attrNameLst>
                      </p:cBhvr>
                      <p:to>
                        <p:strVal val="visible"/>
                      </p:to>
                    </p:set>
                    <p:animEffect transition="in" filter="randombar(horizontal)">
                      <p:cBhvr>
                        <p:cTn dur="500"/>
                        <p:tgtEl>
                          <p:spTgt spid="98"/>
                        </p:tgtEl>
                      </p:cBhvr>
                    </p:animEffect>
                  </p:childTnLst>
                </p:cTn>
              </p:par>
            </p:tnLst>
          </p:tmpl>
        </p:tmplLst>
      </p:bldP>
      <p:bldP spid="99" grpId="0" build="p">
        <p:tmplLst>
          <p:tmpl lvl="1">
            <p:tnLst>
              <p:par>
                <p:cTn presetID="14" presetClass="entr" presetSubtype="10" fill="hold" nodeType="withEffect">
                  <p:stCondLst>
                    <p:cond delay="0"/>
                  </p:stCondLst>
                  <p:iterate type="lt">
                    <p:tmPct val="5000"/>
                  </p:iterate>
                  <p:childTnLst>
                    <p:set>
                      <p:cBhvr>
                        <p:cTn dur="1" fill="hold">
                          <p:stCondLst>
                            <p:cond delay="0"/>
                          </p:stCondLst>
                        </p:cTn>
                        <p:tgtEl>
                          <p:spTgt spid="99"/>
                        </p:tgtEl>
                        <p:attrNameLst>
                          <p:attrName>style.visibility</p:attrName>
                        </p:attrNameLst>
                      </p:cBhvr>
                      <p:to>
                        <p:strVal val="visible"/>
                      </p:to>
                    </p:set>
                    <p:animEffect transition="in" filter="randombar(horizontal)">
                      <p:cBhvr>
                        <p:cTn dur="500"/>
                        <p:tgtEl>
                          <p:spTgt spid="99"/>
                        </p:tgtEl>
                      </p:cBhvr>
                    </p:animEffect>
                  </p:childTnLst>
                </p:cTn>
              </p:par>
            </p:tnLst>
          </p:tmpl>
        </p:tmplLst>
      </p:bldP>
      <p:bldP spid="100" grpId="0" build="p">
        <p:tmplLst>
          <p:tmpl lvl="1">
            <p:tnLst>
              <p:par>
                <p:cTn presetID="14" presetClass="entr" presetSubtype="10" fill="hold" nodeType="withEffect">
                  <p:stCondLst>
                    <p:cond delay="0"/>
                  </p:stCondLst>
                  <p:iterate type="lt">
                    <p:tmPct val="5000"/>
                  </p:iterate>
                  <p:childTnLst>
                    <p:set>
                      <p:cBhvr>
                        <p:cTn dur="1" fill="hold">
                          <p:stCondLst>
                            <p:cond delay="0"/>
                          </p:stCondLst>
                        </p:cTn>
                        <p:tgtEl>
                          <p:spTgt spid="100"/>
                        </p:tgtEl>
                        <p:attrNameLst>
                          <p:attrName>style.visibility</p:attrName>
                        </p:attrNameLst>
                      </p:cBhvr>
                      <p:to>
                        <p:strVal val="visible"/>
                      </p:to>
                    </p:set>
                    <p:animEffect transition="in" filter="randombar(horizontal)">
                      <p:cBhvr>
                        <p:cTn dur="500"/>
                        <p:tgtEl>
                          <p:spTgt spid="100"/>
                        </p:tgtEl>
                      </p:cBhvr>
                    </p:animEffect>
                  </p:childTnLst>
                </p:cTn>
              </p:par>
            </p:tnLst>
          </p:tmpl>
        </p:tmplLst>
      </p:bldP>
      <p:bldP spid="101" grpId="0" build="p">
        <p:tmplLst>
          <p:tmpl lvl="1">
            <p:tnLst>
              <p:par>
                <p:cTn presetID="14" presetClass="entr" presetSubtype="10" fill="hold" nodeType="withEffect">
                  <p:stCondLst>
                    <p:cond delay="0"/>
                  </p:stCondLst>
                  <p:iterate type="lt">
                    <p:tmPct val="5000"/>
                  </p:iterate>
                  <p:childTnLst>
                    <p:set>
                      <p:cBhvr>
                        <p:cTn dur="1" fill="hold">
                          <p:stCondLst>
                            <p:cond delay="0"/>
                          </p:stCondLst>
                        </p:cTn>
                        <p:tgtEl>
                          <p:spTgt spid="101"/>
                        </p:tgtEl>
                        <p:attrNameLst>
                          <p:attrName>style.visibility</p:attrName>
                        </p:attrNameLst>
                      </p:cBhvr>
                      <p:to>
                        <p:strVal val="visible"/>
                      </p:to>
                    </p:set>
                    <p:animEffect transition="in" filter="randombar(horizontal)">
                      <p:cBhvr>
                        <p:cTn dur="500"/>
                        <p:tgtEl>
                          <p:spTgt spid="101"/>
                        </p:tgtEl>
                      </p:cBhvr>
                    </p:animEffect>
                  </p:childTnLst>
                </p:cTn>
              </p:par>
            </p:tnLst>
          </p:tmpl>
        </p:tmplLst>
      </p:bldP>
      <p:bldP spid="102" grpId="0" build="p">
        <p:tmplLst>
          <p:tmpl lvl="1">
            <p:tnLst>
              <p:par>
                <p:cTn presetID="14" presetClass="entr" presetSubtype="10" fill="hold" nodeType="withEffect">
                  <p:stCondLst>
                    <p:cond delay="0"/>
                  </p:stCondLst>
                  <p:iterate type="lt">
                    <p:tmPct val="5000"/>
                  </p:iterate>
                  <p:childTnLst>
                    <p:set>
                      <p:cBhvr>
                        <p:cTn dur="1" fill="hold">
                          <p:stCondLst>
                            <p:cond delay="0"/>
                          </p:stCondLst>
                        </p:cTn>
                        <p:tgtEl>
                          <p:spTgt spid="102"/>
                        </p:tgtEl>
                        <p:attrNameLst>
                          <p:attrName>style.visibility</p:attrName>
                        </p:attrNameLst>
                      </p:cBhvr>
                      <p:to>
                        <p:strVal val="visible"/>
                      </p:to>
                    </p:set>
                    <p:animEffect transition="in" filter="randombar(horizontal)">
                      <p:cBhvr>
                        <p:cTn dur="500"/>
                        <p:tgtEl>
                          <p:spTgt spid="102"/>
                        </p:tgtEl>
                      </p:cBhvr>
                    </p:animEffect>
                  </p:childTnLst>
                </p:cTn>
              </p:par>
            </p:tnLst>
          </p:tmpl>
        </p:tmplLst>
      </p:bldP>
      <p:bldP spid="103" grpId="0" build="p">
        <p:tmplLst>
          <p:tmpl lvl="1">
            <p:tnLst>
              <p:par>
                <p:cTn presetID="14" presetClass="entr" presetSubtype="10" fill="hold" nodeType="afterEffect">
                  <p:stCondLst>
                    <p:cond delay="0"/>
                  </p:stCondLst>
                  <p:iterate type="lt">
                    <p:tmPct val="5000"/>
                  </p:iterate>
                  <p:childTnLst>
                    <p:set>
                      <p:cBhvr>
                        <p:cTn dur="1" fill="hold">
                          <p:stCondLst>
                            <p:cond delay="0"/>
                          </p:stCondLst>
                        </p:cTn>
                        <p:tgtEl>
                          <p:spTgt spid="103"/>
                        </p:tgtEl>
                        <p:attrNameLst>
                          <p:attrName>style.visibility</p:attrName>
                        </p:attrNameLst>
                      </p:cBhvr>
                      <p:to>
                        <p:strVal val="visible"/>
                      </p:to>
                    </p:set>
                    <p:animEffect transition="in" filter="randombar(horizontal)">
                      <p:cBhvr>
                        <p:cTn dur="500"/>
                        <p:tgtEl>
                          <p:spTgt spid="103"/>
                        </p:tgtEl>
                      </p:cBhvr>
                    </p:animEffect>
                  </p:childTnLst>
                </p:cTn>
              </p:par>
            </p:tnLst>
          </p:tmpl>
        </p:tmplLst>
      </p:bldP>
      <p:bldP spid="104" grpId="0" build="p">
        <p:tmplLst>
          <p:tmpl lvl="1">
            <p:tnLst>
              <p:par>
                <p:cTn presetID="14" presetClass="entr" presetSubtype="10" fill="hold" nodeType="withEffect">
                  <p:stCondLst>
                    <p:cond delay="0"/>
                  </p:stCondLst>
                  <p:iterate type="lt">
                    <p:tmPct val="5000"/>
                  </p:iterate>
                  <p:childTnLst>
                    <p:set>
                      <p:cBhvr>
                        <p:cTn dur="1" fill="hold">
                          <p:stCondLst>
                            <p:cond delay="0"/>
                          </p:stCondLst>
                        </p:cTn>
                        <p:tgtEl>
                          <p:spTgt spid="104"/>
                        </p:tgtEl>
                        <p:attrNameLst>
                          <p:attrName>style.visibility</p:attrName>
                        </p:attrNameLst>
                      </p:cBhvr>
                      <p:to>
                        <p:strVal val="visible"/>
                      </p:to>
                    </p:set>
                    <p:animEffect transition="in" filter="randombar(horizontal)">
                      <p:cBhvr>
                        <p:cTn dur="500"/>
                        <p:tgtEl>
                          <p:spTgt spid="104"/>
                        </p:tgtEl>
                      </p:cBhvr>
                    </p:animEffect>
                  </p:childTnLst>
                </p:cTn>
              </p:par>
            </p:tnLst>
          </p:tmpl>
        </p:tmplLst>
      </p:bldP>
      <p:bldP spid="105" grpId="0" build="p">
        <p:tmplLst>
          <p:tmpl lvl="1">
            <p:tnLst>
              <p:par>
                <p:cTn presetID="14" presetClass="entr" presetSubtype="10" fill="hold" nodeType="withEffect">
                  <p:stCondLst>
                    <p:cond delay="0"/>
                  </p:stCondLst>
                  <p:iterate type="lt">
                    <p:tmPct val="5000"/>
                  </p:iterate>
                  <p:childTnLst>
                    <p:set>
                      <p:cBhvr>
                        <p:cTn dur="1" fill="hold">
                          <p:stCondLst>
                            <p:cond delay="0"/>
                          </p:stCondLst>
                        </p:cTn>
                        <p:tgtEl>
                          <p:spTgt spid="105"/>
                        </p:tgtEl>
                        <p:attrNameLst>
                          <p:attrName>style.visibility</p:attrName>
                        </p:attrNameLst>
                      </p:cBhvr>
                      <p:to>
                        <p:strVal val="visible"/>
                      </p:to>
                    </p:set>
                    <p:animEffect transition="in" filter="randombar(horizontal)">
                      <p:cBhvr>
                        <p:cTn dur="500"/>
                        <p:tgtEl>
                          <p:spTgt spid="105"/>
                        </p:tgtEl>
                      </p:cBhvr>
                    </p:animEffect>
                  </p:childTnLst>
                </p:cTn>
              </p:par>
            </p:tnLst>
          </p:tmpl>
        </p:tmplLst>
      </p:bldP>
      <p:bldP spid="106" grpId="0" build="p">
        <p:tmplLst>
          <p:tmpl lvl="1">
            <p:tnLst>
              <p:par>
                <p:cTn presetID="14" presetClass="entr" presetSubtype="10" fill="hold" nodeType="withEffect">
                  <p:stCondLst>
                    <p:cond delay="0"/>
                  </p:stCondLst>
                  <p:iterate type="lt">
                    <p:tmPct val="5000"/>
                  </p:iterate>
                  <p:childTnLst>
                    <p:set>
                      <p:cBhvr>
                        <p:cTn dur="1" fill="hold">
                          <p:stCondLst>
                            <p:cond delay="0"/>
                          </p:stCondLst>
                        </p:cTn>
                        <p:tgtEl>
                          <p:spTgt spid="106"/>
                        </p:tgtEl>
                        <p:attrNameLst>
                          <p:attrName>style.visibility</p:attrName>
                        </p:attrNameLst>
                      </p:cBhvr>
                      <p:to>
                        <p:strVal val="visible"/>
                      </p:to>
                    </p:set>
                    <p:animEffect transition="in" filter="randombar(horizontal)">
                      <p:cBhvr>
                        <p:cTn dur="500"/>
                        <p:tgtEl>
                          <p:spTgt spid="106"/>
                        </p:tgtEl>
                      </p:cBhvr>
                    </p:animEffect>
                  </p:childTnLst>
                </p:cTn>
              </p:par>
            </p:tnLst>
          </p:tmpl>
        </p:tmplLst>
      </p:bldP>
      <p:bldP spid="107" grpId="0" build="p">
        <p:tmplLst>
          <p:tmpl lvl="1">
            <p:tnLst>
              <p:par>
                <p:cTn presetID="14" presetClass="entr" presetSubtype="10" fill="hold" nodeType="withEffect">
                  <p:stCondLst>
                    <p:cond delay="0"/>
                  </p:stCondLst>
                  <p:iterate type="lt">
                    <p:tmPct val="5000"/>
                  </p:iterate>
                  <p:childTnLst>
                    <p:set>
                      <p:cBhvr>
                        <p:cTn dur="1" fill="hold">
                          <p:stCondLst>
                            <p:cond delay="0"/>
                          </p:stCondLst>
                        </p:cTn>
                        <p:tgtEl>
                          <p:spTgt spid="107"/>
                        </p:tgtEl>
                        <p:attrNameLst>
                          <p:attrName>style.visibility</p:attrName>
                        </p:attrNameLst>
                      </p:cBhvr>
                      <p:to>
                        <p:strVal val="visible"/>
                      </p:to>
                    </p:set>
                    <p:animEffect transition="in" filter="randombar(horizontal)">
                      <p:cBhvr>
                        <p:cTn dur="500"/>
                        <p:tgtEl>
                          <p:spTgt spid="107"/>
                        </p:tgtEl>
                      </p:cBhvr>
                    </p:animEffect>
                  </p:childTnLst>
                </p:cTn>
              </p:par>
            </p:tnLst>
          </p:tmpl>
        </p:tmplLst>
      </p:bldP>
      <p:bldP spid="108" grpId="0" build="p">
        <p:tmplLst>
          <p:tmpl lvl="1">
            <p:tnLst>
              <p:par>
                <p:cTn presetID="14" presetClass="entr" presetSubtype="10" fill="hold" nodeType="withEffect">
                  <p:stCondLst>
                    <p:cond delay="0"/>
                  </p:stCondLst>
                  <p:iterate type="lt">
                    <p:tmPct val="5000"/>
                  </p:iterate>
                  <p:childTnLst>
                    <p:set>
                      <p:cBhvr>
                        <p:cTn dur="1" fill="hold">
                          <p:stCondLst>
                            <p:cond delay="0"/>
                          </p:stCondLst>
                        </p:cTn>
                        <p:tgtEl>
                          <p:spTgt spid="108"/>
                        </p:tgtEl>
                        <p:attrNameLst>
                          <p:attrName>style.visibility</p:attrName>
                        </p:attrNameLst>
                      </p:cBhvr>
                      <p:to>
                        <p:strVal val="visible"/>
                      </p:to>
                    </p:set>
                    <p:animEffect transition="in" filter="randombar(horizontal)">
                      <p:cBhvr>
                        <p:cTn dur="500"/>
                        <p:tgtEl>
                          <p:spTgt spid="108"/>
                        </p:tgtEl>
                      </p:cBhvr>
                    </p:animEffect>
                  </p:childTnLst>
                </p:cTn>
              </p:par>
            </p:tnLst>
          </p:tmpl>
        </p:tmplLst>
      </p:bldP>
      <p:bldP spid="109" grpId="0" build="p">
        <p:tmplLst>
          <p:tmpl lvl="1">
            <p:tnLst>
              <p:par>
                <p:cTn presetID="14" presetClass="entr" presetSubtype="10" fill="hold" nodeType="afterEffect">
                  <p:stCondLst>
                    <p:cond delay="0"/>
                  </p:stCondLst>
                  <p:iterate type="lt">
                    <p:tmPct val="5000"/>
                  </p:iterate>
                  <p:childTnLst>
                    <p:set>
                      <p:cBhvr>
                        <p:cTn dur="1" fill="hold">
                          <p:stCondLst>
                            <p:cond delay="0"/>
                          </p:stCondLst>
                        </p:cTn>
                        <p:tgtEl>
                          <p:spTgt spid="109"/>
                        </p:tgtEl>
                        <p:attrNameLst>
                          <p:attrName>style.visibility</p:attrName>
                        </p:attrNameLst>
                      </p:cBhvr>
                      <p:to>
                        <p:strVal val="visible"/>
                      </p:to>
                    </p:set>
                    <p:animEffect transition="in" filter="randombar(horizontal)">
                      <p:cBhvr>
                        <p:cTn dur="500"/>
                        <p:tgtEl>
                          <p:spTgt spid="109"/>
                        </p:tgtEl>
                      </p:cBhvr>
                    </p:animEffect>
                  </p:childTnLst>
                </p:cTn>
              </p:par>
            </p:tnLst>
          </p:tmpl>
        </p:tmplLst>
      </p:bldP>
      <p:bldP spid="110" grpId="0" build="p">
        <p:tmplLst>
          <p:tmpl lvl="1">
            <p:tnLst>
              <p:par>
                <p:cTn presetID="14" presetClass="entr" presetSubtype="10" fill="hold" nodeType="withEffect">
                  <p:stCondLst>
                    <p:cond delay="0"/>
                  </p:stCondLst>
                  <p:iterate type="lt">
                    <p:tmPct val="5000"/>
                  </p:iterate>
                  <p:childTnLst>
                    <p:set>
                      <p:cBhvr>
                        <p:cTn dur="1" fill="hold">
                          <p:stCondLst>
                            <p:cond delay="0"/>
                          </p:stCondLst>
                        </p:cTn>
                        <p:tgtEl>
                          <p:spTgt spid="110"/>
                        </p:tgtEl>
                        <p:attrNameLst>
                          <p:attrName>style.visibility</p:attrName>
                        </p:attrNameLst>
                      </p:cBhvr>
                      <p:to>
                        <p:strVal val="visible"/>
                      </p:to>
                    </p:set>
                    <p:animEffect transition="in" filter="randombar(horizontal)">
                      <p:cBhvr>
                        <p:cTn dur="500"/>
                        <p:tgtEl>
                          <p:spTgt spid="110"/>
                        </p:tgtEl>
                      </p:cBhvr>
                    </p:animEffect>
                  </p:childTnLst>
                </p:cTn>
              </p:par>
            </p:tnLst>
          </p:tmpl>
        </p:tmplLst>
      </p:bldP>
      <p:bldP spid="111" grpId="0" build="p">
        <p:tmplLst>
          <p:tmpl lvl="1">
            <p:tnLst>
              <p:par>
                <p:cTn presetID="14" presetClass="entr" presetSubtype="10" fill="hold" nodeType="withEffect">
                  <p:stCondLst>
                    <p:cond delay="0"/>
                  </p:stCondLst>
                  <p:iterate type="lt">
                    <p:tmPct val="5000"/>
                  </p:iterate>
                  <p:childTnLst>
                    <p:set>
                      <p:cBhvr>
                        <p:cTn dur="1" fill="hold">
                          <p:stCondLst>
                            <p:cond delay="0"/>
                          </p:stCondLst>
                        </p:cTn>
                        <p:tgtEl>
                          <p:spTgt spid="111"/>
                        </p:tgtEl>
                        <p:attrNameLst>
                          <p:attrName>style.visibility</p:attrName>
                        </p:attrNameLst>
                      </p:cBhvr>
                      <p:to>
                        <p:strVal val="visible"/>
                      </p:to>
                    </p:set>
                    <p:animEffect transition="in" filter="randombar(horizontal)">
                      <p:cBhvr>
                        <p:cTn dur="500"/>
                        <p:tgtEl>
                          <p:spTgt spid="111"/>
                        </p:tgtEl>
                      </p:cBhvr>
                    </p:animEffect>
                  </p:childTnLst>
                </p:cTn>
              </p:par>
            </p:tnLst>
          </p:tmpl>
        </p:tmplLst>
      </p:bldP>
      <p:bldP spid="112" grpId="0" build="p">
        <p:tmplLst>
          <p:tmpl lvl="1">
            <p:tnLst>
              <p:par>
                <p:cTn presetID="14" presetClass="entr" presetSubtype="10" fill="hold" nodeType="withEffect">
                  <p:stCondLst>
                    <p:cond delay="0"/>
                  </p:stCondLst>
                  <p:iterate type="lt">
                    <p:tmPct val="5000"/>
                  </p:iterate>
                  <p:childTnLst>
                    <p:set>
                      <p:cBhvr>
                        <p:cTn dur="1" fill="hold">
                          <p:stCondLst>
                            <p:cond delay="0"/>
                          </p:stCondLst>
                        </p:cTn>
                        <p:tgtEl>
                          <p:spTgt spid="112"/>
                        </p:tgtEl>
                        <p:attrNameLst>
                          <p:attrName>style.visibility</p:attrName>
                        </p:attrNameLst>
                      </p:cBhvr>
                      <p:to>
                        <p:strVal val="visible"/>
                      </p:to>
                    </p:set>
                    <p:animEffect transition="in" filter="randombar(horizontal)">
                      <p:cBhvr>
                        <p:cTn dur="500"/>
                        <p:tgtEl>
                          <p:spTgt spid="112"/>
                        </p:tgtEl>
                      </p:cBhvr>
                    </p:animEffect>
                  </p:childTnLst>
                </p:cTn>
              </p:par>
            </p:tnLst>
          </p:tmpl>
        </p:tmplLst>
      </p:bldP>
      <p:bldP spid="113" grpId="0" build="p">
        <p:tmplLst>
          <p:tmpl lvl="1">
            <p:tnLst>
              <p:par>
                <p:cTn presetID="14" presetClass="entr" presetSubtype="10" fill="hold" nodeType="withEffect">
                  <p:stCondLst>
                    <p:cond delay="0"/>
                  </p:stCondLst>
                  <p:iterate type="lt">
                    <p:tmPct val="5000"/>
                  </p:iterate>
                  <p:childTnLst>
                    <p:set>
                      <p:cBhvr>
                        <p:cTn dur="1" fill="hold">
                          <p:stCondLst>
                            <p:cond delay="0"/>
                          </p:stCondLst>
                        </p:cTn>
                        <p:tgtEl>
                          <p:spTgt spid="113"/>
                        </p:tgtEl>
                        <p:attrNameLst>
                          <p:attrName>style.visibility</p:attrName>
                        </p:attrNameLst>
                      </p:cBhvr>
                      <p:to>
                        <p:strVal val="visible"/>
                      </p:to>
                    </p:set>
                    <p:animEffect transition="in" filter="randombar(horizontal)">
                      <p:cBhvr>
                        <p:cTn dur="500"/>
                        <p:tgtEl>
                          <p:spTgt spid="113"/>
                        </p:tgtEl>
                      </p:cBhvr>
                    </p:animEffect>
                  </p:childTnLst>
                </p:cTn>
              </p:par>
            </p:tnLst>
          </p:tmpl>
        </p:tmplLst>
      </p:bldP>
      <p:bldP spid="114" grpId="0" build="p">
        <p:tmplLst>
          <p:tmpl lvl="1">
            <p:tnLst>
              <p:par>
                <p:cTn presetID="14" presetClass="entr" presetSubtype="10" fill="hold" nodeType="withEffect">
                  <p:stCondLst>
                    <p:cond delay="0"/>
                  </p:stCondLst>
                  <p:iterate type="lt">
                    <p:tmPct val="5000"/>
                  </p:iterate>
                  <p:childTnLst>
                    <p:set>
                      <p:cBhvr>
                        <p:cTn dur="1" fill="hold">
                          <p:stCondLst>
                            <p:cond delay="0"/>
                          </p:stCondLst>
                        </p:cTn>
                        <p:tgtEl>
                          <p:spTgt spid="114"/>
                        </p:tgtEl>
                        <p:attrNameLst>
                          <p:attrName>style.visibility</p:attrName>
                        </p:attrNameLst>
                      </p:cBhvr>
                      <p:to>
                        <p:strVal val="visible"/>
                      </p:to>
                    </p:set>
                    <p:animEffect transition="in" filter="randombar(horizontal)">
                      <p:cBhvr>
                        <p:cTn dur="500"/>
                        <p:tgtEl>
                          <p:spTgt spid="114"/>
                        </p:tgtEl>
                      </p:cBhvr>
                    </p:animEffect>
                  </p:childTnLst>
                </p:cTn>
              </p:par>
            </p:tnLst>
          </p:tmpl>
        </p:tmplLst>
      </p:bldP>
      <p:bldP spid="115" grpId="0">
        <p:tmplLst>
          <p:tmpl>
            <p:tnLst>
              <p:par>
                <p:cTn presetID="10" presetClass="entr" presetSubtype="0" fill="hold" nodeType="afterEffect">
                  <p:stCondLst>
                    <p:cond delay="250"/>
                  </p:stCondLst>
                  <p:childTnLst>
                    <p:set>
                      <p:cBhvr>
                        <p:cTn dur="1" fill="hold">
                          <p:stCondLst>
                            <p:cond delay="0"/>
                          </p:stCondLst>
                        </p:cTn>
                        <p:tgtEl>
                          <p:spTgt spid="115"/>
                        </p:tgtEl>
                        <p:attrNameLst>
                          <p:attrName>style.visibility</p:attrName>
                        </p:attrNameLst>
                      </p:cBhvr>
                      <p:to>
                        <p:strVal val="visible"/>
                      </p:to>
                    </p:set>
                    <p:animEffect transition="in" filter="fade">
                      <p:cBhvr>
                        <p:cTn dur="750"/>
                        <p:tgtEl>
                          <p:spTgt spid="115"/>
                        </p:tgtEl>
                      </p:cBhvr>
                    </p:animEffect>
                  </p:childTnLst>
                </p:cTn>
              </p:par>
            </p:tnLst>
          </p:tmpl>
        </p:tmplLst>
      </p:bldP>
    </p:bldLst>
  </p:timing>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6 Point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smtClean="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F95F845C-B07D-424A-A6EA-96D8F4A7E4C5}" type="slidenum">
              <a:rPr lang="ja-JP" altLang="en-US" smtClean="0"/>
              <a:pPr/>
              <a:t>‹#›</a:t>
            </a:fld>
            <a:endParaRPr lang="ja-JP" altLang="en-US"/>
          </a:p>
        </p:txBody>
      </p:sp>
      <p:sp>
        <p:nvSpPr>
          <p:cNvPr id="6" name="テキスト プレースホルダー 5"/>
          <p:cNvSpPr>
            <a:spLocks noGrp="1"/>
          </p:cNvSpPr>
          <p:nvPr>
            <p:ph type="body" sz="quarter" idx="12" hasCustomPrompt="1"/>
          </p:nvPr>
        </p:nvSpPr>
        <p:spPr>
          <a:xfrm>
            <a:off x="1237456" y="1803400"/>
            <a:ext cx="15811500" cy="617976"/>
          </a:xfrm>
        </p:spPr>
        <p:txBody>
          <a:bodyPr anchor="ctr">
            <a:noAutofit/>
          </a:bodyPr>
          <a:lstStyle>
            <a:lvl1pPr algn="ctr">
              <a:spcBef>
                <a:spcPts val="0"/>
              </a:spcBef>
              <a:defRPr sz="3200" i="1" spc="0" baseline="0">
                <a:solidFill>
                  <a:schemeClr val="bg1"/>
                </a:solidFill>
                <a:effectLst/>
              </a:defRPr>
            </a:lvl1pPr>
          </a:lstStyle>
          <a:p>
            <a:pPr lvl="0"/>
            <a:r>
              <a:rPr kumimoji="1" lang="en-US" altLang="ja-JP" dirty="0" smtClean="0"/>
              <a:t>Subtitle Goes Here</a:t>
            </a:r>
            <a:endParaRPr kumimoji="1" lang="ja-JP" altLang="en-US" dirty="0" smtClean="0"/>
          </a:p>
        </p:txBody>
      </p:sp>
      <p:sp>
        <p:nvSpPr>
          <p:cNvPr id="7" name="図プレースホルダー 7"/>
          <p:cNvSpPr>
            <a:spLocks noGrp="1"/>
          </p:cNvSpPr>
          <p:nvPr>
            <p:ph type="pic" sz="quarter" idx="42" hasCustomPrompt="1"/>
          </p:nvPr>
        </p:nvSpPr>
        <p:spPr>
          <a:xfrm>
            <a:off x="1220672" y="2867970"/>
            <a:ext cx="736864" cy="736864"/>
          </a:xfrm>
          <a:effectLst>
            <a:innerShdw blurRad="63500" dist="50800">
              <a:prstClr val="black">
                <a:alpha val="50000"/>
              </a:prstClr>
            </a:innerShdw>
          </a:effectLst>
        </p:spPr>
        <p:txBody>
          <a:bodyPr>
            <a:normAutofit/>
          </a:bodyPr>
          <a:lstStyle>
            <a:lvl1pPr>
              <a:defRPr sz="1400">
                <a:latin typeface="Bebas Neue Regular" pitchFamily="50" charset="0"/>
              </a:defRPr>
            </a:lvl1pPr>
          </a:lstStyle>
          <a:p>
            <a:r>
              <a:rPr kumimoji="1" lang="en-US" altLang="ja-JP" dirty="0" smtClean="0"/>
              <a:t>ICON</a:t>
            </a:r>
            <a:endParaRPr kumimoji="1" lang="ja-JP" altLang="en-US" dirty="0"/>
          </a:p>
        </p:txBody>
      </p:sp>
      <p:sp>
        <p:nvSpPr>
          <p:cNvPr id="8" name="テキスト プレースホルダー 5"/>
          <p:cNvSpPr>
            <a:spLocks noGrp="1"/>
          </p:cNvSpPr>
          <p:nvPr>
            <p:ph type="body" sz="quarter" idx="15" hasCustomPrompt="1"/>
          </p:nvPr>
        </p:nvSpPr>
        <p:spPr>
          <a:xfrm>
            <a:off x="1926990" y="2758258"/>
            <a:ext cx="4357973" cy="846576"/>
          </a:xfrm>
        </p:spPr>
        <p:txBody>
          <a:bodyPr anchor="b">
            <a:noAutofit/>
          </a:bodyPr>
          <a:lstStyle>
            <a:lvl1pPr algn="l">
              <a:spcBef>
                <a:spcPts val="0"/>
              </a:spcBef>
              <a:defRPr sz="4000" i="0" spc="0" baseline="0">
                <a:solidFill>
                  <a:schemeClr val="accent2"/>
                </a:solidFill>
                <a:effectLst/>
                <a:latin typeface="Bebas Neue Regular" pitchFamily="50" charset="0"/>
              </a:defRPr>
            </a:lvl1pPr>
          </a:lstStyle>
          <a:p>
            <a:pPr lvl="0"/>
            <a:r>
              <a:rPr kumimoji="1" lang="en-US" altLang="ja-JP" dirty="0" smtClean="0"/>
              <a:t>TEXT HERE</a:t>
            </a:r>
            <a:endParaRPr kumimoji="1" lang="ja-JP" altLang="en-US" dirty="0" smtClean="0"/>
          </a:p>
        </p:txBody>
      </p:sp>
      <p:sp>
        <p:nvSpPr>
          <p:cNvPr id="9" name="テキスト プレースホルダー 5"/>
          <p:cNvSpPr>
            <a:spLocks noGrp="1"/>
          </p:cNvSpPr>
          <p:nvPr>
            <p:ph type="body" sz="quarter" idx="16" hasCustomPrompt="1"/>
          </p:nvPr>
        </p:nvSpPr>
        <p:spPr>
          <a:xfrm>
            <a:off x="1921434" y="3523320"/>
            <a:ext cx="4361730" cy="2477993"/>
          </a:xfrm>
        </p:spPr>
        <p:txBody>
          <a:bodyPr anchor="t">
            <a:noAutofit/>
          </a:bodyPr>
          <a:lstStyle>
            <a:lvl1pPr algn="l">
              <a:lnSpc>
                <a:spcPct val="100000"/>
              </a:lnSpc>
              <a:spcBef>
                <a:spcPts val="0"/>
              </a:spcBef>
              <a:defRPr sz="2400" i="0" spc="0" baseline="0">
                <a:solidFill>
                  <a:schemeClr val="bg1"/>
                </a:solidFill>
                <a:effectLst/>
                <a:latin typeface="+mn-lt"/>
              </a:defRPr>
            </a:lvl1pPr>
          </a:lstStyle>
          <a:p>
            <a:pPr lvl="0"/>
            <a:r>
              <a:rPr kumimoji="1" lang="en-US" altLang="ja-JP" dirty="0" smtClean="0"/>
              <a:t>Text Here</a:t>
            </a:r>
            <a:endParaRPr kumimoji="1" lang="ja-JP" altLang="en-US" dirty="0" smtClean="0"/>
          </a:p>
        </p:txBody>
      </p:sp>
      <p:sp>
        <p:nvSpPr>
          <p:cNvPr id="16" name="図プレースホルダー 7"/>
          <p:cNvSpPr>
            <a:spLocks noGrp="1"/>
          </p:cNvSpPr>
          <p:nvPr>
            <p:ph type="pic" sz="quarter" idx="43" hasCustomPrompt="1"/>
          </p:nvPr>
        </p:nvSpPr>
        <p:spPr>
          <a:xfrm>
            <a:off x="6591205" y="2867970"/>
            <a:ext cx="736864" cy="736864"/>
          </a:xfrm>
          <a:effectLst>
            <a:innerShdw blurRad="63500" dist="50800">
              <a:prstClr val="black">
                <a:alpha val="50000"/>
              </a:prstClr>
            </a:innerShdw>
          </a:effectLst>
        </p:spPr>
        <p:txBody>
          <a:bodyPr>
            <a:normAutofit/>
          </a:bodyPr>
          <a:lstStyle>
            <a:lvl1pPr>
              <a:defRPr sz="1400">
                <a:latin typeface="Bebas Neue Regular" pitchFamily="50" charset="0"/>
              </a:defRPr>
            </a:lvl1pPr>
          </a:lstStyle>
          <a:p>
            <a:r>
              <a:rPr kumimoji="1" lang="en-US" altLang="ja-JP" dirty="0" smtClean="0"/>
              <a:t>ICON</a:t>
            </a:r>
            <a:endParaRPr kumimoji="1" lang="ja-JP" altLang="en-US" dirty="0"/>
          </a:p>
        </p:txBody>
      </p:sp>
      <p:sp>
        <p:nvSpPr>
          <p:cNvPr id="17" name="テキスト プレースホルダー 5"/>
          <p:cNvSpPr>
            <a:spLocks noGrp="1"/>
          </p:cNvSpPr>
          <p:nvPr>
            <p:ph type="body" sz="quarter" idx="44" hasCustomPrompt="1"/>
          </p:nvPr>
        </p:nvSpPr>
        <p:spPr>
          <a:xfrm>
            <a:off x="7297523" y="2758258"/>
            <a:ext cx="4357973" cy="846576"/>
          </a:xfrm>
        </p:spPr>
        <p:txBody>
          <a:bodyPr anchor="b">
            <a:noAutofit/>
          </a:bodyPr>
          <a:lstStyle>
            <a:lvl1pPr algn="l">
              <a:spcBef>
                <a:spcPts val="0"/>
              </a:spcBef>
              <a:defRPr sz="4000" i="0" spc="0" baseline="0">
                <a:solidFill>
                  <a:schemeClr val="accent2"/>
                </a:solidFill>
                <a:effectLst/>
                <a:latin typeface="Bebas Neue Regular" pitchFamily="50" charset="0"/>
              </a:defRPr>
            </a:lvl1pPr>
          </a:lstStyle>
          <a:p>
            <a:pPr lvl="0"/>
            <a:r>
              <a:rPr kumimoji="1" lang="en-US" altLang="ja-JP" dirty="0" smtClean="0"/>
              <a:t>TEXT HERE</a:t>
            </a:r>
            <a:endParaRPr kumimoji="1" lang="ja-JP" altLang="en-US" dirty="0" smtClean="0"/>
          </a:p>
        </p:txBody>
      </p:sp>
      <p:sp>
        <p:nvSpPr>
          <p:cNvPr id="18" name="テキスト プレースホルダー 5"/>
          <p:cNvSpPr>
            <a:spLocks noGrp="1"/>
          </p:cNvSpPr>
          <p:nvPr>
            <p:ph type="body" sz="quarter" idx="45" hasCustomPrompt="1"/>
          </p:nvPr>
        </p:nvSpPr>
        <p:spPr>
          <a:xfrm>
            <a:off x="7291967" y="3523320"/>
            <a:ext cx="4361730" cy="2477993"/>
          </a:xfrm>
        </p:spPr>
        <p:txBody>
          <a:bodyPr anchor="t">
            <a:noAutofit/>
          </a:bodyPr>
          <a:lstStyle>
            <a:lvl1pPr algn="l">
              <a:lnSpc>
                <a:spcPct val="100000"/>
              </a:lnSpc>
              <a:spcBef>
                <a:spcPts val="0"/>
              </a:spcBef>
              <a:defRPr sz="2400" i="0" spc="0" baseline="0">
                <a:solidFill>
                  <a:schemeClr val="bg1"/>
                </a:solidFill>
                <a:effectLst/>
                <a:latin typeface="+mn-lt"/>
              </a:defRPr>
            </a:lvl1pPr>
          </a:lstStyle>
          <a:p>
            <a:pPr lvl="0"/>
            <a:r>
              <a:rPr kumimoji="1" lang="en-US" altLang="ja-JP" dirty="0" smtClean="0"/>
              <a:t>Text Here</a:t>
            </a:r>
            <a:endParaRPr kumimoji="1" lang="ja-JP" altLang="en-US" dirty="0" smtClean="0"/>
          </a:p>
        </p:txBody>
      </p:sp>
      <p:sp>
        <p:nvSpPr>
          <p:cNvPr id="19" name="図プレースホルダー 7"/>
          <p:cNvSpPr>
            <a:spLocks noGrp="1"/>
          </p:cNvSpPr>
          <p:nvPr>
            <p:ph type="pic" sz="quarter" idx="46" hasCustomPrompt="1"/>
          </p:nvPr>
        </p:nvSpPr>
        <p:spPr>
          <a:xfrm>
            <a:off x="11961737" y="2867970"/>
            <a:ext cx="736864" cy="736864"/>
          </a:xfrm>
          <a:effectLst>
            <a:innerShdw blurRad="63500" dist="50800">
              <a:prstClr val="black">
                <a:alpha val="50000"/>
              </a:prstClr>
            </a:innerShdw>
          </a:effectLst>
        </p:spPr>
        <p:txBody>
          <a:bodyPr>
            <a:normAutofit/>
          </a:bodyPr>
          <a:lstStyle>
            <a:lvl1pPr>
              <a:defRPr sz="1400">
                <a:latin typeface="Bebas Neue Regular" pitchFamily="50" charset="0"/>
              </a:defRPr>
            </a:lvl1pPr>
          </a:lstStyle>
          <a:p>
            <a:r>
              <a:rPr kumimoji="1" lang="en-US" altLang="ja-JP" dirty="0" smtClean="0"/>
              <a:t>ICON</a:t>
            </a:r>
            <a:endParaRPr kumimoji="1" lang="ja-JP" altLang="en-US" dirty="0"/>
          </a:p>
        </p:txBody>
      </p:sp>
      <p:sp>
        <p:nvSpPr>
          <p:cNvPr id="20" name="テキスト プレースホルダー 5"/>
          <p:cNvSpPr>
            <a:spLocks noGrp="1"/>
          </p:cNvSpPr>
          <p:nvPr>
            <p:ph type="body" sz="quarter" idx="47" hasCustomPrompt="1"/>
          </p:nvPr>
        </p:nvSpPr>
        <p:spPr>
          <a:xfrm>
            <a:off x="12668055" y="2758258"/>
            <a:ext cx="4357973" cy="846576"/>
          </a:xfrm>
        </p:spPr>
        <p:txBody>
          <a:bodyPr anchor="b">
            <a:noAutofit/>
          </a:bodyPr>
          <a:lstStyle>
            <a:lvl1pPr algn="l">
              <a:spcBef>
                <a:spcPts val="0"/>
              </a:spcBef>
              <a:defRPr sz="4000" i="0" spc="0" baseline="0">
                <a:solidFill>
                  <a:schemeClr val="accent2"/>
                </a:solidFill>
                <a:effectLst/>
                <a:latin typeface="Bebas Neue Regular" pitchFamily="50" charset="0"/>
              </a:defRPr>
            </a:lvl1pPr>
          </a:lstStyle>
          <a:p>
            <a:pPr lvl="0"/>
            <a:r>
              <a:rPr kumimoji="1" lang="en-US" altLang="ja-JP" dirty="0" smtClean="0"/>
              <a:t>TEXT HERE</a:t>
            </a:r>
            <a:endParaRPr kumimoji="1" lang="ja-JP" altLang="en-US" dirty="0" smtClean="0"/>
          </a:p>
        </p:txBody>
      </p:sp>
      <p:sp>
        <p:nvSpPr>
          <p:cNvPr id="21" name="テキスト プレースホルダー 5"/>
          <p:cNvSpPr>
            <a:spLocks noGrp="1"/>
          </p:cNvSpPr>
          <p:nvPr>
            <p:ph type="body" sz="quarter" idx="48" hasCustomPrompt="1"/>
          </p:nvPr>
        </p:nvSpPr>
        <p:spPr>
          <a:xfrm>
            <a:off x="12662499" y="3523320"/>
            <a:ext cx="4361730" cy="2477993"/>
          </a:xfrm>
        </p:spPr>
        <p:txBody>
          <a:bodyPr anchor="t">
            <a:noAutofit/>
          </a:bodyPr>
          <a:lstStyle>
            <a:lvl1pPr algn="l">
              <a:lnSpc>
                <a:spcPct val="100000"/>
              </a:lnSpc>
              <a:spcBef>
                <a:spcPts val="0"/>
              </a:spcBef>
              <a:defRPr sz="2400" i="0" spc="0" baseline="0">
                <a:solidFill>
                  <a:schemeClr val="bg1"/>
                </a:solidFill>
                <a:effectLst/>
                <a:latin typeface="+mn-lt"/>
              </a:defRPr>
            </a:lvl1pPr>
          </a:lstStyle>
          <a:p>
            <a:pPr lvl="0"/>
            <a:r>
              <a:rPr kumimoji="1" lang="en-US" altLang="ja-JP" dirty="0" smtClean="0"/>
              <a:t>Text Here</a:t>
            </a:r>
            <a:endParaRPr kumimoji="1" lang="ja-JP" altLang="en-US" dirty="0" smtClean="0"/>
          </a:p>
        </p:txBody>
      </p:sp>
      <p:sp>
        <p:nvSpPr>
          <p:cNvPr id="40" name="図プレースホルダー 7"/>
          <p:cNvSpPr>
            <a:spLocks noGrp="1"/>
          </p:cNvSpPr>
          <p:nvPr>
            <p:ph type="pic" sz="quarter" idx="49" hasCustomPrompt="1"/>
          </p:nvPr>
        </p:nvSpPr>
        <p:spPr>
          <a:xfrm>
            <a:off x="1220672" y="6318002"/>
            <a:ext cx="736864" cy="736864"/>
          </a:xfrm>
          <a:effectLst>
            <a:innerShdw blurRad="63500" dist="50800">
              <a:prstClr val="black">
                <a:alpha val="50000"/>
              </a:prstClr>
            </a:innerShdw>
          </a:effectLst>
        </p:spPr>
        <p:txBody>
          <a:bodyPr>
            <a:normAutofit/>
          </a:bodyPr>
          <a:lstStyle>
            <a:lvl1pPr>
              <a:defRPr sz="1400">
                <a:latin typeface="Bebas Neue Regular" pitchFamily="50" charset="0"/>
              </a:defRPr>
            </a:lvl1pPr>
          </a:lstStyle>
          <a:p>
            <a:r>
              <a:rPr kumimoji="1" lang="en-US" altLang="ja-JP" dirty="0" smtClean="0"/>
              <a:t>ICON</a:t>
            </a:r>
            <a:endParaRPr kumimoji="1" lang="ja-JP" altLang="en-US" dirty="0"/>
          </a:p>
        </p:txBody>
      </p:sp>
      <p:sp>
        <p:nvSpPr>
          <p:cNvPr id="41" name="テキスト プレースホルダー 5"/>
          <p:cNvSpPr>
            <a:spLocks noGrp="1"/>
          </p:cNvSpPr>
          <p:nvPr>
            <p:ph type="body" sz="quarter" idx="50" hasCustomPrompt="1"/>
          </p:nvPr>
        </p:nvSpPr>
        <p:spPr>
          <a:xfrm>
            <a:off x="1926990" y="6208290"/>
            <a:ext cx="4357973" cy="846576"/>
          </a:xfrm>
        </p:spPr>
        <p:txBody>
          <a:bodyPr anchor="b">
            <a:noAutofit/>
          </a:bodyPr>
          <a:lstStyle>
            <a:lvl1pPr algn="l">
              <a:spcBef>
                <a:spcPts val="0"/>
              </a:spcBef>
              <a:defRPr sz="4000" i="0" spc="0" baseline="0">
                <a:solidFill>
                  <a:schemeClr val="accent2"/>
                </a:solidFill>
                <a:effectLst/>
                <a:latin typeface="Bebas Neue Regular" pitchFamily="50" charset="0"/>
              </a:defRPr>
            </a:lvl1pPr>
          </a:lstStyle>
          <a:p>
            <a:pPr lvl="0"/>
            <a:r>
              <a:rPr kumimoji="1" lang="en-US" altLang="ja-JP" dirty="0" smtClean="0"/>
              <a:t>TEXT HERE</a:t>
            </a:r>
            <a:endParaRPr kumimoji="1" lang="ja-JP" altLang="en-US" dirty="0" smtClean="0"/>
          </a:p>
        </p:txBody>
      </p:sp>
      <p:sp>
        <p:nvSpPr>
          <p:cNvPr id="42" name="テキスト プレースホルダー 5"/>
          <p:cNvSpPr>
            <a:spLocks noGrp="1"/>
          </p:cNvSpPr>
          <p:nvPr>
            <p:ph type="body" sz="quarter" idx="51" hasCustomPrompt="1"/>
          </p:nvPr>
        </p:nvSpPr>
        <p:spPr>
          <a:xfrm>
            <a:off x="1921434" y="6973352"/>
            <a:ext cx="4361730" cy="2477993"/>
          </a:xfrm>
        </p:spPr>
        <p:txBody>
          <a:bodyPr anchor="t">
            <a:noAutofit/>
          </a:bodyPr>
          <a:lstStyle>
            <a:lvl1pPr algn="l">
              <a:lnSpc>
                <a:spcPct val="100000"/>
              </a:lnSpc>
              <a:spcBef>
                <a:spcPts val="0"/>
              </a:spcBef>
              <a:defRPr sz="2400" i="0" spc="0" baseline="0">
                <a:solidFill>
                  <a:schemeClr val="bg1"/>
                </a:solidFill>
                <a:effectLst/>
                <a:latin typeface="+mn-lt"/>
              </a:defRPr>
            </a:lvl1pPr>
          </a:lstStyle>
          <a:p>
            <a:pPr lvl="0"/>
            <a:r>
              <a:rPr kumimoji="1" lang="en-US" altLang="ja-JP" dirty="0" smtClean="0"/>
              <a:t>Text Here</a:t>
            </a:r>
            <a:endParaRPr kumimoji="1" lang="ja-JP" altLang="en-US" dirty="0" smtClean="0"/>
          </a:p>
        </p:txBody>
      </p:sp>
      <p:sp>
        <p:nvSpPr>
          <p:cNvPr id="43" name="図プレースホルダー 7"/>
          <p:cNvSpPr>
            <a:spLocks noGrp="1"/>
          </p:cNvSpPr>
          <p:nvPr>
            <p:ph type="pic" sz="quarter" idx="52" hasCustomPrompt="1"/>
          </p:nvPr>
        </p:nvSpPr>
        <p:spPr>
          <a:xfrm>
            <a:off x="6591205" y="6318002"/>
            <a:ext cx="736864" cy="736864"/>
          </a:xfrm>
          <a:effectLst>
            <a:innerShdw blurRad="63500" dist="50800">
              <a:prstClr val="black">
                <a:alpha val="50000"/>
              </a:prstClr>
            </a:innerShdw>
          </a:effectLst>
        </p:spPr>
        <p:txBody>
          <a:bodyPr>
            <a:normAutofit/>
          </a:bodyPr>
          <a:lstStyle>
            <a:lvl1pPr>
              <a:defRPr sz="1400">
                <a:latin typeface="Bebas Neue Regular" pitchFamily="50" charset="0"/>
              </a:defRPr>
            </a:lvl1pPr>
          </a:lstStyle>
          <a:p>
            <a:r>
              <a:rPr kumimoji="1" lang="en-US" altLang="ja-JP" dirty="0" smtClean="0"/>
              <a:t>ICON</a:t>
            </a:r>
            <a:endParaRPr kumimoji="1" lang="ja-JP" altLang="en-US" dirty="0"/>
          </a:p>
        </p:txBody>
      </p:sp>
      <p:sp>
        <p:nvSpPr>
          <p:cNvPr id="44" name="テキスト プレースホルダー 5"/>
          <p:cNvSpPr>
            <a:spLocks noGrp="1"/>
          </p:cNvSpPr>
          <p:nvPr>
            <p:ph type="body" sz="quarter" idx="53" hasCustomPrompt="1"/>
          </p:nvPr>
        </p:nvSpPr>
        <p:spPr>
          <a:xfrm>
            <a:off x="7297523" y="6208290"/>
            <a:ext cx="4357973" cy="846576"/>
          </a:xfrm>
        </p:spPr>
        <p:txBody>
          <a:bodyPr anchor="b">
            <a:noAutofit/>
          </a:bodyPr>
          <a:lstStyle>
            <a:lvl1pPr algn="l">
              <a:spcBef>
                <a:spcPts val="0"/>
              </a:spcBef>
              <a:defRPr sz="4000" i="0" spc="0" baseline="0">
                <a:solidFill>
                  <a:schemeClr val="accent2"/>
                </a:solidFill>
                <a:effectLst/>
                <a:latin typeface="Bebas Neue Regular" pitchFamily="50" charset="0"/>
              </a:defRPr>
            </a:lvl1pPr>
          </a:lstStyle>
          <a:p>
            <a:pPr lvl="0"/>
            <a:r>
              <a:rPr kumimoji="1" lang="en-US" altLang="ja-JP" dirty="0" smtClean="0"/>
              <a:t>TEXT HERE</a:t>
            </a:r>
            <a:endParaRPr kumimoji="1" lang="ja-JP" altLang="en-US" dirty="0" smtClean="0"/>
          </a:p>
        </p:txBody>
      </p:sp>
      <p:sp>
        <p:nvSpPr>
          <p:cNvPr id="45" name="テキスト プレースホルダー 5"/>
          <p:cNvSpPr>
            <a:spLocks noGrp="1"/>
          </p:cNvSpPr>
          <p:nvPr>
            <p:ph type="body" sz="quarter" idx="54" hasCustomPrompt="1"/>
          </p:nvPr>
        </p:nvSpPr>
        <p:spPr>
          <a:xfrm>
            <a:off x="7291967" y="6973352"/>
            <a:ext cx="4361730" cy="2477993"/>
          </a:xfrm>
        </p:spPr>
        <p:txBody>
          <a:bodyPr anchor="t">
            <a:noAutofit/>
          </a:bodyPr>
          <a:lstStyle>
            <a:lvl1pPr algn="l">
              <a:lnSpc>
                <a:spcPct val="100000"/>
              </a:lnSpc>
              <a:spcBef>
                <a:spcPts val="0"/>
              </a:spcBef>
              <a:defRPr sz="2400" i="0" spc="0" baseline="0">
                <a:solidFill>
                  <a:schemeClr val="bg1"/>
                </a:solidFill>
                <a:effectLst/>
                <a:latin typeface="+mn-lt"/>
              </a:defRPr>
            </a:lvl1pPr>
          </a:lstStyle>
          <a:p>
            <a:pPr lvl="0"/>
            <a:r>
              <a:rPr kumimoji="1" lang="en-US" altLang="ja-JP" dirty="0" smtClean="0"/>
              <a:t>Text Here</a:t>
            </a:r>
            <a:endParaRPr kumimoji="1" lang="ja-JP" altLang="en-US" dirty="0" smtClean="0"/>
          </a:p>
        </p:txBody>
      </p:sp>
      <p:sp>
        <p:nvSpPr>
          <p:cNvPr id="46" name="図プレースホルダー 7"/>
          <p:cNvSpPr>
            <a:spLocks noGrp="1"/>
          </p:cNvSpPr>
          <p:nvPr>
            <p:ph type="pic" sz="quarter" idx="55" hasCustomPrompt="1"/>
          </p:nvPr>
        </p:nvSpPr>
        <p:spPr>
          <a:xfrm>
            <a:off x="11961737" y="6318002"/>
            <a:ext cx="736864" cy="736864"/>
          </a:xfrm>
          <a:effectLst>
            <a:innerShdw blurRad="63500" dist="50800">
              <a:prstClr val="black">
                <a:alpha val="50000"/>
              </a:prstClr>
            </a:innerShdw>
          </a:effectLst>
        </p:spPr>
        <p:txBody>
          <a:bodyPr>
            <a:normAutofit/>
          </a:bodyPr>
          <a:lstStyle>
            <a:lvl1pPr>
              <a:defRPr sz="1400">
                <a:latin typeface="Bebas Neue Regular" pitchFamily="50" charset="0"/>
              </a:defRPr>
            </a:lvl1pPr>
          </a:lstStyle>
          <a:p>
            <a:r>
              <a:rPr kumimoji="1" lang="en-US" altLang="ja-JP" dirty="0" smtClean="0"/>
              <a:t>ICON</a:t>
            </a:r>
            <a:endParaRPr kumimoji="1" lang="ja-JP" altLang="en-US" dirty="0"/>
          </a:p>
        </p:txBody>
      </p:sp>
      <p:sp>
        <p:nvSpPr>
          <p:cNvPr id="47" name="テキスト プレースホルダー 5"/>
          <p:cNvSpPr>
            <a:spLocks noGrp="1"/>
          </p:cNvSpPr>
          <p:nvPr>
            <p:ph type="body" sz="quarter" idx="56" hasCustomPrompt="1"/>
          </p:nvPr>
        </p:nvSpPr>
        <p:spPr>
          <a:xfrm>
            <a:off x="12668055" y="6208290"/>
            <a:ext cx="4357973" cy="846576"/>
          </a:xfrm>
        </p:spPr>
        <p:txBody>
          <a:bodyPr anchor="b">
            <a:noAutofit/>
          </a:bodyPr>
          <a:lstStyle>
            <a:lvl1pPr algn="l">
              <a:spcBef>
                <a:spcPts val="0"/>
              </a:spcBef>
              <a:defRPr sz="4000" i="0" spc="0" baseline="0">
                <a:solidFill>
                  <a:schemeClr val="accent2"/>
                </a:solidFill>
                <a:effectLst/>
                <a:latin typeface="Bebas Neue Regular" pitchFamily="50" charset="0"/>
              </a:defRPr>
            </a:lvl1pPr>
          </a:lstStyle>
          <a:p>
            <a:pPr lvl="0"/>
            <a:r>
              <a:rPr kumimoji="1" lang="en-US" altLang="ja-JP" dirty="0" smtClean="0"/>
              <a:t>TEXT HERE</a:t>
            </a:r>
            <a:endParaRPr kumimoji="1" lang="ja-JP" altLang="en-US" dirty="0" smtClean="0"/>
          </a:p>
        </p:txBody>
      </p:sp>
      <p:sp>
        <p:nvSpPr>
          <p:cNvPr id="48" name="テキスト プレースホルダー 5"/>
          <p:cNvSpPr>
            <a:spLocks noGrp="1"/>
          </p:cNvSpPr>
          <p:nvPr>
            <p:ph type="body" sz="quarter" idx="57" hasCustomPrompt="1"/>
          </p:nvPr>
        </p:nvSpPr>
        <p:spPr>
          <a:xfrm>
            <a:off x="12662499" y="6973352"/>
            <a:ext cx="4361730" cy="2477993"/>
          </a:xfrm>
        </p:spPr>
        <p:txBody>
          <a:bodyPr anchor="t">
            <a:noAutofit/>
          </a:bodyPr>
          <a:lstStyle>
            <a:lvl1pPr algn="l">
              <a:lnSpc>
                <a:spcPct val="100000"/>
              </a:lnSpc>
              <a:spcBef>
                <a:spcPts val="0"/>
              </a:spcBef>
              <a:defRPr sz="2400" i="0" spc="0" baseline="0">
                <a:solidFill>
                  <a:schemeClr val="bg1"/>
                </a:solidFill>
                <a:effectLst/>
                <a:latin typeface="+mn-lt"/>
              </a:defRPr>
            </a:lvl1pPr>
          </a:lstStyle>
          <a:p>
            <a:pPr lvl="0"/>
            <a:r>
              <a:rPr kumimoji="1" lang="en-US" altLang="ja-JP" dirty="0" smtClean="0"/>
              <a:t>Text Here</a:t>
            </a:r>
            <a:endParaRPr kumimoji="1" lang="ja-JP" altLang="en-US" dirty="0" smtClean="0"/>
          </a:p>
        </p:txBody>
      </p:sp>
    </p:spTree>
    <p:extLst>
      <p:ext uri="{BB962C8B-B14F-4D97-AF65-F5344CB8AC3E}">
        <p14:creationId xmlns:p14="http://schemas.microsoft.com/office/powerpoint/2010/main" val="38226543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iterate type="lt">
                                    <p:tmPct val="5000"/>
                                  </p:iterate>
                                  <p:childTnLst>
                                    <p:set>
                                      <p:cBhvr>
                                        <p:cTn id="6" dur="1" fill="hold">
                                          <p:stCondLst>
                                            <p:cond delay="0"/>
                                          </p:stCondLst>
                                        </p:cTn>
                                        <p:tgtEl>
                                          <p:spTgt spid="6">
                                            <p:txEl>
                                              <p:pRg st="0" end="0"/>
                                            </p:txEl>
                                          </p:spTgt>
                                        </p:tgtEl>
                                        <p:attrNameLst>
                                          <p:attrName>style.visibility</p:attrName>
                                        </p:attrNameLst>
                                      </p:cBhvr>
                                      <p:to>
                                        <p:strVal val="visible"/>
                                      </p:to>
                                    </p:set>
                                    <p:animEffect transition="in" filter="randombar(horizontal)">
                                      <p:cBhvr>
                                        <p:cTn id="7" dur="500"/>
                                        <p:tgtEl>
                                          <p:spTgt spid="6">
                                            <p:txEl>
                                              <p:pRg st="0" end="0"/>
                                            </p:txEl>
                                          </p:spTgt>
                                        </p:tgtEl>
                                      </p:cBhvr>
                                    </p:animEffect>
                                  </p:childTnLst>
                                </p:cTn>
                              </p:par>
                            </p:childTnLst>
                          </p:cTn>
                        </p:par>
                        <p:par>
                          <p:cTn id="8" fill="hold">
                            <p:stCondLst>
                              <p:cond delay="875"/>
                            </p:stCondLst>
                            <p:childTnLst>
                              <p:par>
                                <p:cTn id="9" presetID="53" presetClass="entr" presetSubtype="16" fill="hold" grpId="0" nodeType="afterEffect">
                                  <p:stCondLst>
                                    <p:cond delay="0"/>
                                  </p:stCondLst>
                                  <p:iterate type="lt">
                                    <p:tmPct val="5000"/>
                                  </p:iterate>
                                  <p:childTnLst>
                                    <p:set>
                                      <p:cBhvr>
                                        <p:cTn id="10" dur="1" fill="hold">
                                          <p:stCondLst>
                                            <p:cond delay="0"/>
                                          </p:stCondLst>
                                        </p:cTn>
                                        <p:tgtEl>
                                          <p:spTgt spid="7"/>
                                        </p:tgtEl>
                                        <p:attrNameLst>
                                          <p:attrName>style.visibility</p:attrName>
                                        </p:attrNameLst>
                                      </p:cBhvr>
                                      <p:to>
                                        <p:strVal val="visible"/>
                                      </p:to>
                                    </p:set>
                                    <p:anim calcmode="lin" valueType="num">
                                      <p:cBhvr>
                                        <p:cTn id="11" dur="500" fill="hold"/>
                                        <p:tgtEl>
                                          <p:spTgt spid="7"/>
                                        </p:tgtEl>
                                        <p:attrNameLst>
                                          <p:attrName>ppt_w</p:attrName>
                                        </p:attrNameLst>
                                      </p:cBhvr>
                                      <p:tavLst>
                                        <p:tav tm="0">
                                          <p:val>
                                            <p:fltVal val="0"/>
                                          </p:val>
                                        </p:tav>
                                        <p:tav tm="100000">
                                          <p:val>
                                            <p:strVal val="#ppt_w"/>
                                          </p:val>
                                        </p:tav>
                                      </p:tavLst>
                                    </p:anim>
                                    <p:anim calcmode="lin" valueType="num">
                                      <p:cBhvr>
                                        <p:cTn id="12" dur="500" fill="hold"/>
                                        <p:tgtEl>
                                          <p:spTgt spid="7"/>
                                        </p:tgtEl>
                                        <p:attrNameLst>
                                          <p:attrName>ppt_h</p:attrName>
                                        </p:attrNameLst>
                                      </p:cBhvr>
                                      <p:tavLst>
                                        <p:tav tm="0">
                                          <p:val>
                                            <p:fltVal val="0"/>
                                          </p:val>
                                        </p:tav>
                                        <p:tav tm="100000">
                                          <p:val>
                                            <p:strVal val="#ppt_h"/>
                                          </p:val>
                                        </p:tav>
                                      </p:tavLst>
                                    </p:anim>
                                    <p:animEffect transition="in" filter="fade">
                                      <p:cBhvr>
                                        <p:cTn id="13" dur="500"/>
                                        <p:tgtEl>
                                          <p:spTgt spid="7"/>
                                        </p:tgtEl>
                                      </p:cBhvr>
                                    </p:animEffect>
                                  </p:childTnLst>
                                </p:cTn>
                              </p:par>
                            </p:childTnLst>
                          </p:cTn>
                        </p:par>
                        <p:par>
                          <p:cTn id="14" fill="hold">
                            <p:stCondLst>
                              <p:cond delay="1450"/>
                            </p:stCondLst>
                            <p:childTnLst>
                              <p:par>
                                <p:cTn id="15" presetID="14" presetClass="entr" presetSubtype="10" fill="hold" grpId="0" nodeType="afterEffect">
                                  <p:stCondLst>
                                    <p:cond delay="0"/>
                                  </p:stCondLst>
                                  <p:iterate type="lt">
                                    <p:tmPct val="5000"/>
                                  </p:iterate>
                                  <p:childTnLst>
                                    <p:set>
                                      <p:cBhvr>
                                        <p:cTn id="16" dur="1" fill="hold">
                                          <p:stCondLst>
                                            <p:cond delay="0"/>
                                          </p:stCondLst>
                                        </p:cTn>
                                        <p:tgtEl>
                                          <p:spTgt spid="8">
                                            <p:txEl>
                                              <p:pRg st="0" end="0"/>
                                            </p:txEl>
                                          </p:spTgt>
                                        </p:tgtEl>
                                        <p:attrNameLst>
                                          <p:attrName>style.visibility</p:attrName>
                                        </p:attrNameLst>
                                      </p:cBhvr>
                                      <p:to>
                                        <p:strVal val="visible"/>
                                      </p:to>
                                    </p:set>
                                    <p:animEffect transition="in" filter="randombar(horizontal)">
                                      <p:cBhvr>
                                        <p:cTn id="17" dur="500"/>
                                        <p:tgtEl>
                                          <p:spTgt spid="8">
                                            <p:txEl>
                                              <p:pRg st="0" end="0"/>
                                            </p:txEl>
                                          </p:spTgt>
                                        </p:tgtEl>
                                      </p:cBhvr>
                                    </p:animEffect>
                                  </p:childTnLst>
                                </p:cTn>
                              </p:par>
                            </p:childTnLst>
                          </p:cTn>
                        </p:par>
                        <p:par>
                          <p:cTn id="18" fill="hold">
                            <p:stCondLst>
                              <p:cond delay="2125"/>
                            </p:stCondLst>
                            <p:childTnLst>
                              <p:par>
                                <p:cTn id="19" presetID="10" presetClass="entr" presetSubtype="0" fill="hold" grpId="0" nodeType="afterEffect">
                                  <p:stCondLst>
                                    <p:cond delay="0"/>
                                  </p:stCondLst>
                                  <p:childTnLst>
                                    <p:set>
                                      <p:cBhvr>
                                        <p:cTn id="20" dur="1" fill="hold">
                                          <p:stCondLst>
                                            <p:cond delay="0"/>
                                          </p:stCondLst>
                                        </p:cTn>
                                        <p:tgtEl>
                                          <p:spTgt spid="9">
                                            <p:txEl>
                                              <p:pRg st="0" end="0"/>
                                            </p:txEl>
                                          </p:spTgt>
                                        </p:tgtEl>
                                        <p:attrNameLst>
                                          <p:attrName>style.visibility</p:attrName>
                                        </p:attrNameLst>
                                      </p:cBhvr>
                                      <p:to>
                                        <p:strVal val="visible"/>
                                      </p:to>
                                    </p:set>
                                    <p:animEffect transition="in" filter="fade">
                                      <p:cBhvr>
                                        <p:cTn id="21" dur="500"/>
                                        <p:tgtEl>
                                          <p:spTgt spid="9">
                                            <p:txEl>
                                              <p:pRg st="0" end="0"/>
                                            </p:txEl>
                                          </p:spTgt>
                                        </p:tgtEl>
                                      </p:cBhvr>
                                    </p:animEffect>
                                  </p:childTnLst>
                                </p:cTn>
                              </p:par>
                            </p:childTnLst>
                          </p:cTn>
                        </p:par>
                        <p:par>
                          <p:cTn id="22" fill="hold">
                            <p:stCondLst>
                              <p:cond delay="2625"/>
                            </p:stCondLst>
                            <p:childTnLst>
                              <p:par>
                                <p:cTn id="23" presetID="53" presetClass="entr" presetSubtype="16" fill="hold" grpId="0" nodeType="afterEffect">
                                  <p:stCondLst>
                                    <p:cond delay="0"/>
                                  </p:stCondLst>
                                  <p:iterate type="lt">
                                    <p:tmPct val="5000"/>
                                  </p:iterate>
                                  <p:childTnLst>
                                    <p:set>
                                      <p:cBhvr>
                                        <p:cTn id="24" dur="1" fill="hold">
                                          <p:stCondLst>
                                            <p:cond delay="0"/>
                                          </p:stCondLst>
                                        </p:cTn>
                                        <p:tgtEl>
                                          <p:spTgt spid="16"/>
                                        </p:tgtEl>
                                        <p:attrNameLst>
                                          <p:attrName>style.visibility</p:attrName>
                                        </p:attrNameLst>
                                      </p:cBhvr>
                                      <p:to>
                                        <p:strVal val="visible"/>
                                      </p:to>
                                    </p:set>
                                    <p:anim calcmode="lin" valueType="num">
                                      <p:cBhvr>
                                        <p:cTn id="25" dur="500" fill="hold"/>
                                        <p:tgtEl>
                                          <p:spTgt spid="16"/>
                                        </p:tgtEl>
                                        <p:attrNameLst>
                                          <p:attrName>ppt_w</p:attrName>
                                        </p:attrNameLst>
                                      </p:cBhvr>
                                      <p:tavLst>
                                        <p:tav tm="0">
                                          <p:val>
                                            <p:fltVal val="0"/>
                                          </p:val>
                                        </p:tav>
                                        <p:tav tm="100000">
                                          <p:val>
                                            <p:strVal val="#ppt_w"/>
                                          </p:val>
                                        </p:tav>
                                      </p:tavLst>
                                    </p:anim>
                                    <p:anim calcmode="lin" valueType="num">
                                      <p:cBhvr>
                                        <p:cTn id="26" dur="500" fill="hold"/>
                                        <p:tgtEl>
                                          <p:spTgt spid="16"/>
                                        </p:tgtEl>
                                        <p:attrNameLst>
                                          <p:attrName>ppt_h</p:attrName>
                                        </p:attrNameLst>
                                      </p:cBhvr>
                                      <p:tavLst>
                                        <p:tav tm="0">
                                          <p:val>
                                            <p:fltVal val="0"/>
                                          </p:val>
                                        </p:tav>
                                        <p:tav tm="100000">
                                          <p:val>
                                            <p:strVal val="#ppt_h"/>
                                          </p:val>
                                        </p:tav>
                                      </p:tavLst>
                                    </p:anim>
                                    <p:animEffect transition="in" filter="fade">
                                      <p:cBhvr>
                                        <p:cTn id="27" dur="500"/>
                                        <p:tgtEl>
                                          <p:spTgt spid="16"/>
                                        </p:tgtEl>
                                      </p:cBhvr>
                                    </p:animEffect>
                                  </p:childTnLst>
                                </p:cTn>
                              </p:par>
                            </p:childTnLst>
                          </p:cTn>
                        </p:par>
                        <p:par>
                          <p:cTn id="28" fill="hold">
                            <p:stCondLst>
                              <p:cond delay="3200"/>
                            </p:stCondLst>
                            <p:childTnLst>
                              <p:par>
                                <p:cTn id="29" presetID="14" presetClass="entr" presetSubtype="10" fill="hold" grpId="0" nodeType="afterEffect">
                                  <p:stCondLst>
                                    <p:cond delay="0"/>
                                  </p:stCondLst>
                                  <p:iterate type="lt">
                                    <p:tmPct val="5000"/>
                                  </p:iterate>
                                  <p:childTnLst>
                                    <p:set>
                                      <p:cBhvr>
                                        <p:cTn id="30" dur="1" fill="hold">
                                          <p:stCondLst>
                                            <p:cond delay="0"/>
                                          </p:stCondLst>
                                        </p:cTn>
                                        <p:tgtEl>
                                          <p:spTgt spid="17">
                                            <p:txEl>
                                              <p:pRg st="0" end="0"/>
                                            </p:txEl>
                                          </p:spTgt>
                                        </p:tgtEl>
                                        <p:attrNameLst>
                                          <p:attrName>style.visibility</p:attrName>
                                        </p:attrNameLst>
                                      </p:cBhvr>
                                      <p:to>
                                        <p:strVal val="visible"/>
                                      </p:to>
                                    </p:set>
                                    <p:animEffect transition="in" filter="randombar(horizontal)">
                                      <p:cBhvr>
                                        <p:cTn id="31" dur="500"/>
                                        <p:tgtEl>
                                          <p:spTgt spid="17">
                                            <p:txEl>
                                              <p:pRg st="0" end="0"/>
                                            </p:txEl>
                                          </p:spTgt>
                                        </p:tgtEl>
                                      </p:cBhvr>
                                    </p:animEffect>
                                  </p:childTnLst>
                                </p:cTn>
                              </p:par>
                            </p:childTnLst>
                          </p:cTn>
                        </p:par>
                        <p:par>
                          <p:cTn id="32" fill="hold">
                            <p:stCondLst>
                              <p:cond delay="3875"/>
                            </p:stCondLst>
                            <p:childTnLst>
                              <p:par>
                                <p:cTn id="33" presetID="10" presetClass="entr" presetSubtype="0" fill="hold" grpId="0" nodeType="afterEffect">
                                  <p:stCondLst>
                                    <p:cond delay="0"/>
                                  </p:stCondLst>
                                  <p:childTnLst>
                                    <p:set>
                                      <p:cBhvr>
                                        <p:cTn id="34" dur="1" fill="hold">
                                          <p:stCondLst>
                                            <p:cond delay="0"/>
                                          </p:stCondLst>
                                        </p:cTn>
                                        <p:tgtEl>
                                          <p:spTgt spid="18">
                                            <p:txEl>
                                              <p:pRg st="0" end="0"/>
                                            </p:txEl>
                                          </p:spTgt>
                                        </p:tgtEl>
                                        <p:attrNameLst>
                                          <p:attrName>style.visibility</p:attrName>
                                        </p:attrNameLst>
                                      </p:cBhvr>
                                      <p:to>
                                        <p:strVal val="visible"/>
                                      </p:to>
                                    </p:set>
                                    <p:animEffect transition="in" filter="fade">
                                      <p:cBhvr>
                                        <p:cTn id="35" dur="500"/>
                                        <p:tgtEl>
                                          <p:spTgt spid="18">
                                            <p:txEl>
                                              <p:pRg st="0" end="0"/>
                                            </p:txEl>
                                          </p:spTgt>
                                        </p:tgtEl>
                                      </p:cBhvr>
                                    </p:animEffect>
                                  </p:childTnLst>
                                </p:cTn>
                              </p:par>
                            </p:childTnLst>
                          </p:cTn>
                        </p:par>
                        <p:par>
                          <p:cTn id="36" fill="hold">
                            <p:stCondLst>
                              <p:cond delay="4375"/>
                            </p:stCondLst>
                            <p:childTnLst>
                              <p:par>
                                <p:cTn id="37" presetID="53" presetClass="entr" presetSubtype="16" fill="hold" grpId="0" nodeType="afterEffect">
                                  <p:stCondLst>
                                    <p:cond delay="0"/>
                                  </p:stCondLst>
                                  <p:iterate type="lt">
                                    <p:tmPct val="5000"/>
                                  </p:iterate>
                                  <p:childTnLst>
                                    <p:set>
                                      <p:cBhvr>
                                        <p:cTn id="38" dur="1" fill="hold">
                                          <p:stCondLst>
                                            <p:cond delay="0"/>
                                          </p:stCondLst>
                                        </p:cTn>
                                        <p:tgtEl>
                                          <p:spTgt spid="19"/>
                                        </p:tgtEl>
                                        <p:attrNameLst>
                                          <p:attrName>style.visibility</p:attrName>
                                        </p:attrNameLst>
                                      </p:cBhvr>
                                      <p:to>
                                        <p:strVal val="visible"/>
                                      </p:to>
                                    </p:set>
                                    <p:anim calcmode="lin" valueType="num">
                                      <p:cBhvr>
                                        <p:cTn id="39" dur="500" fill="hold"/>
                                        <p:tgtEl>
                                          <p:spTgt spid="19"/>
                                        </p:tgtEl>
                                        <p:attrNameLst>
                                          <p:attrName>ppt_w</p:attrName>
                                        </p:attrNameLst>
                                      </p:cBhvr>
                                      <p:tavLst>
                                        <p:tav tm="0">
                                          <p:val>
                                            <p:fltVal val="0"/>
                                          </p:val>
                                        </p:tav>
                                        <p:tav tm="100000">
                                          <p:val>
                                            <p:strVal val="#ppt_w"/>
                                          </p:val>
                                        </p:tav>
                                      </p:tavLst>
                                    </p:anim>
                                    <p:anim calcmode="lin" valueType="num">
                                      <p:cBhvr>
                                        <p:cTn id="40" dur="500" fill="hold"/>
                                        <p:tgtEl>
                                          <p:spTgt spid="19"/>
                                        </p:tgtEl>
                                        <p:attrNameLst>
                                          <p:attrName>ppt_h</p:attrName>
                                        </p:attrNameLst>
                                      </p:cBhvr>
                                      <p:tavLst>
                                        <p:tav tm="0">
                                          <p:val>
                                            <p:fltVal val="0"/>
                                          </p:val>
                                        </p:tav>
                                        <p:tav tm="100000">
                                          <p:val>
                                            <p:strVal val="#ppt_h"/>
                                          </p:val>
                                        </p:tav>
                                      </p:tavLst>
                                    </p:anim>
                                    <p:animEffect transition="in" filter="fade">
                                      <p:cBhvr>
                                        <p:cTn id="41" dur="500"/>
                                        <p:tgtEl>
                                          <p:spTgt spid="19"/>
                                        </p:tgtEl>
                                      </p:cBhvr>
                                    </p:animEffect>
                                  </p:childTnLst>
                                </p:cTn>
                              </p:par>
                            </p:childTnLst>
                          </p:cTn>
                        </p:par>
                        <p:par>
                          <p:cTn id="42" fill="hold">
                            <p:stCondLst>
                              <p:cond delay="4950"/>
                            </p:stCondLst>
                            <p:childTnLst>
                              <p:par>
                                <p:cTn id="43" presetID="14" presetClass="entr" presetSubtype="10" fill="hold" grpId="0" nodeType="afterEffect">
                                  <p:stCondLst>
                                    <p:cond delay="0"/>
                                  </p:stCondLst>
                                  <p:iterate type="lt">
                                    <p:tmPct val="5000"/>
                                  </p:iterate>
                                  <p:childTnLst>
                                    <p:set>
                                      <p:cBhvr>
                                        <p:cTn id="44" dur="1" fill="hold">
                                          <p:stCondLst>
                                            <p:cond delay="0"/>
                                          </p:stCondLst>
                                        </p:cTn>
                                        <p:tgtEl>
                                          <p:spTgt spid="20">
                                            <p:txEl>
                                              <p:pRg st="0" end="0"/>
                                            </p:txEl>
                                          </p:spTgt>
                                        </p:tgtEl>
                                        <p:attrNameLst>
                                          <p:attrName>style.visibility</p:attrName>
                                        </p:attrNameLst>
                                      </p:cBhvr>
                                      <p:to>
                                        <p:strVal val="visible"/>
                                      </p:to>
                                    </p:set>
                                    <p:animEffect transition="in" filter="randombar(horizontal)">
                                      <p:cBhvr>
                                        <p:cTn id="45" dur="500"/>
                                        <p:tgtEl>
                                          <p:spTgt spid="20">
                                            <p:txEl>
                                              <p:pRg st="0" end="0"/>
                                            </p:txEl>
                                          </p:spTgt>
                                        </p:tgtEl>
                                      </p:cBhvr>
                                    </p:animEffect>
                                  </p:childTnLst>
                                </p:cTn>
                              </p:par>
                            </p:childTnLst>
                          </p:cTn>
                        </p:par>
                        <p:par>
                          <p:cTn id="46" fill="hold">
                            <p:stCondLst>
                              <p:cond delay="5625"/>
                            </p:stCondLst>
                            <p:childTnLst>
                              <p:par>
                                <p:cTn id="47" presetID="10" presetClass="entr" presetSubtype="0" fill="hold" grpId="0" nodeType="afterEffect">
                                  <p:stCondLst>
                                    <p:cond delay="0"/>
                                  </p:stCondLst>
                                  <p:childTnLst>
                                    <p:set>
                                      <p:cBhvr>
                                        <p:cTn id="48" dur="1" fill="hold">
                                          <p:stCondLst>
                                            <p:cond delay="0"/>
                                          </p:stCondLst>
                                        </p:cTn>
                                        <p:tgtEl>
                                          <p:spTgt spid="21">
                                            <p:txEl>
                                              <p:pRg st="0" end="0"/>
                                            </p:txEl>
                                          </p:spTgt>
                                        </p:tgtEl>
                                        <p:attrNameLst>
                                          <p:attrName>style.visibility</p:attrName>
                                        </p:attrNameLst>
                                      </p:cBhvr>
                                      <p:to>
                                        <p:strVal val="visible"/>
                                      </p:to>
                                    </p:set>
                                    <p:animEffect transition="in" filter="fade">
                                      <p:cBhvr>
                                        <p:cTn id="49" dur="500"/>
                                        <p:tgtEl>
                                          <p:spTgt spid="21">
                                            <p:txEl>
                                              <p:pRg st="0" end="0"/>
                                            </p:txEl>
                                          </p:spTgt>
                                        </p:tgtEl>
                                      </p:cBhvr>
                                    </p:animEffect>
                                  </p:childTnLst>
                                </p:cTn>
                              </p:par>
                            </p:childTnLst>
                          </p:cTn>
                        </p:par>
                        <p:par>
                          <p:cTn id="50" fill="hold">
                            <p:stCondLst>
                              <p:cond delay="6125"/>
                            </p:stCondLst>
                            <p:childTnLst>
                              <p:par>
                                <p:cTn id="51" presetID="53" presetClass="entr" presetSubtype="16" fill="hold" grpId="0" nodeType="afterEffect">
                                  <p:stCondLst>
                                    <p:cond delay="0"/>
                                  </p:stCondLst>
                                  <p:iterate type="lt">
                                    <p:tmPct val="5000"/>
                                  </p:iterate>
                                  <p:childTnLst>
                                    <p:set>
                                      <p:cBhvr>
                                        <p:cTn id="52" dur="1" fill="hold">
                                          <p:stCondLst>
                                            <p:cond delay="0"/>
                                          </p:stCondLst>
                                        </p:cTn>
                                        <p:tgtEl>
                                          <p:spTgt spid="40"/>
                                        </p:tgtEl>
                                        <p:attrNameLst>
                                          <p:attrName>style.visibility</p:attrName>
                                        </p:attrNameLst>
                                      </p:cBhvr>
                                      <p:to>
                                        <p:strVal val="visible"/>
                                      </p:to>
                                    </p:set>
                                    <p:anim calcmode="lin" valueType="num">
                                      <p:cBhvr>
                                        <p:cTn id="53" dur="500" fill="hold"/>
                                        <p:tgtEl>
                                          <p:spTgt spid="40"/>
                                        </p:tgtEl>
                                        <p:attrNameLst>
                                          <p:attrName>ppt_w</p:attrName>
                                        </p:attrNameLst>
                                      </p:cBhvr>
                                      <p:tavLst>
                                        <p:tav tm="0">
                                          <p:val>
                                            <p:fltVal val="0"/>
                                          </p:val>
                                        </p:tav>
                                        <p:tav tm="100000">
                                          <p:val>
                                            <p:strVal val="#ppt_w"/>
                                          </p:val>
                                        </p:tav>
                                      </p:tavLst>
                                    </p:anim>
                                    <p:anim calcmode="lin" valueType="num">
                                      <p:cBhvr>
                                        <p:cTn id="54" dur="500" fill="hold"/>
                                        <p:tgtEl>
                                          <p:spTgt spid="40"/>
                                        </p:tgtEl>
                                        <p:attrNameLst>
                                          <p:attrName>ppt_h</p:attrName>
                                        </p:attrNameLst>
                                      </p:cBhvr>
                                      <p:tavLst>
                                        <p:tav tm="0">
                                          <p:val>
                                            <p:fltVal val="0"/>
                                          </p:val>
                                        </p:tav>
                                        <p:tav tm="100000">
                                          <p:val>
                                            <p:strVal val="#ppt_h"/>
                                          </p:val>
                                        </p:tav>
                                      </p:tavLst>
                                    </p:anim>
                                    <p:animEffect transition="in" filter="fade">
                                      <p:cBhvr>
                                        <p:cTn id="55" dur="500"/>
                                        <p:tgtEl>
                                          <p:spTgt spid="40"/>
                                        </p:tgtEl>
                                      </p:cBhvr>
                                    </p:animEffect>
                                  </p:childTnLst>
                                </p:cTn>
                              </p:par>
                            </p:childTnLst>
                          </p:cTn>
                        </p:par>
                        <p:par>
                          <p:cTn id="56" fill="hold">
                            <p:stCondLst>
                              <p:cond delay="6700"/>
                            </p:stCondLst>
                            <p:childTnLst>
                              <p:par>
                                <p:cTn id="57" presetID="14" presetClass="entr" presetSubtype="10" fill="hold" grpId="0" nodeType="afterEffect">
                                  <p:stCondLst>
                                    <p:cond delay="0"/>
                                  </p:stCondLst>
                                  <p:iterate type="lt">
                                    <p:tmPct val="5000"/>
                                  </p:iterate>
                                  <p:childTnLst>
                                    <p:set>
                                      <p:cBhvr>
                                        <p:cTn id="58" dur="1" fill="hold">
                                          <p:stCondLst>
                                            <p:cond delay="0"/>
                                          </p:stCondLst>
                                        </p:cTn>
                                        <p:tgtEl>
                                          <p:spTgt spid="41">
                                            <p:txEl>
                                              <p:pRg st="0" end="0"/>
                                            </p:txEl>
                                          </p:spTgt>
                                        </p:tgtEl>
                                        <p:attrNameLst>
                                          <p:attrName>style.visibility</p:attrName>
                                        </p:attrNameLst>
                                      </p:cBhvr>
                                      <p:to>
                                        <p:strVal val="visible"/>
                                      </p:to>
                                    </p:set>
                                    <p:animEffect transition="in" filter="randombar(horizontal)">
                                      <p:cBhvr>
                                        <p:cTn id="59" dur="500"/>
                                        <p:tgtEl>
                                          <p:spTgt spid="41">
                                            <p:txEl>
                                              <p:pRg st="0" end="0"/>
                                            </p:txEl>
                                          </p:spTgt>
                                        </p:tgtEl>
                                      </p:cBhvr>
                                    </p:animEffect>
                                  </p:childTnLst>
                                </p:cTn>
                              </p:par>
                            </p:childTnLst>
                          </p:cTn>
                        </p:par>
                        <p:par>
                          <p:cTn id="60" fill="hold">
                            <p:stCondLst>
                              <p:cond delay="7375"/>
                            </p:stCondLst>
                            <p:childTnLst>
                              <p:par>
                                <p:cTn id="61" presetID="10" presetClass="entr" presetSubtype="0" fill="hold" grpId="0" nodeType="afterEffect">
                                  <p:stCondLst>
                                    <p:cond delay="0"/>
                                  </p:stCondLst>
                                  <p:childTnLst>
                                    <p:set>
                                      <p:cBhvr>
                                        <p:cTn id="62" dur="1" fill="hold">
                                          <p:stCondLst>
                                            <p:cond delay="0"/>
                                          </p:stCondLst>
                                        </p:cTn>
                                        <p:tgtEl>
                                          <p:spTgt spid="42">
                                            <p:txEl>
                                              <p:pRg st="0" end="0"/>
                                            </p:txEl>
                                          </p:spTgt>
                                        </p:tgtEl>
                                        <p:attrNameLst>
                                          <p:attrName>style.visibility</p:attrName>
                                        </p:attrNameLst>
                                      </p:cBhvr>
                                      <p:to>
                                        <p:strVal val="visible"/>
                                      </p:to>
                                    </p:set>
                                    <p:animEffect transition="in" filter="fade">
                                      <p:cBhvr>
                                        <p:cTn id="63" dur="500"/>
                                        <p:tgtEl>
                                          <p:spTgt spid="42">
                                            <p:txEl>
                                              <p:pRg st="0" end="0"/>
                                            </p:txEl>
                                          </p:spTgt>
                                        </p:tgtEl>
                                      </p:cBhvr>
                                    </p:animEffect>
                                  </p:childTnLst>
                                </p:cTn>
                              </p:par>
                            </p:childTnLst>
                          </p:cTn>
                        </p:par>
                        <p:par>
                          <p:cTn id="64" fill="hold">
                            <p:stCondLst>
                              <p:cond delay="7875"/>
                            </p:stCondLst>
                            <p:childTnLst>
                              <p:par>
                                <p:cTn id="65" presetID="53" presetClass="entr" presetSubtype="16" fill="hold" grpId="0" nodeType="afterEffect">
                                  <p:stCondLst>
                                    <p:cond delay="0"/>
                                  </p:stCondLst>
                                  <p:iterate type="lt">
                                    <p:tmPct val="5000"/>
                                  </p:iterate>
                                  <p:childTnLst>
                                    <p:set>
                                      <p:cBhvr>
                                        <p:cTn id="66" dur="1" fill="hold">
                                          <p:stCondLst>
                                            <p:cond delay="0"/>
                                          </p:stCondLst>
                                        </p:cTn>
                                        <p:tgtEl>
                                          <p:spTgt spid="43"/>
                                        </p:tgtEl>
                                        <p:attrNameLst>
                                          <p:attrName>style.visibility</p:attrName>
                                        </p:attrNameLst>
                                      </p:cBhvr>
                                      <p:to>
                                        <p:strVal val="visible"/>
                                      </p:to>
                                    </p:set>
                                    <p:anim calcmode="lin" valueType="num">
                                      <p:cBhvr>
                                        <p:cTn id="67" dur="500" fill="hold"/>
                                        <p:tgtEl>
                                          <p:spTgt spid="43"/>
                                        </p:tgtEl>
                                        <p:attrNameLst>
                                          <p:attrName>ppt_w</p:attrName>
                                        </p:attrNameLst>
                                      </p:cBhvr>
                                      <p:tavLst>
                                        <p:tav tm="0">
                                          <p:val>
                                            <p:fltVal val="0"/>
                                          </p:val>
                                        </p:tav>
                                        <p:tav tm="100000">
                                          <p:val>
                                            <p:strVal val="#ppt_w"/>
                                          </p:val>
                                        </p:tav>
                                      </p:tavLst>
                                    </p:anim>
                                    <p:anim calcmode="lin" valueType="num">
                                      <p:cBhvr>
                                        <p:cTn id="68" dur="500" fill="hold"/>
                                        <p:tgtEl>
                                          <p:spTgt spid="43"/>
                                        </p:tgtEl>
                                        <p:attrNameLst>
                                          <p:attrName>ppt_h</p:attrName>
                                        </p:attrNameLst>
                                      </p:cBhvr>
                                      <p:tavLst>
                                        <p:tav tm="0">
                                          <p:val>
                                            <p:fltVal val="0"/>
                                          </p:val>
                                        </p:tav>
                                        <p:tav tm="100000">
                                          <p:val>
                                            <p:strVal val="#ppt_h"/>
                                          </p:val>
                                        </p:tav>
                                      </p:tavLst>
                                    </p:anim>
                                    <p:animEffect transition="in" filter="fade">
                                      <p:cBhvr>
                                        <p:cTn id="69" dur="500"/>
                                        <p:tgtEl>
                                          <p:spTgt spid="43"/>
                                        </p:tgtEl>
                                      </p:cBhvr>
                                    </p:animEffect>
                                  </p:childTnLst>
                                </p:cTn>
                              </p:par>
                            </p:childTnLst>
                          </p:cTn>
                        </p:par>
                        <p:par>
                          <p:cTn id="70" fill="hold">
                            <p:stCondLst>
                              <p:cond delay="8450"/>
                            </p:stCondLst>
                            <p:childTnLst>
                              <p:par>
                                <p:cTn id="71" presetID="14" presetClass="entr" presetSubtype="10" fill="hold" grpId="0" nodeType="afterEffect">
                                  <p:stCondLst>
                                    <p:cond delay="0"/>
                                  </p:stCondLst>
                                  <p:iterate type="lt">
                                    <p:tmPct val="5000"/>
                                  </p:iterate>
                                  <p:childTnLst>
                                    <p:set>
                                      <p:cBhvr>
                                        <p:cTn id="72" dur="1" fill="hold">
                                          <p:stCondLst>
                                            <p:cond delay="0"/>
                                          </p:stCondLst>
                                        </p:cTn>
                                        <p:tgtEl>
                                          <p:spTgt spid="44">
                                            <p:txEl>
                                              <p:pRg st="0" end="0"/>
                                            </p:txEl>
                                          </p:spTgt>
                                        </p:tgtEl>
                                        <p:attrNameLst>
                                          <p:attrName>style.visibility</p:attrName>
                                        </p:attrNameLst>
                                      </p:cBhvr>
                                      <p:to>
                                        <p:strVal val="visible"/>
                                      </p:to>
                                    </p:set>
                                    <p:animEffect transition="in" filter="randombar(horizontal)">
                                      <p:cBhvr>
                                        <p:cTn id="73" dur="500"/>
                                        <p:tgtEl>
                                          <p:spTgt spid="44">
                                            <p:txEl>
                                              <p:pRg st="0" end="0"/>
                                            </p:txEl>
                                          </p:spTgt>
                                        </p:tgtEl>
                                      </p:cBhvr>
                                    </p:animEffect>
                                  </p:childTnLst>
                                </p:cTn>
                              </p:par>
                            </p:childTnLst>
                          </p:cTn>
                        </p:par>
                        <p:par>
                          <p:cTn id="74" fill="hold">
                            <p:stCondLst>
                              <p:cond delay="9125"/>
                            </p:stCondLst>
                            <p:childTnLst>
                              <p:par>
                                <p:cTn id="75" presetID="10" presetClass="entr" presetSubtype="0" fill="hold" grpId="0" nodeType="afterEffect">
                                  <p:stCondLst>
                                    <p:cond delay="0"/>
                                  </p:stCondLst>
                                  <p:childTnLst>
                                    <p:set>
                                      <p:cBhvr>
                                        <p:cTn id="76" dur="1" fill="hold">
                                          <p:stCondLst>
                                            <p:cond delay="0"/>
                                          </p:stCondLst>
                                        </p:cTn>
                                        <p:tgtEl>
                                          <p:spTgt spid="45">
                                            <p:txEl>
                                              <p:pRg st="0" end="0"/>
                                            </p:txEl>
                                          </p:spTgt>
                                        </p:tgtEl>
                                        <p:attrNameLst>
                                          <p:attrName>style.visibility</p:attrName>
                                        </p:attrNameLst>
                                      </p:cBhvr>
                                      <p:to>
                                        <p:strVal val="visible"/>
                                      </p:to>
                                    </p:set>
                                    <p:animEffect transition="in" filter="fade">
                                      <p:cBhvr>
                                        <p:cTn id="77" dur="500"/>
                                        <p:tgtEl>
                                          <p:spTgt spid="45">
                                            <p:txEl>
                                              <p:pRg st="0" end="0"/>
                                            </p:txEl>
                                          </p:spTgt>
                                        </p:tgtEl>
                                      </p:cBhvr>
                                    </p:animEffect>
                                  </p:childTnLst>
                                </p:cTn>
                              </p:par>
                            </p:childTnLst>
                          </p:cTn>
                        </p:par>
                        <p:par>
                          <p:cTn id="78" fill="hold">
                            <p:stCondLst>
                              <p:cond delay="9625"/>
                            </p:stCondLst>
                            <p:childTnLst>
                              <p:par>
                                <p:cTn id="79" presetID="53" presetClass="entr" presetSubtype="16" fill="hold" grpId="0" nodeType="afterEffect">
                                  <p:stCondLst>
                                    <p:cond delay="0"/>
                                  </p:stCondLst>
                                  <p:iterate type="lt">
                                    <p:tmPct val="5000"/>
                                  </p:iterate>
                                  <p:childTnLst>
                                    <p:set>
                                      <p:cBhvr>
                                        <p:cTn id="80" dur="1" fill="hold">
                                          <p:stCondLst>
                                            <p:cond delay="0"/>
                                          </p:stCondLst>
                                        </p:cTn>
                                        <p:tgtEl>
                                          <p:spTgt spid="46"/>
                                        </p:tgtEl>
                                        <p:attrNameLst>
                                          <p:attrName>style.visibility</p:attrName>
                                        </p:attrNameLst>
                                      </p:cBhvr>
                                      <p:to>
                                        <p:strVal val="visible"/>
                                      </p:to>
                                    </p:set>
                                    <p:anim calcmode="lin" valueType="num">
                                      <p:cBhvr>
                                        <p:cTn id="81" dur="500" fill="hold"/>
                                        <p:tgtEl>
                                          <p:spTgt spid="46"/>
                                        </p:tgtEl>
                                        <p:attrNameLst>
                                          <p:attrName>ppt_w</p:attrName>
                                        </p:attrNameLst>
                                      </p:cBhvr>
                                      <p:tavLst>
                                        <p:tav tm="0">
                                          <p:val>
                                            <p:fltVal val="0"/>
                                          </p:val>
                                        </p:tav>
                                        <p:tav tm="100000">
                                          <p:val>
                                            <p:strVal val="#ppt_w"/>
                                          </p:val>
                                        </p:tav>
                                      </p:tavLst>
                                    </p:anim>
                                    <p:anim calcmode="lin" valueType="num">
                                      <p:cBhvr>
                                        <p:cTn id="82" dur="500" fill="hold"/>
                                        <p:tgtEl>
                                          <p:spTgt spid="46"/>
                                        </p:tgtEl>
                                        <p:attrNameLst>
                                          <p:attrName>ppt_h</p:attrName>
                                        </p:attrNameLst>
                                      </p:cBhvr>
                                      <p:tavLst>
                                        <p:tav tm="0">
                                          <p:val>
                                            <p:fltVal val="0"/>
                                          </p:val>
                                        </p:tav>
                                        <p:tav tm="100000">
                                          <p:val>
                                            <p:strVal val="#ppt_h"/>
                                          </p:val>
                                        </p:tav>
                                      </p:tavLst>
                                    </p:anim>
                                    <p:animEffect transition="in" filter="fade">
                                      <p:cBhvr>
                                        <p:cTn id="83" dur="500"/>
                                        <p:tgtEl>
                                          <p:spTgt spid="46"/>
                                        </p:tgtEl>
                                      </p:cBhvr>
                                    </p:animEffect>
                                  </p:childTnLst>
                                </p:cTn>
                              </p:par>
                            </p:childTnLst>
                          </p:cTn>
                        </p:par>
                        <p:par>
                          <p:cTn id="84" fill="hold">
                            <p:stCondLst>
                              <p:cond delay="10200"/>
                            </p:stCondLst>
                            <p:childTnLst>
                              <p:par>
                                <p:cTn id="85" presetID="14" presetClass="entr" presetSubtype="10" fill="hold" grpId="0" nodeType="afterEffect">
                                  <p:stCondLst>
                                    <p:cond delay="0"/>
                                  </p:stCondLst>
                                  <p:iterate type="lt">
                                    <p:tmPct val="5000"/>
                                  </p:iterate>
                                  <p:childTnLst>
                                    <p:set>
                                      <p:cBhvr>
                                        <p:cTn id="86" dur="1" fill="hold">
                                          <p:stCondLst>
                                            <p:cond delay="0"/>
                                          </p:stCondLst>
                                        </p:cTn>
                                        <p:tgtEl>
                                          <p:spTgt spid="47">
                                            <p:txEl>
                                              <p:pRg st="0" end="0"/>
                                            </p:txEl>
                                          </p:spTgt>
                                        </p:tgtEl>
                                        <p:attrNameLst>
                                          <p:attrName>style.visibility</p:attrName>
                                        </p:attrNameLst>
                                      </p:cBhvr>
                                      <p:to>
                                        <p:strVal val="visible"/>
                                      </p:to>
                                    </p:set>
                                    <p:animEffect transition="in" filter="randombar(horizontal)">
                                      <p:cBhvr>
                                        <p:cTn id="87" dur="500"/>
                                        <p:tgtEl>
                                          <p:spTgt spid="47">
                                            <p:txEl>
                                              <p:pRg st="0" end="0"/>
                                            </p:txEl>
                                          </p:spTgt>
                                        </p:tgtEl>
                                      </p:cBhvr>
                                    </p:animEffect>
                                  </p:childTnLst>
                                </p:cTn>
                              </p:par>
                            </p:childTnLst>
                          </p:cTn>
                        </p:par>
                        <p:par>
                          <p:cTn id="88" fill="hold">
                            <p:stCondLst>
                              <p:cond delay="10875"/>
                            </p:stCondLst>
                            <p:childTnLst>
                              <p:par>
                                <p:cTn id="89" presetID="10" presetClass="entr" presetSubtype="0" fill="hold" grpId="0" nodeType="afterEffect">
                                  <p:stCondLst>
                                    <p:cond delay="0"/>
                                  </p:stCondLst>
                                  <p:childTnLst>
                                    <p:set>
                                      <p:cBhvr>
                                        <p:cTn id="90" dur="1" fill="hold">
                                          <p:stCondLst>
                                            <p:cond delay="0"/>
                                          </p:stCondLst>
                                        </p:cTn>
                                        <p:tgtEl>
                                          <p:spTgt spid="48">
                                            <p:txEl>
                                              <p:pRg st="0" end="0"/>
                                            </p:txEl>
                                          </p:spTgt>
                                        </p:tgtEl>
                                        <p:attrNameLst>
                                          <p:attrName>style.visibility</p:attrName>
                                        </p:attrNameLst>
                                      </p:cBhvr>
                                      <p:to>
                                        <p:strVal val="visible"/>
                                      </p:to>
                                    </p:set>
                                    <p:animEffect transition="in" filter="fade">
                                      <p:cBhvr>
                                        <p:cTn id="91" dur="500"/>
                                        <p:tgtEl>
                                          <p:spTgt spid="4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tmplLst>
          <p:tmpl lvl="1">
            <p:tnLst>
              <p:par>
                <p:cTn presetID="14" presetClass="entr" presetSubtype="10" fill="hold" nodeType="afterEffect">
                  <p:stCondLst>
                    <p:cond delay="0"/>
                  </p:stCondLst>
                  <p:iterate type="lt">
                    <p:tmPct val="5000"/>
                  </p:iterate>
                  <p:childTnLst>
                    <p:set>
                      <p:cBhvr>
                        <p:cTn dur="1" fill="hold">
                          <p:stCondLst>
                            <p:cond delay="0"/>
                          </p:stCondLst>
                        </p:cTn>
                        <p:tgtEl>
                          <p:spTgt spid="6"/>
                        </p:tgtEl>
                        <p:attrNameLst>
                          <p:attrName>style.visibility</p:attrName>
                        </p:attrNameLst>
                      </p:cBhvr>
                      <p:to>
                        <p:strVal val="visible"/>
                      </p:to>
                    </p:set>
                    <p:animEffect transition="in" filter="randombar(horizontal)">
                      <p:cBhvr>
                        <p:cTn dur="500"/>
                        <p:tgtEl>
                          <p:spTgt spid="6"/>
                        </p:tgtEl>
                      </p:cBhvr>
                    </p:animEffect>
                  </p:childTnLst>
                </p:cTn>
              </p:par>
            </p:tnLst>
          </p:tmpl>
        </p:tmplLst>
      </p:bldP>
      <p:bldP spid="7" grpId="0"/>
      <p:bldP spid="8" grpId="0" build="p">
        <p:tmplLst>
          <p:tmpl lvl="1">
            <p:tnLst>
              <p:par>
                <p:cTn presetID="14" presetClass="entr" presetSubtype="10" fill="hold" nodeType="afterEffect">
                  <p:stCondLst>
                    <p:cond delay="0"/>
                  </p:stCondLst>
                  <p:iterate type="lt">
                    <p:tmPct val="5000"/>
                  </p:iterate>
                  <p:childTnLst>
                    <p:set>
                      <p:cBhvr>
                        <p:cTn dur="1" fill="hold">
                          <p:stCondLst>
                            <p:cond delay="0"/>
                          </p:stCondLst>
                        </p:cTn>
                        <p:tgtEl>
                          <p:spTgt spid="8"/>
                        </p:tgtEl>
                        <p:attrNameLst>
                          <p:attrName>style.visibility</p:attrName>
                        </p:attrNameLst>
                      </p:cBhvr>
                      <p:to>
                        <p:strVal val="visible"/>
                      </p:to>
                    </p:set>
                    <p:animEffect transition="in" filter="randombar(horizontal)">
                      <p:cBhvr>
                        <p:cTn dur="500"/>
                        <p:tgtEl>
                          <p:spTgt spid="8"/>
                        </p:tgtEl>
                      </p:cBhvr>
                    </p:animEffect>
                  </p:childTnLst>
                </p:cTn>
              </p:par>
            </p:tnLst>
          </p:tmpl>
        </p:tmplLst>
      </p:bldP>
      <p:bldP spid="9" grpId="0" build="p">
        <p:tmplLst>
          <p:tmpl lvl="1">
            <p:tnLst>
              <p:par>
                <p:cTn presetID="10" presetClass="entr" presetSubtype="0" fill="hold" nodeType="afterEffect">
                  <p:stCondLst>
                    <p:cond delay="0"/>
                  </p:stCondLst>
                  <p:childTnLst>
                    <p:set>
                      <p:cBhvr>
                        <p:cTn dur="1" fill="hold">
                          <p:stCondLst>
                            <p:cond delay="0"/>
                          </p:stCondLst>
                        </p:cTn>
                        <p:tgtEl>
                          <p:spTgt spid="9"/>
                        </p:tgtEl>
                        <p:attrNameLst>
                          <p:attrName>style.visibility</p:attrName>
                        </p:attrNameLst>
                      </p:cBhvr>
                      <p:to>
                        <p:strVal val="visible"/>
                      </p:to>
                    </p:set>
                    <p:animEffect transition="in" filter="fade">
                      <p:cBhvr>
                        <p:cTn dur="500"/>
                        <p:tgtEl>
                          <p:spTgt spid="9"/>
                        </p:tgtEl>
                      </p:cBhvr>
                    </p:animEffect>
                  </p:childTnLst>
                </p:cTn>
              </p:par>
            </p:tnLst>
          </p:tmpl>
        </p:tmplLst>
      </p:bldP>
      <p:bldP spid="16" grpId="0"/>
      <p:bldP spid="17" grpId="0" build="p">
        <p:tmplLst>
          <p:tmpl lvl="1">
            <p:tnLst>
              <p:par>
                <p:cTn presetID="14" presetClass="entr" presetSubtype="10" fill="hold" nodeType="afterEffect">
                  <p:stCondLst>
                    <p:cond delay="0"/>
                  </p:stCondLst>
                  <p:iterate type="lt">
                    <p:tmPct val="5000"/>
                  </p:iterate>
                  <p:childTnLst>
                    <p:set>
                      <p:cBhvr>
                        <p:cTn dur="1" fill="hold">
                          <p:stCondLst>
                            <p:cond delay="0"/>
                          </p:stCondLst>
                        </p:cTn>
                        <p:tgtEl>
                          <p:spTgt spid="17"/>
                        </p:tgtEl>
                        <p:attrNameLst>
                          <p:attrName>style.visibility</p:attrName>
                        </p:attrNameLst>
                      </p:cBhvr>
                      <p:to>
                        <p:strVal val="visible"/>
                      </p:to>
                    </p:set>
                    <p:animEffect transition="in" filter="randombar(horizontal)">
                      <p:cBhvr>
                        <p:cTn dur="500"/>
                        <p:tgtEl>
                          <p:spTgt spid="17"/>
                        </p:tgtEl>
                      </p:cBhvr>
                    </p:animEffect>
                  </p:childTnLst>
                </p:cTn>
              </p:par>
            </p:tnLst>
          </p:tmpl>
        </p:tmplLst>
      </p:bldP>
      <p:bldP spid="18" grpId="0" build="p">
        <p:tmplLst>
          <p:tmpl lvl="1">
            <p:tnLst>
              <p:par>
                <p:cTn presetID="10" presetClass="entr" presetSubtype="0" fill="hold" nodeType="afterEffect">
                  <p:stCondLst>
                    <p:cond delay="0"/>
                  </p:stCondLst>
                  <p:childTnLst>
                    <p:set>
                      <p:cBhvr>
                        <p:cTn dur="1" fill="hold">
                          <p:stCondLst>
                            <p:cond delay="0"/>
                          </p:stCondLst>
                        </p:cTn>
                        <p:tgtEl>
                          <p:spTgt spid="18"/>
                        </p:tgtEl>
                        <p:attrNameLst>
                          <p:attrName>style.visibility</p:attrName>
                        </p:attrNameLst>
                      </p:cBhvr>
                      <p:to>
                        <p:strVal val="visible"/>
                      </p:to>
                    </p:set>
                    <p:animEffect transition="in" filter="fade">
                      <p:cBhvr>
                        <p:cTn dur="500"/>
                        <p:tgtEl>
                          <p:spTgt spid="18"/>
                        </p:tgtEl>
                      </p:cBhvr>
                    </p:animEffect>
                  </p:childTnLst>
                </p:cTn>
              </p:par>
            </p:tnLst>
          </p:tmpl>
        </p:tmplLst>
      </p:bldP>
      <p:bldP spid="19" grpId="0"/>
      <p:bldP spid="20" grpId="0" build="p">
        <p:tmplLst>
          <p:tmpl lvl="1">
            <p:tnLst>
              <p:par>
                <p:cTn presetID="14" presetClass="entr" presetSubtype="10" fill="hold" nodeType="afterEffect">
                  <p:stCondLst>
                    <p:cond delay="0"/>
                  </p:stCondLst>
                  <p:iterate type="lt">
                    <p:tmPct val="5000"/>
                  </p:iterate>
                  <p:childTnLst>
                    <p:set>
                      <p:cBhvr>
                        <p:cTn dur="1" fill="hold">
                          <p:stCondLst>
                            <p:cond delay="0"/>
                          </p:stCondLst>
                        </p:cTn>
                        <p:tgtEl>
                          <p:spTgt spid="20"/>
                        </p:tgtEl>
                        <p:attrNameLst>
                          <p:attrName>style.visibility</p:attrName>
                        </p:attrNameLst>
                      </p:cBhvr>
                      <p:to>
                        <p:strVal val="visible"/>
                      </p:to>
                    </p:set>
                    <p:animEffect transition="in" filter="randombar(horizontal)">
                      <p:cBhvr>
                        <p:cTn dur="500"/>
                        <p:tgtEl>
                          <p:spTgt spid="20"/>
                        </p:tgtEl>
                      </p:cBhvr>
                    </p:animEffect>
                  </p:childTnLst>
                </p:cTn>
              </p:par>
            </p:tnLst>
          </p:tmpl>
        </p:tmplLst>
      </p:bldP>
      <p:bldP spid="21" grpId="0" build="p">
        <p:tmplLst>
          <p:tmpl lvl="1">
            <p:tnLst>
              <p:par>
                <p:cTn presetID="10" presetClass="entr" presetSubtype="0" fill="hold" nodeType="afterEffect">
                  <p:stCondLst>
                    <p:cond delay="0"/>
                  </p:stCondLst>
                  <p:childTnLst>
                    <p:set>
                      <p:cBhvr>
                        <p:cTn dur="1" fill="hold">
                          <p:stCondLst>
                            <p:cond delay="0"/>
                          </p:stCondLst>
                        </p:cTn>
                        <p:tgtEl>
                          <p:spTgt spid="21"/>
                        </p:tgtEl>
                        <p:attrNameLst>
                          <p:attrName>style.visibility</p:attrName>
                        </p:attrNameLst>
                      </p:cBhvr>
                      <p:to>
                        <p:strVal val="visible"/>
                      </p:to>
                    </p:set>
                    <p:animEffect transition="in" filter="fade">
                      <p:cBhvr>
                        <p:cTn dur="500"/>
                        <p:tgtEl>
                          <p:spTgt spid="21"/>
                        </p:tgtEl>
                      </p:cBhvr>
                    </p:animEffect>
                  </p:childTnLst>
                </p:cTn>
              </p:par>
            </p:tnLst>
          </p:tmpl>
        </p:tmplLst>
      </p:bldP>
      <p:bldP spid="40" grpId="0"/>
      <p:bldP spid="41" grpId="0" build="p">
        <p:tmplLst>
          <p:tmpl lvl="1">
            <p:tnLst>
              <p:par>
                <p:cTn presetID="14" presetClass="entr" presetSubtype="10" fill="hold" nodeType="afterEffect">
                  <p:stCondLst>
                    <p:cond delay="0"/>
                  </p:stCondLst>
                  <p:iterate type="lt">
                    <p:tmPct val="5000"/>
                  </p:iterate>
                  <p:childTnLst>
                    <p:set>
                      <p:cBhvr>
                        <p:cTn dur="1" fill="hold">
                          <p:stCondLst>
                            <p:cond delay="0"/>
                          </p:stCondLst>
                        </p:cTn>
                        <p:tgtEl>
                          <p:spTgt spid="41"/>
                        </p:tgtEl>
                        <p:attrNameLst>
                          <p:attrName>style.visibility</p:attrName>
                        </p:attrNameLst>
                      </p:cBhvr>
                      <p:to>
                        <p:strVal val="visible"/>
                      </p:to>
                    </p:set>
                    <p:animEffect transition="in" filter="randombar(horizontal)">
                      <p:cBhvr>
                        <p:cTn dur="500"/>
                        <p:tgtEl>
                          <p:spTgt spid="41"/>
                        </p:tgtEl>
                      </p:cBhvr>
                    </p:animEffect>
                  </p:childTnLst>
                </p:cTn>
              </p:par>
            </p:tnLst>
          </p:tmpl>
        </p:tmplLst>
      </p:bldP>
      <p:bldP spid="42" grpId="0" build="p">
        <p:tmplLst>
          <p:tmpl lvl="1">
            <p:tnLst>
              <p:par>
                <p:cTn presetID="10" presetClass="entr" presetSubtype="0" fill="hold" nodeType="afterEffect">
                  <p:stCondLst>
                    <p:cond delay="0"/>
                  </p:stCondLst>
                  <p:childTnLst>
                    <p:set>
                      <p:cBhvr>
                        <p:cTn dur="1" fill="hold">
                          <p:stCondLst>
                            <p:cond delay="0"/>
                          </p:stCondLst>
                        </p:cTn>
                        <p:tgtEl>
                          <p:spTgt spid="42"/>
                        </p:tgtEl>
                        <p:attrNameLst>
                          <p:attrName>style.visibility</p:attrName>
                        </p:attrNameLst>
                      </p:cBhvr>
                      <p:to>
                        <p:strVal val="visible"/>
                      </p:to>
                    </p:set>
                    <p:animEffect transition="in" filter="fade">
                      <p:cBhvr>
                        <p:cTn dur="500"/>
                        <p:tgtEl>
                          <p:spTgt spid="42"/>
                        </p:tgtEl>
                      </p:cBhvr>
                    </p:animEffect>
                  </p:childTnLst>
                </p:cTn>
              </p:par>
            </p:tnLst>
          </p:tmpl>
        </p:tmplLst>
      </p:bldP>
      <p:bldP spid="43" grpId="0"/>
      <p:bldP spid="44" grpId="0" build="p">
        <p:tmplLst>
          <p:tmpl lvl="1">
            <p:tnLst>
              <p:par>
                <p:cTn presetID="14" presetClass="entr" presetSubtype="10" fill="hold" nodeType="afterEffect">
                  <p:stCondLst>
                    <p:cond delay="0"/>
                  </p:stCondLst>
                  <p:iterate type="lt">
                    <p:tmPct val="5000"/>
                  </p:iterate>
                  <p:childTnLst>
                    <p:set>
                      <p:cBhvr>
                        <p:cTn dur="1" fill="hold">
                          <p:stCondLst>
                            <p:cond delay="0"/>
                          </p:stCondLst>
                        </p:cTn>
                        <p:tgtEl>
                          <p:spTgt spid="44"/>
                        </p:tgtEl>
                        <p:attrNameLst>
                          <p:attrName>style.visibility</p:attrName>
                        </p:attrNameLst>
                      </p:cBhvr>
                      <p:to>
                        <p:strVal val="visible"/>
                      </p:to>
                    </p:set>
                    <p:animEffect transition="in" filter="randombar(horizontal)">
                      <p:cBhvr>
                        <p:cTn dur="500"/>
                        <p:tgtEl>
                          <p:spTgt spid="44"/>
                        </p:tgtEl>
                      </p:cBhvr>
                    </p:animEffect>
                  </p:childTnLst>
                </p:cTn>
              </p:par>
            </p:tnLst>
          </p:tmpl>
        </p:tmplLst>
      </p:bldP>
      <p:bldP spid="45" grpId="0" build="p">
        <p:tmplLst>
          <p:tmpl lvl="1">
            <p:tnLst>
              <p:par>
                <p:cTn presetID="10" presetClass="entr" presetSubtype="0" fill="hold" nodeType="afterEffect">
                  <p:stCondLst>
                    <p:cond delay="0"/>
                  </p:stCondLst>
                  <p:childTnLst>
                    <p:set>
                      <p:cBhvr>
                        <p:cTn dur="1" fill="hold">
                          <p:stCondLst>
                            <p:cond delay="0"/>
                          </p:stCondLst>
                        </p:cTn>
                        <p:tgtEl>
                          <p:spTgt spid="45"/>
                        </p:tgtEl>
                        <p:attrNameLst>
                          <p:attrName>style.visibility</p:attrName>
                        </p:attrNameLst>
                      </p:cBhvr>
                      <p:to>
                        <p:strVal val="visible"/>
                      </p:to>
                    </p:set>
                    <p:animEffect transition="in" filter="fade">
                      <p:cBhvr>
                        <p:cTn dur="500"/>
                        <p:tgtEl>
                          <p:spTgt spid="45"/>
                        </p:tgtEl>
                      </p:cBhvr>
                    </p:animEffect>
                  </p:childTnLst>
                </p:cTn>
              </p:par>
            </p:tnLst>
          </p:tmpl>
        </p:tmplLst>
      </p:bldP>
      <p:bldP spid="46" grpId="0"/>
      <p:bldP spid="47" grpId="0" build="p">
        <p:tmplLst>
          <p:tmpl lvl="1">
            <p:tnLst>
              <p:par>
                <p:cTn presetID="14" presetClass="entr" presetSubtype="10" fill="hold" nodeType="afterEffect">
                  <p:stCondLst>
                    <p:cond delay="0"/>
                  </p:stCondLst>
                  <p:iterate type="lt">
                    <p:tmPct val="5000"/>
                  </p:iterate>
                  <p:childTnLst>
                    <p:set>
                      <p:cBhvr>
                        <p:cTn dur="1" fill="hold">
                          <p:stCondLst>
                            <p:cond delay="0"/>
                          </p:stCondLst>
                        </p:cTn>
                        <p:tgtEl>
                          <p:spTgt spid="47"/>
                        </p:tgtEl>
                        <p:attrNameLst>
                          <p:attrName>style.visibility</p:attrName>
                        </p:attrNameLst>
                      </p:cBhvr>
                      <p:to>
                        <p:strVal val="visible"/>
                      </p:to>
                    </p:set>
                    <p:animEffect transition="in" filter="randombar(horizontal)">
                      <p:cBhvr>
                        <p:cTn dur="500"/>
                        <p:tgtEl>
                          <p:spTgt spid="47"/>
                        </p:tgtEl>
                      </p:cBhvr>
                    </p:animEffect>
                  </p:childTnLst>
                </p:cTn>
              </p:par>
            </p:tnLst>
          </p:tmpl>
        </p:tmplLst>
      </p:bldP>
      <p:bldP spid="48" grpId="0" build="p">
        <p:tmplLst>
          <p:tmpl lvl="1">
            <p:tnLst>
              <p:par>
                <p:cTn presetID="10" presetClass="entr" presetSubtype="0" fill="hold" nodeType="afterEffect">
                  <p:stCondLst>
                    <p:cond delay="0"/>
                  </p:stCondLst>
                  <p:childTnLst>
                    <p:set>
                      <p:cBhvr>
                        <p:cTn dur="1" fill="hold">
                          <p:stCondLst>
                            <p:cond delay="0"/>
                          </p:stCondLst>
                        </p:cTn>
                        <p:tgtEl>
                          <p:spTgt spid="48"/>
                        </p:tgtEl>
                        <p:attrNameLst>
                          <p:attrName>style.visibility</p:attrName>
                        </p:attrNameLst>
                      </p:cBhvr>
                      <p:to>
                        <p:strVal val="visible"/>
                      </p:to>
                    </p:set>
                    <p:animEffect transition="in" filter="fade">
                      <p:cBhvr>
                        <p:cTn dur="500"/>
                        <p:tgtEl>
                          <p:spTgt spid="48"/>
                        </p:tgtEl>
                      </p:cBhvr>
                    </p:animEffect>
                  </p:childTnLst>
                </p:cTn>
              </p:par>
            </p:tnLst>
          </p:tmpl>
        </p:tmplLst>
      </p:bldP>
    </p:bld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Section Break 2">
    <p:spTree>
      <p:nvGrpSpPr>
        <p:cNvPr id="1" name=""/>
        <p:cNvGrpSpPr/>
        <p:nvPr/>
      </p:nvGrpSpPr>
      <p:grpSpPr>
        <a:xfrm>
          <a:off x="0" y="0"/>
          <a:ext cx="0" cy="0"/>
          <a:chOff x="0" y="0"/>
          <a:chExt cx="0" cy="0"/>
        </a:xfrm>
      </p:grpSpPr>
      <p:sp>
        <p:nvSpPr>
          <p:cNvPr id="4" name="図プレースホルダー 3"/>
          <p:cNvSpPr>
            <a:spLocks noGrp="1"/>
          </p:cNvSpPr>
          <p:nvPr>
            <p:ph type="pic" sz="quarter" idx="10" hasCustomPrompt="1"/>
          </p:nvPr>
        </p:nvSpPr>
        <p:spPr>
          <a:xfrm>
            <a:off x="0" y="0"/>
            <a:ext cx="18286413" cy="10287000"/>
          </a:xfrm>
        </p:spPr>
        <p:txBody>
          <a:bodyPr/>
          <a:lstStyle>
            <a:lvl1pPr>
              <a:defRPr baseline="0"/>
            </a:lvl1pPr>
          </a:lstStyle>
          <a:p>
            <a:r>
              <a:rPr kumimoji="1" lang="en-US" altLang="ja-JP" dirty="0" smtClean="0"/>
              <a:t>Add a full screen image here</a:t>
            </a:r>
            <a:endParaRPr kumimoji="1" lang="ja-JP" altLang="en-US" dirty="0"/>
          </a:p>
        </p:txBody>
      </p:sp>
      <p:sp>
        <p:nvSpPr>
          <p:cNvPr id="9" name="テキスト プレースホルダー 7"/>
          <p:cNvSpPr>
            <a:spLocks noGrp="1"/>
          </p:cNvSpPr>
          <p:nvPr>
            <p:ph type="body" sz="quarter" idx="12" hasCustomPrompt="1"/>
          </p:nvPr>
        </p:nvSpPr>
        <p:spPr>
          <a:xfrm>
            <a:off x="852704" y="6892410"/>
            <a:ext cx="10937145" cy="2915264"/>
          </a:xfrm>
          <a:prstGeom prst="round2DiagRect">
            <a:avLst>
              <a:gd name="adj1" fmla="val 7977"/>
              <a:gd name="adj2" fmla="val 0"/>
            </a:avLst>
          </a:prstGeom>
          <a:solidFill>
            <a:schemeClr val="tx1">
              <a:alpha val="40000"/>
            </a:schemeClr>
          </a:solidFill>
        </p:spPr>
        <p:txBody>
          <a:bodyPr/>
          <a:lstStyle/>
          <a:p>
            <a:pPr lvl="0"/>
            <a:r>
              <a:rPr kumimoji="1" lang="en-US" altLang="ja-JP" dirty="0" smtClean="0"/>
              <a:t> </a:t>
            </a:r>
            <a:endParaRPr kumimoji="1" lang="ja-JP" altLang="en-US" dirty="0"/>
          </a:p>
        </p:txBody>
      </p:sp>
      <p:sp>
        <p:nvSpPr>
          <p:cNvPr id="8" name="テキスト プレースホルダー 7"/>
          <p:cNvSpPr>
            <a:spLocks noGrp="1"/>
          </p:cNvSpPr>
          <p:nvPr>
            <p:ph type="body" sz="quarter" idx="11" hasCustomPrompt="1"/>
          </p:nvPr>
        </p:nvSpPr>
        <p:spPr>
          <a:xfrm>
            <a:off x="552820" y="6592526"/>
            <a:ext cx="10937145" cy="2915264"/>
          </a:xfrm>
          <a:prstGeom prst="round2DiagRect">
            <a:avLst>
              <a:gd name="adj1" fmla="val 7976"/>
              <a:gd name="adj2" fmla="val 0"/>
            </a:avLst>
          </a:prstGeom>
          <a:solidFill>
            <a:schemeClr val="tx1">
              <a:alpha val="50000"/>
            </a:schemeClr>
          </a:solidFill>
        </p:spPr>
        <p:txBody>
          <a:bodyPr/>
          <a:lstStyle/>
          <a:p>
            <a:pPr lvl="0"/>
            <a:r>
              <a:rPr kumimoji="1" lang="en-US" altLang="ja-JP" dirty="0" smtClean="0"/>
              <a:t> </a:t>
            </a:r>
            <a:endParaRPr kumimoji="1" lang="ja-JP" altLang="en-US" dirty="0"/>
          </a:p>
        </p:txBody>
      </p:sp>
      <p:sp>
        <p:nvSpPr>
          <p:cNvPr id="10" name="タイトル 1"/>
          <p:cNvSpPr>
            <a:spLocks noGrp="1"/>
          </p:cNvSpPr>
          <p:nvPr>
            <p:ph type="title" hasCustomPrompt="1"/>
          </p:nvPr>
        </p:nvSpPr>
        <p:spPr>
          <a:xfrm>
            <a:off x="1245160" y="7000976"/>
            <a:ext cx="8945575" cy="1717694"/>
          </a:xfrm>
          <a:prstGeom prst="rect">
            <a:avLst/>
          </a:prstGeom>
        </p:spPr>
        <p:txBody>
          <a:bodyPr anchor="b">
            <a:noAutofit/>
          </a:bodyPr>
          <a:lstStyle>
            <a:lvl1pPr algn="l">
              <a:defRPr sz="9600" kern="0" spc="300" baseline="0">
                <a:solidFill>
                  <a:schemeClr val="bg1"/>
                </a:solidFill>
                <a:effectLst>
                  <a:innerShdw blurRad="63500" dist="50800">
                    <a:prstClr val="black">
                      <a:alpha val="50000"/>
                    </a:prstClr>
                  </a:innerShdw>
                </a:effectLst>
                <a:latin typeface="Bebas Neue Regular" pitchFamily="50" charset="0"/>
              </a:defRPr>
            </a:lvl1pPr>
          </a:lstStyle>
          <a:p>
            <a:r>
              <a:rPr kumimoji="1" lang="en-US" altLang="ja-JP" dirty="0" smtClean="0"/>
              <a:t>SECTION NAME</a:t>
            </a:r>
            <a:endParaRPr kumimoji="1" lang="ja-JP" altLang="en-US" dirty="0"/>
          </a:p>
        </p:txBody>
      </p:sp>
      <p:sp>
        <p:nvSpPr>
          <p:cNvPr id="11" name="テキスト プレースホルダー 5"/>
          <p:cNvSpPr>
            <a:spLocks noGrp="1"/>
          </p:cNvSpPr>
          <p:nvPr>
            <p:ph type="body" sz="quarter" idx="13" hasCustomPrompt="1"/>
          </p:nvPr>
        </p:nvSpPr>
        <p:spPr>
          <a:xfrm>
            <a:off x="1152346" y="8487571"/>
            <a:ext cx="9050746" cy="763122"/>
          </a:xfrm>
        </p:spPr>
        <p:txBody>
          <a:bodyPr>
            <a:noAutofit/>
          </a:bodyPr>
          <a:lstStyle>
            <a:lvl1pPr algn="l">
              <a:spcBef>
                <a:spcPts val="0"/>
              </a:spcBef>
              <a:defRPr sz="3600" i="1" spc="0" baseline="0">
                <a:solidFill>
                  <a:schemeClr val="bg1"/>
                </a:solidFill>
                <a:effectLst/>
              </a:defRPr>
            </a:lvl1pPr>
          </a:lstStyle>
          <a:p>
            <a:pPr lvl="0"/>
            <a:r>
              <a:rPr kumimoji="1" lang="en-US" altLang="ja-JP" dirty="0" smtClean="0"/>
              <a:t>Short Description</a:t>
            </a:r>
            <a:endParaRPr kumimoji="1" lang="ja-JP" altLang="en-US" dirty="0" smtClean="0"/>
          </a:p>
        </p:txBody>
      </p:sp>
    </p:spTree>
    <p:extLst>
      <p:ext uri="{BB962C8B-B14F-4D97-AF65-F5344CB8AC3E}">
        <p14:creationId xmlns:p14="http://schemas.microsoft.com/office/powerpoint/2010/main" val="19094087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par>
                          <p:cTn id="8" fill="hold">
                            <p:stCondLst>
                              <p:cond delay="500"/>
                            </p:stCondLst>
                            <p:childTnLst>
                              <p:par>
                                <p:cTn id="9" presetID="56" presetClass="entr" presetSubtype="0" fill="hold" grpId="0" nodeType="afterEffect">
                                  <p:stCondLst>
                                    <p:cond delay="250"/>
                                  </p:stCondLst>
                                  <p:iterate type="lt">
                                    <p:tmPct val="10000"/>
                                  </p:iterate>
                                  <p:childTnLst>
                                    <p:set>
                                      <p:cBhvr>
                                        <p:cTn id="10" dur="1" fill="hold">
                                          <p:stCondLst>
                                            <p:cond delay="0"/>
                                          </p:stCondLst>
                                        </p:cTn>
                                        <p:tgtEl>
                                          <p:spTgt spid="10"/>
                                        </p:tgtEl>
                                        <p:attrNameLst>
                                          <p:attrName>style.visibility</p:attrName>
                                        </p:attrNameLst>
                                      </p:cBhvr>
                                      <p:to>
                                        <p:strVal val="visible"/>
                                      </p:to>
                                    </p:set>
                                    <p:anim by="(-#ppt_w*2)" calcmode="lin" valueType="num">
                                      <p:cBhvr rctx="PPT">
                                        <p:cTn id="11" dur="375" autoRev="1" fill="hold">
                                          <p:stCondLst>
                                            <p:cond delay="0"/>
                                          </p:stCondLst>
                                        </p:cTn>
                                        <p:tgtEl>
                                          <p:spTgt spid="10"/>
                                        </p:tgtEl>
                                        <p:attrNameLst>
                                          <p:attrName>ppt_w</p:attrName>
                                        </p:attrNameLst>
                                      </p:cBhvr>
                                    </p:anim>
                                    <p:anim by="(#ppt_w*0.50)" calcmode="lin" valueType="num">
                                      <p:cBhvr>
                                        <p:cTn id="12" dur="375" decel="50000" autoRev="1" fill="hold">
                                          <p:stCondLst>
                                            <p:cond delay="0"/>
                                          </p:stCondLst>
                                        </p:cTn>
                                        <p:tgtEl>
                                          <p:spTgt spid="10"/>
                                        </p:tgtEl>
                                        <p:attrNameLst>
                                          <p:attrName>ppt_x</p:attrName>
                                        </p:attrNameLst>
                                      </p:cBhvr>
                                    </p:anim>
                                    <p:anim from="(-#ppt_h/2)" to="(#ppt_y)" calcmode="lin" valueType="num">
                                      <p:cBhvr>
                                        <p:cTn id="13" dur="750" fill="hold">
                                          <p:stCondLst>
                                            <p:cond delay="0"/>
                                          </p:stCondLst>
                                        </p:cTn>
                                        <p:tgtEl>
                                          <p:spTgt spid="10"/>
                                        </p:tgtEl>
                                        <p:attrNameLst>
                                          <p:attrName>ppt_y</p:attrName>
                                        </p:attrNameLst>
                                      </p:cBhvr>
                                    </p:anim>
                                    <p:animRot by="21600000">
                                      <p:cBhvr>
                                        <p:cTn id="14" dur="750" fill="hold">
                                          <p:stCondLst>
                                            <p:cond delay="0"/>
                                          </p:stCondLst>
                                        </p:cTn>
                                        <p:tgtEl>
                                          <p:spTgt spid="10"/>
                                        </p:tgtEl>
                                        <p:attrNameLst>
                                          <p:attrName>r</p:attrName>
                                        </p:attrNameLst>
                                      </p:cBhvr>
                                    </p:animRot>
                                  </p:childTnLst>
                                </p:cTn>
                              </p:par>
                              <p:par>
                                <p:cTn id="15" presetID="56" presetClass="entr" presetSubtype="0" fill="hold" grpId="0" nodeType="withEffect">
                                  <p:stCondLst>
                                    <p:cond delay="500"/>
                                  </p:stCondLst>
                                  <p:iterate type="lt">
                                    <p:tmPct val="4000"/>
                                  </p:iterate>
                                  <p:childTnLst>
                                    <p:set>
                                      <p:cBhvr>
                                        <p:cTn id="16" dur="1" fill="hold">
                                          <p:stCondLst>
                                            <p:cond delay="0"/>
                                          </p:stCondLst>
                                        </p:cTn>
                                        <p:tgtEl>
                                          <p:spTgt spid="11">
                                            <p:txEl>
                                              <p:pRg st="0" end="0"/>
                                            </p:txEl>
                                          </p:spTgt>
                                        </p:tgtEl>
                                        <p:attrNameLst>
                                          <p:attrName>style.visibility</p:attrName>
                                        </p:attrNameLst>
                                      </p:cBhvr>
                                      <p:to>
                                        <p:strVal val="visible"/>
                                      </p:to>
                                    </p:set>
                                    <p:anim by="(-#ppt_w*2)" calcmode="lin" valueType="num">
                                      <p:cBhvr rctx="PPT">
                                        <p:cTn id="17" dur="375" autoRev="1" fill="hold">
                                          <p:stCondLst>
                                            <p:cond delay="0"/>
                                          </p:stCondLst>
                                        </p:cTn>
                                        <p:tgtEl>
                                          <p:spTgt spid="11">
                                            <p:txEl>
                                              <p:pRg st="0" end="0"/>
                                            </p:txEl>
                                          </p:spTgt>
                                        </p:tgtEl>
                                        <p:attrNameLst>
                                          <p:attrName>ppt_w</p:attrName>
                                        </p:attrNameLst>
                                      </p:cBhvr>
                                    </p:anim>
                                    <p:anim by="(#ppt_w*0.50)" calcmode="lin" valueType="num">
                                      <p:cBhvr>
                                        <p:cTn id="18" dur="375" decel="50000" autoRev="1" fill="hold">
                                          <p:stCondLst>
                                            <p:cond delay="0"/>
                                          </p:stCondLst>
                                        </p:cTn>
                                        <p:tgtEl>
                                          <p:spTgt spid="11">
                                            <p:txEl>
                                              <p:pRg st="0" end="0"/>
                                            </p:txEl>
                                          </p:spTgt>
                                        </p:tgtEl>
                                        <p:attrNameLst>
                                          <p:attrName>ppt_x</p:attrName>
                                        </p:attrNameLst>
                                      </p:cBhvr>
                                    </p:anim>
                                    <p:anim from="(-#ppt_h/2)" to="(#ppt_y)" calcmode="lin" valueType="num">
                                      <p:cBhvr>
                                        <p:cTn id="19" dur="750" fill="hold">
                                          <p:stCondLst>
                                            <p:cond delay="0"/>
                                          </p:stCondLst>
                                        </p:cTn>
                                        <p:tgtEl>
                                          <p:spTgt spid="11">
                                            <p:txEl>
                                              <p:pRg st="0" end="0"/>
                                            </p:txEl>
                                          </p:spTgt>
                                        </p:tgtEl>
                                        <p:attrNameLst>
                                          <p:attrName>ppt_y</p:attrName>
                                        </p:attrNameLst>
                                      </p:cBhvr>
                                    </p:anim>
                                    <p:animRot by="21600000">
                                      <p:cBhvr>
                                        <p:cTn id="20" dur="750" fill="hold">
                                          <p:stCondLst>
                                            <p:cond delay="0"/>
                                          </p:stCondLst>
                                        </p:cTn>
                                        <p:tgtEl>
                                          <p:spTgt spid="11">
                                            <p:txEl>
                                              <p:pRg st="0" end="0"/>
                                            </p:txEl>
                                          </p:spTgt>
                                        </p:tgtEl>
                                        <p:attrNameLst>
                                          <p:attrName>r</p:attrName>
                                        </p:attrNameLst>
                                      </p:cBhvr>
                                    </p:animRot>
                                  </p:childTnLst>
                                </p:cTn>
                              </p:par>
                              <p:par>
                                <p:cTn id="21" presetID="2" presetClass="entr" presetSubtype="8" decel="100000" fill="hold" grpId="0" nodeType="withEffect">
                                  <p:stCondLst>
                                    <p:cond delay="0"/>
                                  </p:stCondLst>
                                  <p:childTnLst>
                                    <p:set>
                                      <p:cBhvr>
                                        <p:cTn id="22" dur="1" fill="hold">
                                          <p:stCondLst>
                                            <p:cond delay="0"/>
                                          </p:stCondLst>
                                        </p:cTn>
                                        <p:tgtEl>
                                          <p:spTgt spid="8"/>
                                        </p:tgtEl>
                                        <p:attrNameLst>
                                          <p:attrName>style.visibility</p:attrName>
                                        </p:attrNameLst>
                                      </p:cBhvr>
                                      <p:to>
                                        <p:strVal val="visible"/>
                                      </p:to>
                                    </p:set>
                                    <p:anim calcmode="lin" valueType="num">
                                      <p:cBhvr additive="base">
                                        <p:cTn id="23" dur="500" fill="hold"/>
                                        <p:tgtEl>
                                          <p:spTgt spid="8"/>
                                        </p:tgtEl>
                                        <p:attrNameLst>
                                          <p:attrName>ppt_x</p:attrName>
                                        </p:attrNameLst>
                                      </p:cBhvr>
                                      <p:tavLst>
                                        <p:tav tm="0">
                                          <p:val>
                                            <p:strVal val="0-#ppt_w/2"/>
                                          </p:val>
                                        </p:tav>
                                        <p:tav tm="100000">
                                          <p:val>
                                            <p:strVal val="#ppt_x"/>
                                          </p:val>
                                        </p:tav>
                                      </p:tavLst>
                                    </p:anim>
                                    <p:anim calcmode="lin" valueType="num">
                                      <p:cBhvr additive="base">
                                        <p:cTn id="24" dur="500" fill="hold"/>
                                        <p:tgtEl>
                                          <p:spTgt spid="8"/>
                                        </p:tgtEl>
                                        <p:attrNameLst>
                                          <p:attrName>ppt_y</p:attrName>
                                        </p:attrNameLst>
                                      </p:cBhvr>
                                      <p:tavLst>
                                        <p:tav tm="0">
                                          <p:val>
                                            <p:strVal val="#ppt_y"/>
                                          </p:val>
                                        </p:tav>
                                        <p:tav tm="100000">
                                          <p:val>
                                            <p:strVal val="#ppt_y"/>
                                          </p:val>
                                        </p:tav>
                                      </p:tavLst>
                                    </p:anim>
                                  </p:childTnLst>
                                </p:cTn>
                              </p:par>
                              <p:par>
                                <p:cTn id="25" presetID="2" presetClass="entr" presetSubtype="2" decel="100000" fill="hold" grpId="0" nodeType="withEffect">
                                  <p:stCondLst>
                                    <p:cond delay="250"/>
                                  </p:stCondLst>
                                  <p:childTnLst>
                                    <p:set>
                                      <p:cBhvr>
                                        <p:cTn id="26" dur="1" fill="hold">
                                          <p:stCondLst>
                                            <p:cond delay="0"/>
                                          </p:stCondLst>
                                        </p:cTn>
                                        <p:tgtEl>
                                          <p:spTgt spid="9"/>
                                        </p:tgtEl>
                                        <p:attrNameLst>
                                          <p:attrName>style.visibility</p:attrName>
                                        </p:attrNameLst>
                                      </p:cBhvr>
                                      <p:to>
                                        <p:strVal val="visible"/>
                                      </p:to>
                                    </p:set>
                                    <p:anim calcmode="lin" valueType="num">
                                      <p:cBhvr additive="base">
                                        <p:cTn id="27" dur="500" fill="hold"/>
                                        <p:tgtEl>
                                          <p:spTgt spid="9"/>
                                        </p:tgtEl>
                                        <p:attrNameLst>
                                          <p:attrName>ppt_x</p:attrName>
                                        </p:attrNameLst>
                                      </p:cBhvr>
                                      <p:tavLst>
                                        <p:tav tm="0">
                                          <p:val>
                                            <p:strVal val="1+#ppt_w/2"/>
                                          </p:val>
                                        </p:tav>
                                        <p:tav tm="100000">
                                          <p:val>
                                            <p:strVal val="#ppt_x"/>
                                          </p:val>
                                        </p:tav>
                                      </p:tavLst>
                                    </p:anim>
                                    <p:anim calcmode="lin" valueType="num">
                                      <p:cBhvr additive="base">
                                        <p:cTn id="28" dur="50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9" grpId="0" animBg="1">
        <p:tmplLst>
          <p:tmpl>
            <p:tnLst>
              <p:par>
                <p:cTn presetID="2" presetClass="entr" presetSubtype="2" decel="100000" fill="hold" nodeType="withEffect">
                  <p:stCondLst>
                    <p:cond delay="250"/>
                  </p:stCondLst>
                  <p:childTnLst>
                    <p:set>
                      <p:cBhvr>
                        <p:cTn dur="1" fill="hold">
                          <p:stCondLst>
                            <p:cond delay="0"/>
                          </p:stCondLst>
                        </p:cTn>
                        <p:tgtEl>
                          <p:spTgt spid="9"/>
                        </p:tgtEl>
                        <p:attrNameLst>
                          <p:attrName>style.visibility</p:attrName>
                        </p:attrNameLst>
                      </p:cBhvr>
                      <p:to>
                        <p:strVal val="visible"/>
                      </p:to>
                    </p:set>
                    <p:anim calcmode="lin" valueType="num">
                      <p:cBhvr additive="base">
                        <p:cTn dur="500" fill="hold"/>
                        <p:tgtEl>
                          <p:spTgt spid="9"/>
                        </p:tgtEl>
                        <p:attrNameLst>
                          <p:attrName>ppt_x</p:attrName>
                        </p:attrNameLst>
                      </p:cBhvr>
                      <p:tavLst>
                        <p:tav tm="0">
                          <p:val>
                            <p:strVal val="1+#ppt_w/2"/>
                          </p:val>
                        </p:tav>
                        <p:tav tm="100000">
                          <p:val>
                            <p:strVal val="#ppt_x"/>
                          </p:val>
                        </p:tav>
                      </p:tavLst>
                    </p:anim>
                    <p:anim calcmode="lin" valueType="num">
                      <p:cBhvr additive="base">
                        <p:cTn dur="500" fill="hold"/>
                        <p:tgtEl>
                          <p:spTgt spid="9"/>
                        </p:tgtEl>
                        <p:attrNameLst>
                          <p:attrName>ppt_y</p:attrName>
                        </p:attrNameLst>
                      </p:cBhvr>
                      <p:tavLst>
                        <p:tav tm="0">
                          <p:val>
                            <p:strVal val="#ppt_y"/>
                          </p:val>
                        </p:tav>
                        <p:tav tm="100000">
                          <p:val>
                            <p:strVal val="#ppt_y"/>
                          </p:val>
                        </p:tav>
                      </p:tavLst>
                    </p:anim>
                  </p:childTnLst>
                </p:cTn>
              </p:par>
            </p:tnLst>
          </p:tmpl>
        </p:tmplLst>
      </p:bldP>
      <p:bldP spid="8" grpId="0" animBg="1">
        <p:tmplLst>
          <p:tmpl>
            <p:tnLst>
              <p:par>
                <p:cTn presetID="2" presetClass="entr" presetSubtype="8" decel="100000" fill="hold" nodeType="withEffect">
                  <p:stCondLst>
                    <p:cond delay="0"/>
                  </p:stCondLst>
                  <p:childTnLst>
                    <p:set>
                      <p:cBhvr>
                        <p:cTn dur="1" fill="hold">
                          <p:stCondLst>
                            <p:cond delay="0"/>
                          </p:stCondLst>
                        </p:cTn>
                        <p:tgtEl>
                          <p:spTgt spid="8"/>
                        </p:tgtEl>
                        <p:attrNameLst>
                          <p:attrName>style.visibility</p:attrName>
                        </p:attrNameLst>
                      </p:cBhvr>
                      <p:to>
                        <p:strVal val="visible"/>
                      </p:to>
                    </p:set>
                    <p:anim calcmode="lin" valueType="num">
                      <p:cBhvr additive="base">
                        <p:cTn dur="500" fill="hold"/>
                        <p:tgtEl>
                          <p:spTgt spid="8"/>
                        </p:tgtEl>
                        <p:attrNameLst>
                          <p:attrName>ppt_x</p:attrName>
                        </p:attrNameLst>
                      </p:cBhvr>
                      <p:tavLst>
                        <p:tav tm="0">
                          <p:val>
                            <p:strVal val="0-#ppt_w/2"/>
                          </p:val>
                        </p:tav>
                        <p:tav tm="100000">
                          <p:val>
                            <p:strVal val="#ppt_x"/>
                          </p:val>
                        </p:tav>
                      </p:tavLst>
                    </p:anim>
                    <p:anim calcmode="lin" valueType="num">
                      <p:cBhvr additive="base">
                        <p:cTn dur="500" fill="hold"/>
                        <p:tgtEl>
                          <p:spTgt spid="8"/>
                        </p:tgtEl>
                        <p:attrNameLst>
                          <p:attrName>ppt_y</p:attrName>
                        </p:attrNameLst>
                      </p:cBhvr>
                      <p:tavLst>
                        <p:tav tm="0">
                          <p:val>
                            <p:strVal val="#ppt_y"/>
                          </p:val>
                        </p:tav>
                        <p:tav tm="100000">
                          <p:val>
                            <p:strVal val="#ppt_y"/>
                          </p:val>
                        </p:tav>
                      </p:tavLst>
                    </p:anim>
                  </p:childTnLst>
                </p:cTn>
              </p:par>
            </p:tnLst>
          </p:tmpl>
        </p:tmplLst>
      </p:bldP>
      <p:bldP spid="10" grpId="0"/>
      <p:bldP spid="11" grpId="0" build="p">
        <p:tmplLst>
          <p:tmpl lvl="1">
            <p:tnLst>
              <p:par>
                <p:cTn presetID="56" presetClass="entr" presetSubtype="0" fill="hold" nodeType="withEffect">
                  <p:stCondLst>
                    <p:cond delay="500"/>
                  </p:stCondLst>
                  <p:iterate type="lt">
                    <p:tmPct val="4000"/>
                  </p:iterate>
                  <p:childTnLst>
                    <p:set>
                      <p:cBhvr>
                        <p:cTn dur="1" fill="hold">
                          <p:stCondLst>
                            <p:cond delay="0"/>
                          </p:stCondLst>
                        </p:cTn>
                        <p:tgtEl>
                          <p:spTgt spid="11"/>
                        </p:tgtEl>
                        <p:attrNameLst>
                          <p:attrName>style.visibility</p:attrName>
                        </p:attrNameLst>
                      </p:cBhvr>
                      <p:to>
                        <p:strVal val="visible"/>
                      </p:to>
                    </p:set>
                    <p:anim by="(-#ppt_w*2)" calcmode="lin" valueType="num">
                      <p:cBhvr rctx="PPT">
                        <p:cTn dur="375" autoRev="1" fill="hold">
                          <p:stCondLst>
                            <p:cond delay="0"/>
                          </p:stCondLst>
                        </p:cTn>
                        <p:tgtEl>
                          <p:spTgt spid="11"/>
                        </p:tgtEl>
                        <p:attrNameLst>
                          <p:attrName>ppt_w</p:attrName>
                        </p:attrNameLst>
                      </p:cBhvr>
                    </p:anim>
                    <p:anim by="(#ppt_w*0.50)" calcmode="lin" valueType="num">
                      <p:cBhvr>
                        <p:cTn dur="375" decel="50000" autoRev="1" fill="hold">
                          <p:stCondLst>
                            <p:cond delay="0"/>
                          </p:stCondLst>
                        </p:cTn>
                        <p:tgtEl>
                          <p:spTgt spid="11"/>
                        </p:tgtEl>
                        <p:attrNameLst>
                          <p:attrName>ppt_x</p:attrName>
                        </p:attrNameLst>
                      </p:cBhvr>
                    </p:anim>
                    <p:anim from="(-#ppt_h/2)" to="(#ppt_y)" calcmode="lin" valueType="num">
                      <p:cBhvr>
                        <p:cTn dur="750" fill="hold">
                          <p:stCondLst>
                            <p:cond delay="0"/>
                          </p:stCondLst>
                        </p:cTn>
                        <p:tgtEl>
                          <p:spTgt spid="11"/>
                        </p:tgtEl>
                        <p:attrNameLst>
                          <p:attrName>ppt_y</p:attrName>
                        </p:attrNameLst>
                      </p:cBhvr>
                    </p:anim>
                    <p:animRot by="21600000">
                      <p:cBhvr>
                        <p:cTn dur="750" fill="hold">
                          <p:stCondLst>
                            <p:cond delay="0"/>
                          </p:stCondLst>
                        </p:cTn>
                        <p:tgtEl>
                          <p:spTgt spid="11"/>
                        </p:tgtEl>
                        <p:attrNameLst>
                          <p:attrName>r</p:attrName>
                        </p:attrNameLst>
                      </p:cBhvr>
                    </p:animRot>
                  </p:childTnLst>
                </p:cTn>
              </p:par>
            </p:tnLst>
          </p:tmpl>
        </p:tmplLst>
      </p:bldP>
    </p:bldLst>
  </p:timing>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Key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smtClean="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F95F845C-B07D-424A-A6EA-96D8F4A7E4C5}" type="slidenum">
              <a:rPr lang="ja-JP" altLang="en-US" smtClean="0"/>
              <a:pPr/>
              <a:t>‹#›</a:t>
            </a:fld>
            <a:endParaRPr lang="ja-JP" altLang="en-US"/>
          </a:p>
        </p:txBody>
      </p:sp>
      <p:sp>
        <p:nvSpPr>
          <p:cNvPr id="6" name="テキスト プレースホルダー 5"/>
          <p:cNvSpPr>
            <a:spLocks noGrp="1"/>
          </p:cNvSpPr>
          <p:nvPr>
            <p:ph type="body" sz="quarter" idx="12" hasCustomPrompt="1"/>
          </p:nvPr>
        </p:nvSpPr>
        <p:spPr>
          <a:xfrm>
            <a:off x="1237456" y="1803400"/>
            <a:ext cx="15811500" cy="617976"/>
          </a:xfrm>
        </p:spPr>
        <p:txBody>
          <a:bodyPr anchor="ctr">
            <a:noAutofit/>
          </a:bodyPr>
          <a:lstStyle>
            <a:lvl1pPr algn="ctr">
              <a:spcBef>
                <a:spcPts val="0"/>
              </a:spcBef>
              <a:defRPr sz="3200" i="1" spc="0" baseline="0">
                <a:solidFill>
                  <a:schemeClr val="bg1"/>
                </a:solidFill>
                <a:effectLst/>
              </a:defRPr>
            </a:lvl1pPr>
          </a:lstStyle>
          <a:p>
            <a:pPr lvl="0"/>
            <a:r>
              <a:rPr kumimoji="1" lang="en-US" altLang="ja-JP" dirty="0" smtClean="0"/>
              <a:t>Subtitle Goes Here</a:t>
            </a:r>
            <a:endParaRPr kumimoji="1" lang="ja-JP" altLang="en-US" dirty="0" smtClean="0"/>
          </a:p>
        </p:txBody>
      </p:sp>
      <p:sp>
        <p:nvSpPr>
          <p:cNvPr id="24" name="円/楕円 23"/>
          <p:cNvSpPr/>
          <p:nvPr userDrawn="1"/>
        </p:nvSpPr>
        <p:spPr>
          <a:xfrm>
            <a:off x="4371216" y="2666197"/>
            <a:ext cx="3375375" cy="3375375"/>
          </a:xfrm>
          <a:prstGeom prst="ellipse">
            <a:avLst/>
          </a:prstGeom>
          <a:gradFill flip="none" rotWithShape="1">
            <a:gsLst>
              <a:gs pos="0">
                <a:schemeClr val="tx2"/>
              </a:gs>
              <a:gs pos="21000">
                <a:srgbClr val="FFFFFF"/>
              </a:gs>
              <a:gs pos="88000">
                <a:srgbClr val="FFFFFF">
                  <a:alpha val="40000"/>
                </a:srgbClr>
              </a:gs>
              <a:gs pos="67000">
                <a:schemeClr val="tx2">
                  <a:alpha val="2000"/>
                </a:schemeClr>
              </a:gs>
              <a:gs pos="100000">
                <a:schemeClr val="tx2"/>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5" name="円/楕円 24"/>
          <p:cNvSpPr/>
          <p:nvPr userDrawn="1"/>
        </p:nvSpPr>
        <p:spPr>
          <a:xfrm>
            <a:off x="2752496" y="2924747"/>
            <a:ext cx="1798743" cy="1798743"/>
          </a:xfrm>
          <a:prstGeom prst="ellipse">
            <a:avLst/>
          </a:prstGeom>
          <a:gradFill flip="none" rotWithShape="1">
            <a:gsLst>
              <a:gs pos="0">
                <a:schemeClr val="tx2"/>
              </a:gs>
              <a:gs pos="21000">
                <a:srgbClr val="FFFFFF">
                  <a:alpha val="75000"/>
                </a:srgbClr>
              </a:gs>
              <a:gs pos="88000">
                <a:srgbClr val="FFFFFF">
                  <a:alpha val="40000"/>
                </a:srgbClr>
              </a:gs>
              <a:gs pos="67000">
                <a:schemeClr val="tx2">
                  <a:alpha val="2000"/>
                </a:schemeClr>
              </a:gs>
              <a:gs pos="100000">
                <a:schemeClr val="tx2"/>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6" name="円/楕円 25"/>
          <p:cNvSpPr/>
          <p:nvPr userDrawn="1"/>
        </p:nvSpPr>
        <p:spPr>
          <a:xfrm>
            <a:off x="10717652" y="5141913"/>
            <a:ext cx="2791768" cy="2791768"/>
          </a:xfrm>
          <a:prstGeom prst="ellipse">
            <a:avLst/>
          </a:prstGeom>
          <a:gradFill flip="none" rotWithShape="1">
            <a:gsLst>
              <a:gs pos="0">
                <a:schemeClr val="tx2"/>
              </a:gs>
              <a:gs pos="21000">
                <a:srgbClr val="FFFFFF">
                  <a:alpha val="75000"/>
                </a:srgbClr>
              </a:gs>
              <a:gs pos="88000">
                <a:srgbClr val="FFFFFF">
                  <a:alpha val="40000"/>
                </a:srgbClr>
              </a:gs>
              <a:gs pos="67000">
                <a:schemeClr val="tx2">
                  <a:alpha val="2000"/>
                </a:schemeClr>
              </a:gs>
              <a:gs pos="100000">
                <a:schemeClr val="tx2"/>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 name="円/楕円 26"/>
          <p:cNvSpPr/>
          <p:nvPr userDrawn="1"/>
        </p:nvSpPr>
        <p:spPr>
          <a:xfrm>
            <a:off x="12113536" y="2983259"/>
            <a:ext cx="2925325" cy="2925325"/>
          </a:xfrm>
          <a:prstGeom prst="ellipse">
            <a:avLst/>
          </a:prstGeom>
          <a:gradFill flip="none" rotWithShape="1">
            <a:gsLst>
              <a:gs pos="0">
                <a:schemeClr val="tx2"/>
              </a:gs>
              <a:gs pos="21000">
                <a:srgbClr val="FFFFFF">
                  <a:alpha val="75000"/>
                </a:srgbClr>
              </a:gs>
              <a:gs pos="88000">
                <a:srgbClr val="FFFFFF">
                  <a:alpha val="40000"/>
                </a:srgbClr>
              </a:gs>
              <a:gs pos="67000">
                <a:schemeClr val="tx2">
                  <a:alpha val="2000"/>
                </a:schemeClr>
              </a:gs>
              <a:gs pos="100000">
                <a:schemeClr val="tx2"/>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 name="円/楕円 27"/>
          <p:cNvSpPr/>
          <p:nvPr userDrawn="1"/>
        </p:nvSpPr>
        <p:spPr>
          <a:xfrm>
            <a:off x="5364813" y="6152532"/>
            <a:ext cx="1798743" cy="1798743"/>
          </a:xfrm>
          <a:prstGeom prst="ellipse">
            <a:avLst/>
          </a:prstGeom>
          <a:gradFill flip="none" rotWithShape="1">
            <a:gsLst>
              <a:gs pos="0">
                <a:schemeClr val="tx2"/>
              </a:gs>
              <a:gs pos="21000">
                <a:srgbClr val="FFFFFF">
                  <a:alpha val="75000"/>
                </a:srgbClr>
              </a:gs>
              <a:gs pos="88000">
                <a:srgbClr val="FFFFFF">
                  <a:alpha val="40000"/>
                </a:srgbClr>
              </a:gs>
              <a:gs pos="67000">
                <a:schemeClr val="tx2">
                  <a:alpha val="2000"/>
                </a:schemeClr>
              </a:gs>
              <a:gs pos="100000">
                <a:schemeClr val="tx2"/>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9" name="円/楕円 28"/>
          <p:cNvSpPr/>
          <p:nvPr userDrawn="1"/>
        </p:nvSpPr>
        <p:spPr>
          <a:xfrm>
            <a:off x="2507725" y="4899905"/>
            <a:ext cx="2857088" cy="2857088"/>
          </a:xfrm>
          <a:prstGeom prst="ellipse">
            <a:avLst/>
          </a:prstGeom>
          <a:gradFill flip="none" rotWithShape="1">
            <a:gsLst>
              <a:gs pos="0">
                <a:schemeClr val="tx2"/>
              </a:gs>
              <a:gs pos="21000">
                <a:srgbClr val="FFFFFF">
                  <a:alpha val="75000"/>
                </a:srgbClr>
              </a:gs>
              <a:gs pos="88000">
                <a:srgbClr val="FFFFFF">
                  <a:alpha val="40000"/>
                </a:srgbClr>
              </a:gs>
              <a:gs pos="67000">
                <a:schemeClr val="tx2">
                  <a:alpha val="2000"/>
                </a:schemeClr>
              </a:gs>
              <a:gs pos="100000">
                <a:schemeClr val="tx2"/>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0" name="円/楕円 29"/>
          <p:cNvSpPr/>
          <p:nvPr userDrawn="1"/>
        </p:nvSpPr>
        <p:spPr>
          <a:xfrm>
            <a:off x="7115055" y="3398458"/>
            <a:ext cx="4050450" cy="4050450"/>
          </a:xfrm>
          <a:prstGeom prst="ellipse">
            <a:avLst/>
          </a:prstGeom>
          <a:gradFill flip="none" rotWithShape="1">
            <a:gsLst>
              <a:gs pos="0">
                <a:schemeClr val="tx2"/>
              </a:gs>
              <a:gs pos="21000">
                <a:srgbClr val="FFFFFF">
                  <a:alpha val="75000"/>
                </a:srgbClr>
              </a:gs>
              <a:gs pos="88000">
                <a:srgbClr val="FFFFFF">
                  <a:alpha val="40000"/>
                </a:srgbClr>
              </a:gs>
              <a:gs pos="67000">
                <a:schemeClr val="tx2">
                  <a:alpha val="2000"/>
                </a:schemeClr>
              </a:gs>
              <a:gs pos="100000">
                <a:schemeClr val="tx2"/>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1" name="円/楕円 30"/>
          <p:cNvSpPr/>
          <p:nvPr userDrawn="1"/>
        </p:nvSpPr>
        <p:spPr>
          <a:xfrm>
            <a:off x="685591" y="3299957"/>
            <a:ext cx="2291930" cy="2291930"/>
          </a:xfrm>
          <a:prstGeom prst="ellipse">
            <a:avLst/>
          </a:prstGeom>
          <a:gradFill flip="none" rotWithShape="1">
            <a:gsLst>
              <a:gs pos="0">
                <a:schemeClr val="tx2"/>
              </a:gs>
              <a:gs pos="21000">
                <a:srgbClr val="FFFFFF">
                  <a:alpha val="75000"/>
                </a:srgbClr>
              </a:gs>
              <a:gs pos="88000">
                <a:srgbClr val="FFFFFF">
                  <a:alpha val="40000"/>
                </a:srgbClr>
              </a:gs>
              <a:gs pos="67000">
                <a:schemeClr val="tx2">
                  <a:alpha val="2000"/>
                </a:schemeClr>
              </a:gs>
              <a:gs pos="100000">
                <a:schemeClr val="tx2"/>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2" name="円/楕円 31"/>
          <p:cNvSpPr/>
          <p:nvPr userDrawn="1"/>
        </p:nvSpPr>
        <p:spPr>
          <a:xfrm>
            <a:off x="15173147" y="3729858"/>
            <a:ext cx="2291930" cy="2291930"/>
          </a:xfrm>
          <a:prstGeom prst="ellipse">
            <a:avLst/>
          </a:prstGeom>
          <a:gradFill flip="none" rotWithShape="1">
            <a:gsLst>
              <a:gs pos="0">
                <a:schemeClr val="tx2"/>
              </a:gs>
              <a:gs pos="21000">
                <a:srgbClr val="FFFFFF">
                  <a:alpha val="75000"/>
                </a:srgbClr>
              </a:gs>
              <a:gs pos="88000">
                <a:srgbClr val="FFFFFF">
                  <a:alpha val="40000"/>
                </a:srgbClr>
              </a:gs>
              <a:gs pos="67000">
                <a:schemeClr val="tx2">
                  <a:alpha val="2000"/>
                </a:schemeClr>
              </a:gs>
              <a:gs pos="100000">
                <a:schemeClr val="tx2"/>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3" name="円/楕円 32"/>
          <p:cNvSpPr/>
          <p:nvPr userDrawn="1"/>
        </p:nvSpPr>
        <p:spPr>
          <a:xfrm>
            <a:off x="14273776" y="5591887"/>
            <a:ext cx="1798743" cy="1798743"/>
          </a:xfrm>
          <a:prstGeom prst="ellipse">
            <a:avLst/>
          </a:prstGeom>
          <a:gradFill flip="none" rotWithShape="1">
            <a:gsLst>
              <a:gs pos="0">
                <a:schemeClr val="tx2"/>
              </a:gs>
              <a:gs pos="21000">
                <a:srgbClr val="FFFFFF">
                  <a:alpha val="75000"/>
                </a:srgbClr>
              </a:gs>
              <a:gs pos="88000">
                <a:srgbClr val="FFFFFF">
                  <a:alpha val="40000"/>
                </a:srgbClr>
              </a:gs>
              <a:gs pos="67000">
                <a:schemeClr val="tx2">
                  <a:alpha val="2000"/>
                </a:schemeClr>
              </a:gs>
              <a:gs pos="100000">
                <a:schemeClr val="tx2"/>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4" name="円/楕円 33"/>
          <p:cNvSpPr/>
          <p:nvPr userDrawn="1"/>
        </p:nvSpPr>
        <p:spPr>
          <a:xfrm>
            <a:off x="1608353" y="6041572"/>
            <a:ext cx="899372" cy="899372"/>
          </a:xfrm>
          <a:prstGeom prst="ellipse">
            <a:avLst/>
          </a:prstGeom>
          <a:gradFill flip="none" rotWithShape="1">
            <a:gsLst>
              <a:gs pos="0">
                <a:schemeClr val="tx2"/>
              </a:gs>
              <a:gs pos="21000">
                <a:srgbClr val="FFFFFF">
                  <a:alpha val="75000"/>
                </a:srgbClr>
              </a:gs>
              <a:gs pos="88000">
                <a:srgbClr val="FFFFFF">
                  <a:alpha val="40000"/>
                </a:srgbClr>
              </a:gs>
              <a:gs pos="67000">
                <a:schemeClr val="tx2">
                  <a:alpha val="2000"/>
                </a:schemeClr>
              </a:gs>
              <a:gs pos="100000">
                <a:schemeClr val="tx2"/>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5" name="円/楕円 34"/>
          <p:cNvSpPr/>
          <p:nvPr userDrawn="1"/>
        </p:nvSpPr>
        <p:spPr>
          <a:xfrm>
            <a:off x="11168795" y="3391994"/>
            <a:ext cx="899372" cy="899372"/>
          </a:xfrm>
          <a:prstGeom prst="ellipse">
            <a:avLst/>
          </a:prstGeom>
          <a:gradFill flip="none" rotWithShape="1">
            <a:gsLst>
              <a:gs pos="0">
                <a:schemeClr val="tx2"/>
              </a:gs>
              <a:gs pos="21000">
                <a:srgbClr val="FFFFFF">
                  <a:alpha val="75000"/>
                </a:srgbClr>
              </a:gs>
              <a:gs pos="88000">
                <a:srgbClr val="FFFFFF">
                  <a:alpha val="40000"/>
                </a:srgbClr>
              </a:gs>
              <a:gs pos="67000">
                <a:schemeClr val="tx2">
                  <a:alpha val="2000"/>
                </a:schemeClr>
              </a:gs>
              <a:gs pos="100000">
                <a:schemeClr val="tx2"/>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6" name="円/楕円 35"/>
          <p:cNvSpPr/>
          <p:nvPr userDrawn="1"/>
        </p:nvSpPr>
        <p:spPr>
          <a:xfrm>
            <a:off x="16748252" y="6328449"/>
            <a:ext cx="899372" cy="899372"/>
          </a:xfrm>
          <a:prstGeom prst="ellipse">
            <a:avLst/>
          </a:prstGeom>
          <a:gradFill flip="none" rotWithShape="1">
            <a:gsLst>
              <a:gs pos="0">
                <a:schemeClr val="tx2"/>
              </a:gs>
              <a:gs pos="21000">
                <a:srgbClr val="FFFFFF">
                  <a:alpha val="75000"/>
                </a:srgbClr>
              </a:gs>
              <a:gs pos="88000">
                <a:srgbClr val="FFFFFF">
                  <a:alpha val="40000"/>
                </a:srgbClr>
              </a:gs>
              <a:gs pos="67000">
                <a:schemeClr val="tx2">
                  <a:alpha val="2000"/>
                </a:schemeClr>
              </a:gs>
              <a:gs pos="100000">
                <a:schemeClr val="tx2"/>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7" name="テキスト プレースホルダー 5"/>
          <p:cNvSpPr>
            <a:spLocks noGrp="1"/>
          </p:cNvSpPr>
          <p:nvPr>
            <p:ph type="body" sz="quarter" idx="20" hasCustomPrompt="1"/>
          </p:nvPr>
        </p:nvSpPr>
        <p:spPr>
          <a:xfrm>
            <a:off x="921553" y="8127191"/>
            <a:ext cx="16443307" cy="1451863"/>
          </a:xfrm>
        </p:spPr>
        <p:txBody>
          <a:bodyPr anchor="ctr">
            <a:noAutofit/>
          </a:bodyPr>
          <a:lstStyle>
            <a:lvl1pPr algn="ctr">
              <a:lnSpc>
                <a:spcPct val="100000"/>
              </a:lnSpc>
              <a:spcBef>
                <a:spcPts val="0"/>
              </a:spcBef>
              <a:defRPr sz="2800" i="0" spc="0" baseline="0">
                <a:solidFill>
                  <a:schemeClr val="bg1"/>
                </a:solidFill>
                <a:effectLst/>
                <a:latin typeface="+mn-lt"/>
              </a:defRPr>
            </a:lvl1pPr>
          </a:lstStyle>
          <a:p>
            <a:pPr lvl="0"/>
            <a:r>
              <a:rPr kumimoji="1" lang="en-US" altLang="ja-JP" dirty="0" smtClean="0"/>
              <a:t>Text Here</a:t>
            </a:r>
          </a:p>
        </p:txBody>
      </p:sp>
      <p:sp>
        <p:nvSpPr>
          <p:cNvPr id="38" name="図プレースホルダー 7"/>
          <p:cNvSpPr>
            <a:spLocks noGrp="1"/>
          </p:cNvSpPr>
          <p:nvPr>
            <p:ph type="pic" sz="quarter" idx="17" hasCustomPrompt="1"/>
          </p:nvPr>
        </p:nvSpPr>
        <p:spPr>
          <a:xfrm>
            <a:off x="3362646" y="3537306"/>
            <a:ext cx="573623" cy="573623"/>
          </a:xfrm>
          <a:effectLst>
            <a:innerShdw blurRad="63500" dist="50800">
              <a:prstClr val="black">
                <a:alpha val="50000"/>
              </a:prstClr>
            </a:innerShdw>
          </a:effectLst>
        </p:spPr>
        <p:txBody>
          <a:bodyPr>
            <a:normAutofit/>
          </a:bodyPr>
          <a:lstStyle>
            <a:lvl1pPr>
              <a:defRPr sz="1400">
                <a:latin typeface="Bebas Neue Regular" pitchFamily="50" charset="0"/>
              </a:defRPr>
            </a:lvl1pPr>
          </a:lstStyle>
          <a:p>
            <a:r>
              <a:rPr kumimoji="1" lang="en-US" altLang="ja-JP" dirty="0" smtClean="0"/>
              <a:t>ICON</a:t>
            </a:r>
            <a:endParaRPr kumimoji="1" lang="ja-JP" altLang="en-US" dirty="0"/>
          </a:p>
        </p:txBody>
      </p:sp>
      <p:sp>
        <p:nvSpPr>
          <p:cNvPr id="39" name="図プレースホルダー 7"/>
          <p:cNvSpPr>
            <a:spLocks noGrp="1"/>
          </p:cNvSpPr>
          <p:nvPr>
            <p:ph type="pic" sz="quarter" idx="21" hasCustomPrompt="1"/>
          </p:nvPr>
        </p:nvSpPr>
        <p:spPr>
          <a:xfrm>
            <a:off x="5977372" y="6765091"/>
            <a:ext cx="573623" cy="573623"/>
          </a:xfrm>
          <a:effectLst>
            <a:innerShdw blurRad="63500" dist="50800">
              <a:prstClr val="black">
                <a:alpha val="50000"/>
              </a:prstClr>
            </a:innerShdw>
          </a:effectLst>
        </p:spPr>
        <p:txBody>
          <a:bodyPr>
            <a:normAutofit/>
          </a:bodyPr>
          <a:lstStyle>
            <a:lvl1pPr>
              <a:defRPr sz="1400">
                <a:latin typeface="Bebas Neue Regular" pitchFamily="50" charset="0"/>
              </a:defRPr>
            </a:lvl1pPr>
          </a:lstStyle>
          <a:p>
            <a:r>
              <a:rPr kumimoji="1" lang="en-US" altLang="ja-JP" dirty="0" smtClean="0"/>
              <a:t>ICON</a:t>
            </a:r>
            <a:endParaRPr kumimoji="1" lang="ja-JP" altLang="en-US" dirty="0"/>
          </a:p>
        </p:txBody>
      </p:sp>
      <p:sp>
        <p:nvSpPr>
          <p:cNvPr id="49" name="図プレースホルダー 7"/>
          <p:cNvSpPr>
            <a:spLocks noGrp="1"/>
          </p:cNvSpPr>
          <p:nvPr>
            <p:ph type="pic" sz="quarter" idx="22" hasCustomPrompt="1"/>
          </p:nvPr>
        </p:nvSpPr>
        <p:spPr>
          <a:xfrm>
            <a:off x="14878209" y="6191468"/>
            <a:ext cx="573623" cy="573623"/>
          </a:xfrm>
          <a:effectLst>
            <a:innerShdw blurRad="63500" dist="50800">
              <a:prstClr val="black">
                <a:alpha val="50000"/>
              </a:prstClr>
            </a:innerShdw>
          </a:effectLst>
        </p:spPr>
        <p:txBody>
          <a:bodyPr>
            <a:normAutofit/>
          </a:bodyPr>
          <a:lstStyle>
            <a:lvl1pPr>
              <a:defRPr sz="1400">
                <a:latin typeface="Bebas Neue Regular" pitchFamily="50" charset="0"/>
              </a:defRPr>
            </a:lvl1pPr>
          </a:lstStyle>
          <a:p>
            <a:r>
              <a:rPr kumimoji="1" lang="en-US" altLang="ja-JP" dirty="0" smtClean="0"/>
              <a:t>ICON</a:t>
            </a:r>
            <a:endParaRPr kumimoji="1" lang="ja-JP" altLang="en-US" dirty="0"/>
          </a:p>
        </p:txBody>
      </p:sp>
      <p:sp>
        <p:nvSpPr>
          <p:cNvPr id="50" name="図プレースホルダー 7"/>
          <p:cNvSpPr>
            <a:spLocks noGrp="1"/>
          </p:cNvSpPr>
          <p:nvPr>
            <p:ph type="pic" sz="quarter" idx="23" hasCustomPrompt="1"/>
          </p:nvPr>
        </p:nvSpPr>
        <p:spPr>
          <a:xfrm>
            <a:off x="8647356" y="4437836"/>
            <a:ext cx="985847" cy="985847"/>
          </a:xfrm>
          <a:effectLst>
            <a:innerShdw blurRad="63500" dist="50800">
              <a:prstClr val="black">
                <a:alpha val="50000"/>
              </a:prstClr>
            </a:innerShdw>
          </a:effectLst>
        </p:spPr>
        <p:txBody>
          <a:bodyPr>
            <a:normAutofit/>
          </a:bodyPr>
          <a:lstStyle>
            <a:lvl1pPr>
              <a:defRPr sz="1400">
                <a:latin typeface="Bebas Neue Regular" pitchFamily="50" charset="0"/>
              </a:defRPr>
            </a:lvl1pPr>
          </a:lstStyle>
          <a:p>
            <a:r>
              <a:rPr kumimoji="1" lang="en-US" altLang="ja-JP" dirty="0" smtClean="0"/>
              <a:t>ICON</a:t>
            </a:r>
            <a:endParaRPr kumimoji="1" lang="ja-JP" altLang="en-US" dirty="0"/>
          </a:p>
        </p:txBody>
      </p:sp>
      <p:sp>
        <p:nvSpPr>
          <p:cNvPr id="51" name="テキスト プレースホルダー 5"/>
          <p:cNvSpPr>
            <a:spLocks noGrp="1"/>
          </p:cNvSpPr>
          <p:nvPr>
            <p:ph type="body" sz="quarter" idx="15" hasCustomPrompt="1"/>
          </p:nvPr>
        </p:nvSpPr>
        <p:spPr>
          <a:xfrm>
            <a:off x="7454217" y="5485296"/>
            <a:ext cx="3354174" cy="846576"/>
          </a:xfrm>
        </p:spPr>
        <p:txBody>
          <a:bodyPr anchor="ctr">
            <a:noAutofit/>
          </a:bodyPr>
          <a:lstStyle>
            <a:lvl1pPr algn="ctr">
              <a:spcBef>
                <a:spcPts val="0"/>
              </a:spcBef>
              <a:defRPr sz="4000" i="0" spc="0" baseline="0">
                <a:solidFill>
                  <a:schemeClr val="accent2"/>
                </a:solidFill>
                <a:effectLst/>
                <a:latin typeface="Bebas Neue Regular" pitchFamily="50" charset="0"/>
              </a:defRPr>
            </a:lvl1pPr>
          </a:lstStyle>
          <a:p>
            <a:pPr lvl="0"/>
            <a:r>
              <a:rPr kumimoji="1" lang="en-US" altLang="ja-JP" dirty="0" smtClean="0"/>
              <a:t>TEXT HERE</a:t>
            </a:r>
            <a:endParaRPr kumimoji="1" lang="ja-JP" altLang="en-US" dirty="0" smtClean="0"/>
          </a:p>
        </p:txBody>
      </p:sp>
      <p:sp>
        <p:nvSpPr>
          <p:cNvPr id="52" name="テキスト プレースホルダー 5"/>
          <p:cNvSpPr>
            <a:spLocks noGrp="1"/>
          </p:cNvSpPr>
          <p:nvPr>
            <p:ph type="body" sz="quarter" idx="24" hasCustomPrompt="1"/>
          </p:nvPr>
        </p:nvSpPr>
        <p:spPr>
          <a:xfrm>
            <a:off x="4437422" y="3876914"/>
            <a:ext cx="3175614" cy="846576"/>
          </a:xfrm>
        </p:spPr>
        <p:txBody>
          <a:bodyPr anchor="ctr">
            <a:noAutofit/>
          </a:bodyPr>
          <a:lstStyle>
            <a:lvl1pPr algn="ctr">
              <a:spcBef>
                <a:spcPts val="0"/>
              </a:spcBef>
              <a:defRPr sz="4000" i="0" spc="0" baseline="0">
                <a:solidFill>
                  <a:schemeClr val="accent2"/>
                </a:solidFill>
                <a:effectLst/>
                <a:latin typeface="Bebas Neue Regular" pitchFamily="50" charset="0"/>
              </a:defRPr>
            </a:lvl1pPr>
          </a:lstStyle>
          <a:p>
            <a:pPr lvl="0"/>
            <a:r>
              <a:rPr kumimoji="1" lang="en-US" altLang="ja-JP" dirty="0" smtClean="0"/>
              <a:t>TEXT HERE</a:t>
            </a:r>
            <a:endParaRPr kumimoji="1" lang="ja-JP" altLang="en-US" dirty="0" smtClean="0"/>
          </a:p>
        </p:txBody>
      </p:sp>
      <p:sp>
        <p:nvSpPr>
          <p:cNvPr id="53" name="テキスト プレースホルダー 5"/>
          <p:cNvSpPr>
            <a:spLocks noGrp="1"/>
          </p:cNvSpPr>
          <p:nvPr>
            <p:ph type="body" sz="quarter" idx="25" hasCustomPrompt="1"/>
          </p:nvPr>
        </p:nvSpPr>
        <p:spPr>
          <a:xfrm>
            <a:off x="10696608" y="6133610"/>
            <a:ext cx="2857088" cy="846576"/>
          </a:xfrm>
        </p:spPr>
        <p:txBody>
          <a:bodyPr anchor="ctr">
            <a:noAutofit/>
          </a:bodyPr>
          <a:lstStyle>
            <a:lvl1pPr algn="ctr">
              <a:spcBef>
                <a:spcPts val="0"/>
              </a:spcBef>
              <a:defRPr sz="3600" i="0" spc="0" baseline="0">
                <a:solidFill>
                  <a:schemeClr val="accent2"/>
                </a:solidFill>
                <a:effectLst/>
                <a:latin typeface="Bebas Neue Regular" pitchFamily="50" charset="0"/>
              </a:defRPr>
            </a:lvl1pPr>
          </a:lstStyle>
          <a:p>
            <a:pPr lvl="0"/>
            <a:r>
              <a:rPr kumimoji="1" lang="en-US" altLang="ja-JP" dirty="0" smtClean="0"/>
              <a:t>TEXT HERE</a:t>
            </a:r>
            <a:endParaRPr kumimoji="1" lang="ja-JP" altLang="en-US" dirty="0" smtClean="0"/>
          </a:p>
        </p:txBody>
      </p:sp>
      <p:sp>
        <p:nvSpPr>
          <p:cNvPr id="54" name="テキスト プレースホルダー 5"/>
          <p:cNvSpPr>
            <a:spLocks noGrp="1"/>
          </p:cNvSpPr>
          <p:nvPr>
            <p:ph type="body" sz="quarter" idx="26" hasCustomPrompt="1"/>
          </p:nvPr>
        </p:nvSpPr>
        <p:spPr>
          <a:xfrm>
            <a:off x="12181773" y="3994086"/>
            <a:ext cx="2857088" cy="846576"/>
          </a:xfrm>
        </p:spPr>
        <p:txBody>
          <a:bodyPr anchor="ctr">
            <a:noAutofit/>
          </a:bodyPr>
          <a:lstStyle>
            <a:lvl1pPr algn="ctr">
              <a:spcBef>
                <a:spcPts val="0"/>
              </a:spcBef>
              <a:defRPr sz="3600" i="0" spc="0" baseline="0">
                <a:solidFill>
                  <a:schemeClr val="accent2"/>
                </a:solidFill>
                <a:effectLst/>
                <a:latin typeface="Bebas Neue Regular" pitchFamily="50" charset="0"/>
              </a:defRPr>
            </a:lvl1pPr>
          </a:lstStyle>
          <a:p>
            <a:pPr lvl="0"/>
            <a:r>
              <a:rPr kumimoji="1" lang="en-US" altLang="ja-JP" dirty="0" smtClean="0"/>
              <a:t>TEXT HERE</a:t>
            </a:r>
            <a:endParaRPr kumimoji="1" lang="ja-JP" altLang="en-US" dirty="0" smtClean="0"/>
          </a:p>
        </p:txBody>
      </p:sp>
      <p:sp>
        <p:nvSpPr>
          <p:cNvPr id="55" name="テキスト プレースホルダー 5"/>
          <p:cNvSpPr>
            <a:spLocks noGrp="1"/>
          </p:cNvSpPr>
          <p:nvPr>
            <p:ph type="body" sz="quarter" idx="27" hasCustomPrompt="1"/>
          </p:nvPr>
        </p:nvSpPr>
        <p:spPr>
          <a:xfrm>
            <a:off x="2507725" y="5918515"/>
            <a:ext cx="2857088" cy="846576"/>
          </a:xfrm>
        </p:spPr>
        <p:txBody>
          <a:bodyPr anchor="ctr">
            <a:noAutofit/>
          </a:bodyPr>
          <a:lstStyle>
            <a:lvl1pPr algn="ctr">
              <a:spcBef>
                <a:spcPts val="0"/>
              </a:spcBef>
              <a:defRPr sz="3600" i="0" spc="0" baseline="0">
                <a:solidFill>
                  <a:schemeClr val="accent2"/>
                </a:solidFill>
                <a:effectLst/>
                <a:latin typeface="Bebas Neue Regular" pitchFamily="50" charset="0"/>
              </a:defRPr>
            </a:lvl1pPr>
          </a:lstStyle>
          <a:p>
            <a:pPr lvl="0"/>
            <a:r>
              <a:rPr kumimoji="1" lang="en-US" altLang="ja-JP" dirty="0" smtClean="0"/>
              <a:t>TEXT HERE</a:t>
            </a:r>
            <a:endParaRPr kumimoji="1" lang="ja-JP" altLang="en-US" dirty="0" smtClean="0"/>
          </a:p>
        </p:txBody>
      </p:sp>
      <p:sp>
        <p:nvSpPr>
          <p:cNvPr id="56" name="テキスト プレースホルダー 5"/>
          <p:cNvSpPr>
            <a:spLocks noGrp="1"/>
          </p:cNvSpPr>
          <p:nvPr>
            <p:ph type="body" sz="quarter" idx="28" hasCustomPrompt="1"/>
          </p:nvPr>
        </p:nvSpPr>
        <p:spPr>
          <a:xfrm>
            <a:off x="709478" y="4014548"/>
            <a:ext cx="2268043" cy="846576"/>
          </a:xfrm>
        </p:spPr>
        <p:txBody>
          <a:bodyPr anchor="ctr">
            <a:noAutofit/>
          </a:bodyPr>
          <a:lstStyle>
            <a:lvl1pPr algn="ctr">
              <a:spcBef>
                <a:spcPts val="0"/>
              </a:spcBef>
              <a:defRPr sz="3200" i="0" spc="0" baseline="0">
                <a:solidFill>
                  <a:schemeClr val="accent2"/>
                </a:solidFill>
                <a:effectLst/>
                <a:latin typeface="Bebas Neue Regular" pitchFamily="50" charset="0"/>
              </a:defRPr>
            </a:lvl1pPr>
          </a:lstStyle>
          <a:p>
            <a:pPr lvl="0"/>
            <a:r>
              <a:rPr kumimoji="1" lang="en-US" altLang="ja-JP" dirty="0" smtClean="0"/>
              <a:t>TEXT HERE</a:t>
            </a:r>
            <a:endParaRPr kumimoji="1" lang="ja-JP" altLang="en-US" dirty="0" smtClean="0"/>
          </a:p>
        </p:txBody>
      </p:sp>
      <p:sp>
        <p:nvSpPr>
          <p:cNvPr id="57" name="テキスト プレースホルダー 5"/>
          <p:cNvSpPr>
            <a:spLocks noGrp="1"/>
          </p:cNvSpPr>
          <p:nvPr>
            <p:ph type="body" sz="quarter" idx="29" hasCustomPrompt="1"/>
          </p:nvPr>
        </p:nvSpPr>
        <p:spPr>
          <a:xfrm>
            <a:off x="15197034" y="4476617"/>
            <a:ext cx="2268043" cy="846576"/>
          </a:xfrm>
        </p:spPr>
        <p:txBody>
          <a:bodyPr anchor="ctr">
            <a:noAutofit/>
          </a:bodyPr>
          <a:lstStyle>
            <a:lvl1pPr algn="ctr">
              <a:spcBef>
                <a:spcPts val="0"/>
              </a:spcBef>
              <a:defRPr sz="3200" i="0" spc="0" baseline="0">
                <a:solidFill>
                  <a:schemeClr val="accent2"/>
                </a:solidFill>
                <a:effectLst/>
                <a:latin typeface="Bebas Neue Regular" pitchFamily="50" charset="0"/>
              </a:defRPr>
            </a:lvl1pPr>
          </a:lstStyle>
          <a:p>
            <a:pPr lvl="0"/>
            <a:r>
              <a:rPr kumimoji="1" lang="en-US" altLang="ja-JP" dirty="0" smtClean="0"/>
              <a:t>TEXT HERE</a:t>
            </a:r>
            <a:endParaRPr kumimoji="1" lang="ja-JP" altLang="en-US" dirty="0" smtClean="0"/>
          </a:p>
        </p:txBody>
      </p:sp>
    </p:spTree>
    <p:extLst>
      <p:ext uri="{BB962C8B-B14F-4D97-AF65-F5344CB8AC3E}">
        <p14:creationId xmlns:p14="http://schemas.microsoft.com/office/powerpoint/2010/main" val="37620761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iterate type="lt">
                                    <p:tmPct val="5000"/>
                                  </p:iterate>
                                  <p:childTnLst>
                                    <p:set>
                                      <p:cBhvr>
                                        <p:cTn id="6" dur="1" fill="hold">
                                          <p:stCondLst>
                                            <p:cond delay="0"/>
                                          </p:stCondLst>
                                        </p:cTn>
                                        <p:tgtEl>
                                          <p:spTgt spid="6">
                                            <p:txEl>
                                              <p:pRg st="0" end="0"/>
                                            </p:txEl>
                                          </p:spTgt>
                                        </p:tgtEl>
                                        <p:attrNameLst>
                                          <p:attrName>style.visibility</p:attrName>
                                        </p:attrNameLst>
                                      </p:cBhvr>
                                      <p:to>
                                        <p:strVal val="visible"/>
                                      </p:to>
                                    </p:set>
                                    <p:animEffect transition="in" filter="randombar(horizontal)">
                                      <p:cBhvr>
                                        <p:cTn id="7" dur="500"/>
                                        <p:tgtEl>
                                          <p:spTgt spid="6">
                                            <p:txEl>
                                              <p:pRg st="0" end="0"/>
                                            </p:txEl>
                                          </p:spTgt>
                                        </p:tgtEl>
                                      </p:cBhvr>
                                    </p:animEffect>
                                  </p:childTnLst>
                                </p:cTn>
                              </p:par>
                            </p:childTnLst>
                          </p:cTn>
                        </p:par>
                        <p:par>
                          <p:cTn id="8" fill="hold">
                            <p:stCondLst>
                              <p:cond delay="875"/>
                            </p:stCondLst>
                            <p:childTnLst>
                              <p:par>
                                <p:cTn id="9" presetID="53" presetClass="entr" presetSubtype="16" fill="hold" grpId="0" nodeType="afterEffect">
                                  <p:stCondLst>
                                    <p:cond delay="0"/>
                                  </p:stCondLst>
                                  <p:childTnLst>
                                    <p:set>
                                      <p:cBhvr>
                                        <p:cTn id="10" dur="1" fill="hold">
                                          <p:stCondLst>
                                            <p:cond delay="0"/>
                                          </p:stCondLst>
                                        </p:cTn>
                                        <p:tgtEl>
                                          <p:spTgt spid="30"/>
                                        </p:tgtEl>
                                        <p:attrNameLst>
                                          <p:attrName>style.visibility</p:attrName>
                                        </p:attrNameLst>
                                      </p:cBhvr>
                                      <p:to>
                                        <p:strVal val="visible"/>
                                      </p:to>
                                    </p:set>
                                    <p:anim calcmode="lin" valueType="num">
                                      <p:cBhvr>
                                        <p:cTn id="11" dur="500" fill="hold"/>
                                        <p:tgtEl>
                                          <p:spTgt spid="30"/>
                                        </p:tgtEl>
                                        <p:attrNameLst>
                                          <p:attrName>ppt_w</p:attrName>
                                        </p:attrNameLst>
                                      </p:cBhvr>
                                      <p:tavLst>
                                        <p:tav tm="0">
                                          <p:val>
                                            <p:fltVal val="0"/>
                                          </p:val>
                                        </p:tav>
                                        <p:tav tm="100000">
                                          <p:val>
                                            <p:strVal val="#ppt_w"/>
                                          </p:val>
                                        </p:tav>
                                      </p:tavLst>
                                    </p:anim>
                                    <p:anim calcmode="lin" valueType="num">
                                      <p:cBhvr>
                                        <p:cTn id="12" dur="500" fill="hold"/>
                                        <p:tgtEl>
                                          <p:spTgt spid="30"/>
                                        </p:tgtEl>
                                        <p:attrNameLst>
                                          <p:attrName>ppt_h</p:attrName>
                                        </p:attrNameLst>
                                      </p:cBhvr>
                                      <p:tavLst>
                                        <p:tav tm="0">
                                          <p:val>
                                            <p:fltVal val="0"/>
                                          </p:val>
                                        </p:tav>
                                        <p:tav tm="100000">
                                          <p:val>
                                            <p:strVal val="#ppt_h"/>
                                          </p:val>
                                        </p:tav>
                                      </p:tavLst>
                                    </p:anim>
                                    <p:animEffect transition="in" filter="fade">
                                      <p:cBhvr>
                                        <p:cTn id="13" dur="500"/>
                                        <p:tgtEl>
                                          <p:spTgt spid="30"/>
                                        </p:tgtEl>
                                      </p:cBhvr>
                                    </p:animEffect>
                                  </p:childTnLst>
                                </p:cTn>
                              </p:par>
                              <p:par>
                                <p:cTn id="14" presetID="53" presetClass="entr" presetSubtype="16" fill="hold" grpId="0" nodeType="withEffect">
                                  <p:stCondLst>
                                    <p:cond delay="0"/>
                                  </p:stCondLst>
                                  <p:childTnLst>
                                    <p:set>
                                      <p:cBhvr>
                                        <p:cTn id="15" dur="1" fill="hold">
                                          <p:stCondLst>
                                            <p:cond delay="0"/>
                                          </p:stCondLst>
                                        </p:cTn>
                                        <p:tgtEl>
                                          <p:spTgt spid="50"/>
                                        </p:tgtEl>
                                        <p:attrNameLst>
                                          <p:attrName>style.visibility</p:attrName>
                                        </p:attrNameLst>
                                      </p:cBhvr>
                                      <p:to>
                                        <p:strVal val="visible"/>
                                      </p:to>
                                    </p:set>
                                    <p:anim calcmode="lin" valueType="num">
                                      <p:cBhvr>
                                        <p:cTn id="16" dur="500" fill="hold"/>
                                        <p:tgtEl>
                                          <p:spTgt spid="50"/>
                                        </p:tgtEl>
                                        <p:attrNameLst>
                                          <p:attrName>ppt_w</p:attrName>
                                        </p:attrNameLst>
                                      </p:cBhvr>
                                      <p:tavLst>
                                        <p:tav tm="0">
                                          <p:val>
                                            <p:fltVal val="0"/>
                                          </p:val>
                                        </p:tav>
                                        <p:tav tm="100000">
                                          <p:val>
                                            <p:strVal val="#ppt_w"/>
                                          </p:val>
                                        </p:tav>
                                      </p:tavLst>
                                    </p:anim>
                                    <p:anim calcmode="lin" valueType="num">
                                      <p:cBhvr>
                                        <p:cTn id="17" dur="500" fill="hold"/>
                                        <p:tgtEl>
                                          <p:spTgt spid="50"/>
                                        </p:tgtEl>
                                        <p:attrNameLst>
                                          <p:attrName>ppt_h</p:attrName>
                                        </p:attrNameLst>
                                      </p:cBhvr>
                                      <p:tavLst>
                                        <p:tav tm="0">
                                          <p:val>
                                            <p:fltVal val="0"/>
                                          </p:val>
                                        </p:tav>
                                        <p:tav tm="100000">
                                          <p:val>
                                            <p:strVal val="#ppt_h"/>
                                          </p:val>
                                        </p:tav>
                                      </p:tavLst>
                                    </p:anim>
                                    <p:animEffect transition="in" filter="fade">
                                      <p:cBhvr>
                                        <p:cTn id="18" dur="500"/>
                                        <p:tgtEl>
                                          <p:spTgt spid="50"/>
                                        </p:tgtEl>
                                      </p:cBhvr>
                                    </p:animEffect>
                                  </p:childTnLst>
                                </p:cTn>
                              </p:par>
                              <p:par>
                                <p:cTn id="19" presetID="53" presetClass="entr" presetSubtype="16" fill="hold" grpId="0" nodeType="withEffect">
                                  <p:stCondLst>
                                    <p:cond delay="0"/>
                                  </p:stCondLst>
                                  <p:iterate type="lt">
                                    <p:tmPct val="5000"/>
                                  </p:iterate>
                                  <p:childTnLst>
                                    <p:set>
                                      <p:cBhvr>
                                        <p:cTn id="20" dur="1" fill="hold">
                                          <p:stCondLst>
                                            <p:cond delay="0"/>
                                          </p:stCondLst>
                                        </p:cTn>
                                        <p:tgtEl>
                                          <p:spTgt spid="51">
                                            <p:txEl>
                                              <p:pRg st="0" end="0"/>
                                            </p:txEl>
                                          </p:spTgt>
                                        </p:tgtEl>
                                        <p:attrNameLst>
                                          <p:attrName>style.visibility</p:attrName>
                                        </p:attrNameLst>
                                      </p:cBhvr>
                                      <p:to>
                                        <p:strVal val="visible"/>
                                      </p:to>
                                    </p:set>
                                    <p:anim calcmode="lin" valueType="num">
                                      <p:cBhvr>
                                        <p:cTn id="21" dur="500" fill="hold"/>
                                        <p:tgtEl>
                                          <p:spTgt spid="51">
                                            <p:txEl>
                                              <p:pRg st="0" end="0"/>
                                            </p:txEl>
                                          </p:spTgt>
                                        </p:tgtEl>
                                        <p:attrNameLst>
                                          <p:attrName>ppt_w</p:attrName>
                                        </p:attrNameLst>
                                      </p:cBhvr>
                                      <p:tavLst>
                                        <p:tav tm="0">
                                          <p:val>
                                            <p:fltVal val="0"/>
                                          </p:val>
                                        </p:tav>
                                        <p:tav tm="100000">
                                          <p:val>
                                            <p:strVal val="#ppt_w"/>
                                          </p:val>
                                        </p:tav>
                                      </p:tavLst>
                                    </p:anim>
                                    <p:anim calcmode="lin" valueType="num">
                                      <p:cBhvr>
                                        <p:cTn id="22" dur="500" fill="hold"/>
                                        <p:tgtEl>
                                          <p:spTgt spid="51">
                                            <p:txEl>
                                              <p:pRg st="0" end="0"/>
                                            </p:txEl>
                                          </p:spTgt>
                                        </p:tgtEl>
                                        <p:attrNameLst>
                                          <p:attrName>ppt_h</p:attrName>
                                        </p:attrNameLst>
                                      </p:cBhvr>
                                      <p:tavLst>
                                        <p:tav tm="0">
                                          <p:val>
                                            <p:fltVal val="0"/>
                                          </p:val>
                                        </p:tav>
                                        <p:tav tm="100000">
                                          <p:val>
                                            <p:strVal val="#ppt_h"/>
                                          </p:val>
                                        </p:tav>
                                      </p:tavLst>
                                    </p:anim>
                                    <p:animEffect transition="in" filter="fade">
                                      <p:cBhvr>
                                        <p:cTn id="23" dur="500"/>
                                        <p:tgtEl>
                                          <p:spTgt spid="51">
                                            <p:txEl>
                                              <p:pRg st="0" end="0"/>
                                            </p:txEl>
                                          </p:spTgt>
                                        </p:tgtEl>
                                      </p:cBhvr>
                                    </p:animEffect>
                                  </p:childTnLst>
                                </p:cTn>
                              </p:par>
                              <p:par>
                                <p:cTn id="24" presetID="53" presetClass="entr" presetSubtype="16" fill="hold" grpId="0" nodeType="withEffect">
                                  <p:stCondLst>
                                    <p:cond delay="250"/>
                                  </p:stCondLst>
                                  <p:childTnLst>
                                    <p:set>
                                      <p:cBhvr>
                                        <p:cTn id="25" dur="1" fill="hold">
                                          <p:stCondLst>
                                            <p:cond delay="0"/>
                                          </p:stCondLst>
                                        </p:cTn>
                                        <p:tgtEl>
                                          <p:spTgt spid="24"/>
                                        </p:tgtEl>
                                        <p:attrNameLst>
                                          <p:attrName>style.visibility</p:attrName>
                                        </p:attrNameLst>
                                      </p:cBhvr>
                                      <p:to>
                                        <p:strVal val="visible"/>
                                      </p:to>
                                    </p:set>
                                    <p:anim calcmode="lin" valueType="num">
                                      <p:cBhvr>
                                        <p:cTn id="26" dur="500" fill="hold"/>
                                        <p:tgtEl>
                                          <p:spTgt spid="24"/>
                                        </p:tgtEl>
                                        <p:attrNameLst>
                                          <p:attrName>ppt_w</p:attrName>
                                        </p:attrNameLst>
                                      </p:cBhvr>
                                      <p:tavLst>
                                        <p:tav tm="0">
                                          <p:val>
                                            <p:fltVal val="0"/>
                                          </p:val>
                                        </p:tav>
                                        <p:tav tm="100000">
                                          <p:val>
                                            <p:strVal val="#ppt_w"/>
                                          </p:val>
                                        </p:tav>
                                      </p:tavLst>
                                    </p:anim>
                                    <p:anim calcmode="lin" valueType="num">
                                      <p:cBhvr>
                                        <p:cTn id="27" dur="500" fill="hold"/>
                                        <p:tgtEl>
                                          <p:spTgt spid="24"/>
                                        </p:tgtEl>
                                        <p:attrNameLst>
                                          <p:attrName>ppt_h</p:attrName>
                                        </p:attrNameLst>
                                      </p:cBhvr>
                                      <p:tavLst>
                                        <p:tav tm="0">
                                          <p:val>
                                            <p:fltVal val="0"/>
                                          </p:val>
                                        </p:tav>
                                        <p:tav tm="100000">
                                          <p:val>
                                            <p:strVal val="#ppt_h"/>
                                          </p:val>
                                        </p:tav>
                                      </p:tavLst>
                                    </p:anim>
                                    <p:animEffect transition="in" filter="fade">
                                      <p:cBhvr>
                                        <p:cTn id="28" dur="500"/>
                                        <p:tgtEl>
                                          <p:spTgt spid="24"/>
                                        </p:tgtEl>
                                      </p:cBhvr>
                                    </p:animEffect>
                                  </p:childTnLst>
                                </p:cTn>
                              </p:par>
                              <p:par>
                                <p:cTn id="29" presetID="53" presetClass="entr" presetSubtype="16" fill="hold" grpId="0" nodeType="withEffect">
                                  <p:stCondLst>
                                    <p:cond delay="250"/>
                                  </p:stCondLst>
                                  <p:iterate type="lt">
                                    <p:tmPct val="5000"/>
                                  </p:iterate>
                                  <p:childTnLst>
                                    <p:set>
                                      <p:cBhvr>
                                        <p:cTn id="30" dur="1" fill="hold">
                                          <p:stCondLst>
                                            <p:cond delay="0"/>
                                          </p:stCondLst>
                                        </p:cTn>
                                        <p:tgtEl>
                                          <p:spTgt spid="52">
                                            <p:txEl>
                                              <p:pRg st="0" end="0"/>
                                            </p:txEl>
                                          </p:spTgt>
                                        </p:tgtEl>
                                        <p:attrNameLst>
                                          <p:attrName>style.visibility</p:attrName>
                                        </p:attrNameLst>
                                      </p:cBhvr>
                                      <p:to>
                                        <p:strVal val="visible"/>
                                      </p:to>
                                    </p:set>
                                    <p:anim calcmode="lin" valueType="num">
                                      <p:cBhvr>
                                        <p:cTn id="31" dur="500" fill="hold"/>
                                        <p:tgtEl>
                                          <p:spTgt spid="52">
                                            <p:txEl>
                                              <p:pRg st="0" end="0"/>
                                            </p:txEl>
                                          </p:spTgt>
                                        </p:tgtEl>
                                        <p:attrNameLst>
                                          <p:attrName>ppt_w</p:attrName>
                                        </p:attrNameLst>
                                      </p:cBhvr>
                                      <p:tavLst>
                                        <p:tav tm="0">
                                          <p:val>
                                            <p:fltVal val="0"/>
                                          </p:val>
                                        </p:tav>
                                        <p:tav tm="100000">
                                          <p:val>
                                            <p:strVal val="#ppt_w"/>
                                          </p:val>
                                        </p:tav>
                                      </p:tavLst>
                                    </p:anim>
                                    <p:anim calcmode="lin" valueType="num">
                                      <p:cBhvr>
                                        <p:cTn id="32" dur="500" fill="hold"/>
                                        <p:tgtEl>
                                          <p:spTgt spid="52">
                                            <p:txEl>
                                              <p:pRg st="0" end="0"/>
                                            </p:txEl>
                                          </p:spTgt>
                                        </p:tgtEl>
                                        <p:attrNameLst>
                                          <p:attrName>ppt_h</p:attrName>
                                        </p:attrNameLst>
                                      </p:cBhvr>
                                      <p:tavLst>
                                        <p:tav tm="0">
                                          <p:val>
                                            <p:fltVal val="0"/>
                                          </p:val>
                                        </p:tav>
                                        <p:tav tm="100000">
                                          <p:val>
                                            <p:strVal val="#ppt_h"/>
                                          </p:val>
                                        </p:tav>
                                      </p:tavLst>
                                    </p:anim>
                                    <p:animEffect transition="in" filter="fade">
                                      <p:cBhvr>
                                        <p:cTn id="33" dur="500"/>
                                        <p:tgtEl>
                                          <p:spTgt spid="52">
                                            <p:txEl>
                                              <p:pRg st="0" end="0"/>
                                            </p:txEl>
                                          </p:spTgt>
                                        </p:tgtEl>
                                      </p:cBhvr>
                                    </p:animEffect>
                                  </p:childTnLst>
                                </p:cTn>
                              </p:par>
                              <p:par>
                                <p:cTn id="34" presetID="53" presetClass="entr" presetSubtype="16" fill="hold" grpId="0" nodeType="withEffect">
                                  <p:stCondLst>
                                    <p:cond delay="500"/>
                                  </p:stCondLst>
                                  <p:childTnLst>
                                    <p:set>
                                      <p:cBhvr>
                                        <p:cTn id="35" dur="1" fill="hold">
                                          <p:stCondLst>
                                            <p:cond delay="0"/>
                                          </p:stCondLst>
                                        </p:cTn>
                                        <p:tgtEl>
                                          <p:spTgt spid="26"/>
                                        </p:tgtEl>
                                        <p:attrNameLst>
                                          <p:attrName>style.visibility</p:attrName>
                                        </p:attrNameLst>
                                      </p:cBhvr>
                                      <p:to>
                                        <p:strVal val="visible"/>
                                      </p:to>
                                    </p:set>
                                    <p:anim calcmode="lin" valueType="num">
                                      <p:cBhvr>
                                        <p:cTn id="36" dur="500" fill="hold"/>
                                        <p:tgtEl>
                                          <p:spTgt spid="26"/>
                                        </p:tgtEl>
                                        <p:attrNameLst>
                                          <p:attrName>ppt_w</p:attrName>
                                        </p:attrNameLst>
                                      </p:cBhvr>
                                      <p:tavLst>
                                        <p:tav tm="0">
                                          <p:val>
                                            <p:fltVal val="0"/>
                                          </p:val>
                                        </p:tav>
                                        <p:tav tm="100000">
                                          <p:val>
                                            <p:strVal val="#ppt_w"/>
                                          </p:val>
                                        </p:tav>
                                      </p:tavLst>
                                    </p:anim>
                                    <p:anim calcmode="lin" valueType="num">
                                      <p:cBhvr>
                                        <p:cTn id="37" dur="500" fill="hold"/>
                                        <p:tgtEl>
                                          <p:spTgt spid="26"/>
                                        </p:tgtEl>
                                        <p:attrNameLst>
                                          <p:attrName>ppt_h</p:attrName>
                                        </p:attrNameLst>
                                      </p:cBhvr>
                                      <p:tavLst>
                                        <p:tav tm="0">
                                          <p:val>
                                            <p:fltVal val="0"/>
                                          </p:val>
                                        </p:tav>
                                        <p:tav tm="100000">
                                          <p:val>
                                            <p:strVal val="#ppt_h"/>
                                          </p:val>
                                        </p:tav>
                                      </p:tavLst>
                                    </p:anim>
                                    <p:animEffect transition="in" filter="fade">
                                      <p:cBhvr>
                                        <p:cTn id="38" dur="500"/>
                                        <p:tgtEl>
                                          <p:spTgt spid="26"/>
                                        </p:tgtEl>
                                      </p:cBhvr>
                                    </p:animEffect>
                                  </p:childTnLst>
                                </p:cTn>
                              </p:par>
                              <p:par>
                                <p:cTn id="39" presetID="53" presetClass="entr" presetSubtype="16" fill="hold" grpId="0" nodeType="withEffect">
                                  <p:stCondLst>
                                    <p:cond delay="500"/>
                                  </p:stCondLst>
                                  <p:iterate type="lt">
                                    <p:tmPct val="5000"/>
                                  </p:iterate>
                                  <p:childTnLst>
                                    <p:set>
                                      <p:cBhvr>
                                        <p:cTn id="40" dur="1" fill="hold">
                                          <p:stCondLst>
                                            <p:cond delay="0"/>
                                          </p:stCondLst>
                                        </p:cTn>
                                        <p:tgtEl>
                                          <p:spTgt spid="53">
                                            <p:txEl>
                                              <p:pRg st="0" end="0"/>
                                            </p:txEl>
                                          </p:spTgt>
                                        </p:tgtEl>
                                        <p:attrNameLst>
                                          <p:attrName>style.visibility</p:attrName>
                                        </p:attrNameLst>
                                      </p:cBhvr>
                                      <p:to>
                                        <p:strVal val="visible"/>
                                      </p:to>
                                    </p:set>
                                    <p:anim calcmode="lin" valueType="num">
                                      <p:cBhvr>
                                        <p:cTn id="41" dur="500" fill="hold"/>
                                        <p:tgtEl>
                                          <p:spTgt spid="53">
                                            <p:txEl>
                                              <p:pRg st="0" end="0"/>
                                            </p:txEl>
                                          </p:spTgt>
                                        </p:tgtEl>
                                        <p:attrNameLst>
                                          <p:attrName>ppt_w</p:attrName>
                                        </p:attrNameLst>
                                      </p:cBhvr>
                                      <p:tavLst>
                                        <p:tav tm="0">
                                          <p:val>
                                            <p:fltVal val="0"/>
                                          </p:val>
                                        </p:tav>
                                        <p:tav tm="100000">
                                          <p:val>
                                            <p:strVal val="#ppt_w"/>
                                          </p:val>
                                        </p:tav>
                                      </p:tavLst>
                                    </p:anim>
                                    <p:anim calcmode="lin" valueType="num">
                                      <p:cBhvr>
                                        <p:cTn id="42" dur="500" fill="hold"/>
                                        <p:tgtEl>
                                          <p:spTgt spid="53">
                                            <p:txEl>
                                              <p:pRg st="0" end="0"/>
                                            </p:txEl>
                                          </p:spTgt>
                                        </p:tgtEl>
                                        <p:attrNameLst>
                                          <p:attrName>ppt_h</p:attrName>
                                        </p:attrNameLst>
                                      </p:cBhvr>
                                      <p:tavLst>
                                        <p:tav tm="0">
                                          <p:val>
                                            <p:fltVal val="0"/>
                                          </p:val>
                                        </p:tav>
                                        <p:tav tm="100000">
                                          <p:val>
                                            <p:strVal val="#ppt_h"/>
                                          </p:val>
                                        </p:tav>
                                      </p:tavLst>
                                    </p:anim>
                                    <p:animEffect transition="in" filter="fade">
                                      <p:cBhvr>
                                        <p:cTn id="43" dur="500"/>
                                        <p:tgtEl>
                                          <p:spTgt spid="53">
                                            <p:txEl>
                                              <p:pRg st="0" end="0"/>
                                            </p:txEl>
                                          </p:spTgt>
                                        </p:tgtEl>
                                      </p:cBhvr>
                                    </p:animEffect>
                                  </p:childTnLst>
                                </p:cTn>
                              </p:par>
                              <p:par>
                                <p:cTn id="44" presetID="53" presetClass="entr" presetSubtype="16" fill="hold" grpId="0" nodeType="withEffect">
                                  <p:stCondLst>
                                    <p:cond delay="750"/>
                                  </p:stCondLst>
                                  <p:childTnLst>
                                    <p:set>
                                      <p:cBhvr>
                                        <p:cTn id="45" dur="1" fill="hold">
                                          <p:stCondLst>
                                            <p:cond delay="0"/>
                                          </p:stCondLst>
                                        </p:cTn>
                                        <p:tgtEl>
                                          <p:spTgt spid="28"/>
                                        </p:tgtEl>
                                        <p:attrNameLst>
                                          <p:attrName>style.visibility</p:attrName>
                                        </p:attrNameLst>
                                      </p:cBhvr>
                                      <p:to>
                                        <p:strVal val="visible"/>
                                      </p:to>
                                    </p:set>
                                    <p:anim calcmode="lin" valueType="num">
                                      <p:cBhvr>
                                        <p:cTn id="46" dur="500" fill="hold"/>
                                        <p:tgtEl>
                                          <p:spTgt spid="28"/>
                                        </p:tgtEl>
                                        <p:attrNameLst>
                                          <p:attrName>ppt_w</p:attrName>
                                        </p:attrNameLst>
                                      </p:cBhvr>
                                      <p:tavLst>
                                        <p:tav tm="0">
                                          <p:val>
                                            <p:fltVal val="0"/>
                                          </p:val>
                                        </p:tav>
                                        <p:tav tm="100000">
                                          <p:val>
                                            <p:strVal val="#ppt_w"/>
                                          </p:val>
                                        </p:tav>
                                      </p:tavLst>
                                    </p:anim>
                                    <p:anim calcmode="lin" valueType="num">
                                      <p:cBhvr>
                                        <p:cTn id="47" dur="500" fill="hold"/>
                                        <p:tgtEl>
                                          <p:spTgt spid="28"/>
                                        </p:tgtEl>
                                        <p:attrNameLst>
                                          <p:attrName>ppt_h</p:attrName>
                                        </p:attrNameLst>
                                      </p:cBhvr>
                                      <p:tavLst>
                                        <p:tav tm="0">
                                          <p:val>
                                            <p:fltVal val="0"/>
                                          </p:val>
                                        </p:tav>
                                        <p:tav tm="100000">
                                          <p:val>
                                            <p:strVal val="#ppt_h"/>
                                          </p:val>
                                        </p:tav>
                                      </p:tavLst>
                                    </p:anim>
                                    <p:animEffect transition="in" filter="fade">
                                      <p:cBhvr>
                                        <p:cTn id="48" dur="500"/>
                                        <p:tgtEl>
                                          <p:spTgt spid="28"/>
                                        </p:tgtEl>
                                      </p:cBhvr>
                                    </p:animEffect>
                                  </p:childTnLst>
                                </p:cTn>
                              </p:par>
                              <p:par>
                                <p:cTn id="49" presetID="53" presetClass="entr" presetSubtype="16" fill="hold" grpId="0" nodeType="withEffect">
                                  <p:stCondLst>
                                    <p:cond delay="750"/>
                                  </p:stCondLst>
                                  <p:childTnLst>
                                    <p:set>
                                      <p:cBhvr>
                                        <p:cTn id="50" dur="1" fill="hold">
                                          <p:stCondLst>
                                            <p:cond delay="0"/>
                                          </p:stCondLst>
                                        </p:cTn>
                                        <p:tgtEl>
                                          <p:spTgt spid="39"/>
                                        </p:tgtEl>
                                        <p:attrNameLst>
                                          <p:attrName>style.visibility</p:attrName>
                                        </p:attrNameLst>
                                      </p:cBhvr>
                                      <p:to>
                                        <p:strVal val="visible"/>
                                      </p:to>
                                    </p:set>
                                    <p:anim calcmode="lin" valueType="num">
                                      <p:cBhvr>
                                        <p:cTn id="51" dur="500" fill="hold"/>
                                        <p:tgtEl>
                                          <p:spTgt spid="39"/>
                                        </p:tgtEl>
                                        <p:attrNameLst>
                                          <p:attrName>ppt_w</p:attrName>
                                        </p:attrNameLst>
                                      </p:cBhvr>
                                      <p:tavLst>
                                        <p:tav tm="0">
                                          <p:val>
                                            <p:fltVal val="0"/>
                                          </p:val>
                                        </p:tav>
                                        <p:tav tm="100000">
                                          <p:val>
                                            <p:strVal val="#ppt_w"/>
                                          </p:val>
                                        </p:tav>
                                      </p:tavLst>
                                    </p:anim>
                                    <p:anim calcmode="lin" valueType="num">
                                      <p:cBhvr>
                                        <p:cTn id="52" dur="500" fill="hold"/>
                                        <p:tgtEl>
                                          <p:spTgt spid="39"/>
                                        </p:tgtEl>
                                        <p:attrNameLst>
                                          <p:attrName>ppt_h</p:attrName>
                                        </p:attrNameLst>
                                      </p:cBhvr>
                                      <p:tavLst>
                                        <p:tav tm="0">
                                          <p:val>
                                            <p:fltVal val="0"/>
                                          </p:val>
                                        </p:tav>
                                        <p:tav tm="100000">
                                          <p:val>
                                            <p:strVal val="#ppt_h"/>
                                          </p:val>
                                        </p:tav>
                                      </p:tavLst>
                                    </p:anim>
                                    <p:animEffect transition="in" filter="fade">
                                      <p:cBhvr>
                                        <p:cTn id="53" dur="500"/>
                                        <p:tgtEl>
                                          <p:spTgt spid="39"/>
                                        </p:tgtEl>
                                      </p:cBhvr>
                                    </p:animEffect>
                                  </p:childTnLst>
                                </p:cTn>
                              </p:par>
                              <p:par>
                                <p:cTn id="54" presetID="53" presetClass="entr" presetSubtype="16" fill="hold" grpId="0" nodeType="withEffect">
                                  <p:stCondLst>
                                    <p:cond delay="1000"/>
                                  </p:stCondLst>
                                  <p:childTnLst>
                                    <p:set>
                                      <p:cBhvr>
                                        <p:cTn id="55" dur="1" fill="hold">
                                          <p:stCondLst>
                                            <p:cond delay="0"/>
                                          </p:stCondLst>
                                        </p:cTn>
                                        <p:tgtEl>
                                          <p:spTgt spid="27"/>
                                        </p:tgtEl>
                                        <p:attrNameLst>
                                          <p:attrName>style.visibility</p:attrName>
                                        </p:attrNameLst>
                                      </p:cBhvr>
                                      <p:to>
                                        <p:strVal val="visible"/>
                                      </p:to>
                                    </p:set>
                                    <p:anim calcmode="lin" valueType="num">
                                      <p:cBhvr>
                                        <p:cTn id="56" dur="500" fill="hold"/>
                                        <p:tgtEl>
                                          <p:spTgt spid="27"/>
                                        </p:tgtEl>
                                        <p:attrNameLst>
                                          <p:attrName>ppt_w</p:attrName>
                                        </p:attrNameLst>
                                      </p:cBhvr>
                                      <p:tavLst>
                                        <p:tav tm="0">
                                          <p:val>
                                            <p:fltVal val="0"/>
                                          </p:val>
                                        </p:tav>
                                        <p:tav tm="100000">
                                          <p:val>
                                            <p:strVal val="#ppt_w"/>
                                          </p:val>
                                        </p:tav>
                                      </p:tavLst>
                                    </p:anim>
                                    <p:anim calcmode="lin" valueType="num">
                                      <p:cBhvr>
                                        <p:cTn id="57" dur="500" fill="hold"/>
                                        <p:tgtEl>
                                          <p:spTgt spid="27"/>
                                        </p:tgtEl>
                                        <p:attrNameLst>
                                          <p:attrName>ppt_h</p:attrName>
                                        </p:attrNameLst>
                                      </p:cBhvr>
                                      <p:tavLst>
                                        <p:tav tm="0">
                                          <p:val>
                                            <p:fltVal val="0"/>
                                          </p:val>
                                        </p:tav>
                                        <p:tav tm="100000">
                                          <p:val>
                                            <p:strVal val="#ppt_h"/>
                                          </p:val>
                                        </p:tav>
                                      </p:tavLst>
                                    </p:anim>
                                    <p:animEffect transition="in" filter="fade">
                                      <p:cBhvr>
                                        <p:cTn id="58" dur="500"/>
                                        <p:tgtEl>
                                          <p:spTgt spid="27"/>
                                        </p:tgtEl>
                                      </p:cBhvr>
                                    </p:animEffect>
                                  </p:childTnLst>
                                </p:cTn>
                              </p:par>
                              <p:par>
                                <p:cTn id="59" presetID="53" presetClass="entr" presetSubtype="16" fill="hold" grpId="0" nodeType="withEffect">
                                  <p:stCondLst>
                                    <p:cond delay="1000"/>
                                  </p:stCondLst>
                                  <p:iterate type="lt">
                                    <p:tmPct val="5000"/>
                                  </p:iterate>
                                  <p:childTnLst>
                                    <p:set>
                                      <p:cBhvr>
                                        <p:cTn id="60" dur="1" fill="hold">
                                          <p:stCondLst>
                                            <p:cond delay="0"/>
                                          </p:stCondLst>
                                        </p:cTn>
                                        <p:tgtEl>
                                          <p:spTgt spid="54">
                                            <p:txEl>
                                              <p:pRg st="0" end="0"/>
                                            </p:txEl>
                                          </p:spTgt>
                                        </p:tgtEl>
                                        <p:attrNameLst>
                                          <p:attrName>style.visibility</p:attrName>
                                        </p:attrNameLst>
                                      </p:cBhvr>
                                      <p:to>
                                        <p:strVal val="visible"/>
                                      </p:to>
                                    </p:set>
                                    <p:anim calcmode="lin" valueType="num">
                                      <p:cBhvr>
                                        <p:cTn id="61" dur="500" fill="hold"/>
                                        <p:tgtEl>
                                          <p:spTgt spid="54">
                                            <p:txEl>
                                              <p:pRg st="0" end="0"/>
                                            </p:txEl>
                                          </p:spTgt>
                                        </p:tgtEl>
                                        <p:attrNameLst>
                                          <p:attrName>ppt_w</p:attrName>
                                        </p:attrNameLst>
                                      </p:cBhvr>
                                      <p:tavLst>
                                        <p:tav tm="0">
                                          <p:val>
                                            <p:fltVal val="0"/>
                                          </p:val>
                                        </p:tav>
                                        <p:tav tm="100000">
                                          <p:val>
                                            <p:strVal val="#ppt_w"/>
                                          </p:val>
                                        </p:tav>
                                      </p:tavLst>
                                    </p:anim>
                                    <p:anim calcmode="lin" valueType="num">
                                      <p:cBhvr>
                                        <p:cTn id="62" dur="500" fill="hold"/>
                                        <p:tgtEl>
                                          <p:spTgt spid="54">
                                            <p:txEl>
                                              <p:pRg st="0" end="0"/>
                                            </p:txEl>
                                          </p:spTgt>
                                        </p:tgtEl>
                                        <p:attrNameLst>
                                          <p:attrName>ppt_h</p:attrName>
                                        </p:attrNameLst>
                                      </p:cBhvr>
                                      <p:tavLst>
                                        <p:tav tm="0">
                                          <p:val>
                                            <p:fltVal val="0"/>
                                          </p:val>
                                        </p:tav>
                                        <p:tav tm="100000">
                                          <p:val>
                                            <p:strVal val="#ppt_h"/>
                                          </p:val>
                                        </p:tav>
                                      </p:tavLst>
                                    </p:anim>
                                    <p:animEffect transition="in" filter="fade">
                                      <p:cBhvr>
                                        <p:cTn id="63" dur="500"/>
                                        <p:tgtEl>
                                          <p:spTgt spid="54">
                                            <p:txEl>
                                              <p:pRg st="0" end="0"/>
                                            </p:txEl>
                                          </p:spTgt>
                                        </p:tgtEl>
                                      </p:cBhvr>
                                    </p:animEffect>
                                  </p:childTnLst>
                                </p:cTn>
                              </p:par>
                              <p:par>
                                <p:cTn id="64" presetID="53" presetClass="entr" presetSubtype="16" fill="hold" grpId="0" nodeType="withEffect">
                                  <p:stCondLst>
                                    <p:cond delay="1250"/>
                                  </p:stCondLst>
                                  <p:childTnLst>
                                    <p:set>
                                      <p:cBhvr>
                                        <p:cTn id="65" dur="1" fill="hold">
                                          <p:stCondLst>
                                            <p:cond delay="0"/>
                                          </p:stCondLst>
                                        </p:cTn>
                                        <p:tgtEl>
                                          <p:spTgt spid="29"/>
                                        </p:tgtEl>
                                        <p:attrNameLst>
                                          <p:attrName>style.visibility</p:attrName>
                                        </p:attrNameLst>
                                      </p:cBhvr>
                                      <p:to>
                                        <p:strVal val="visible"/>
                                      </p:to>
                                    </p:set>
                                    <p:anim calcmode="lin" valueType="num">
                                      <p:cBhvr>
                                        <p:cTn id="66" dur="500" fill="hold"/>
                                        <p:tgtEl>
                                          <p:spTgt spid="29"/>
                                        </p:tgtEl>
                                        <p:attrNameLst>
                                          <p:attrName>ppt_w</p:attrName>
                                        </p:attrNameLst>
                                      </p:cBhvr>
                                      <p:tavLst>
                                        <p:tav tm="0">
                                          <p:val>
                                            <p:fltVal val="0"/>
                                          </p:val>
                                        </p:tav>
                                        <p:tav tm="100000">
                                          <p:val>
                                            <p:strVal val="#ppt_w"/>
                                          </p:val>
                                        </p:tav>
                                      </p:tavLst>
                                    </p:anim>
                                    <p:anim calcmode="lin" valueType="num">
                                      <p:cBhvr>
                                        <p:cTn id="67" dur="500" fill="hold"/>
                                        <p:tgtEl>
                                          <p:spTgt spid="29"/>
                                        </p:tgtEl>
                                        <p:attrNameLst>
                                          <p:attrName>ppt_h</p:attrName>
                                        </p:attrNameLst>
                                      </p:cBhvr>
                                      <p:tavLst>
                                        <p:tav tm="0">
                                          <p:val>
                                            <p:fltVal val="0"/>
                                          </p:val>
                                        </p:tav>
                                        <p:tav tm="100000">
                                          <p:val>
                                            <p:strVal val="#ppt_h"/>
                                          </p:val>
                                        </p:tav>
                                      </p:tavLst>
                                    </p:anim>
                                    <p:animEffect transition="in" filter="fade">
                                      <p:cBhvr>
                                        <p:cTn id="68" dur="500"/>
                                        <p:tgtEl>
                                          <p:spTgt spid="29"/>
                                        </p:tgtEl>
                                      </p:cBhvr>
                                    </p:animEffect>
                                  </p:childTnLst>
                                </p:cTn>
                              </p:par>
                              <p:par>
                                <p:cTn id="69" presetID="53" presetClass="entr" presetSubtype="16" fill="hold" grpId="0" nodeType="withEffect">
                                  <p:stCondLst>
                                    <p:cond delay="1250"/>
                                  </p:stCondLst>
                                  <p:iterate type="lt">
                                    <p:tmPct val="5000"/>
                                  </p:iterate>
                                  <p:childTnLst>
                                    <p:set>
                                      <p:cBhvr>
                                        <p:cTn id="70" dur="1" fill="hold">
                                          <p:stCondLst>
                                            <p:cond delay="0"/>
                                          </p:stCondLst>
                                        </p:cTn>
                                        <p:tgtEl>
                                          <p:spTgt spid="55">
                                            <p:txEl>
                                              <p:pRg st="0" end="0"/>
                                            </p:txEl>
                                          </p:spTgt>
                                        </p:tgtEl>
                                        <p:attrNameLst>
                                          <p:attrName>style.visibility</p:attrName>
                                        </p:attrNameLst>
                                      </p:cBhvr>
                                      <p:to>
                                        <p:strVal val="visible"/>
                                      </p:to>
                                    </p:set>
                                    <p:anim calcmode="lin" valueType="num">
                                      <p:cBhvr>
                                        <p:cTn id="71" dur="500" fill="hold"/>
                                        <p:tgtEl>
                                          <p:spTgt spid="55">
                                            <p:txEl>
                                              <p:pRg st="0" end="0"/>
                                            </p:txEl>
                                          </p:spTgt>
                                        </p:tgtEl>
                                        <p:attrNameLst>
                                          <p:attrName>ppt_w</p:attrName>
                                        </p:attrNameLst>
                                      </p:cBhvr>
                                      <p:tavLst>
                                        <p:tav tm="0">
                                          <p:val>
                                            <p:fltVal val="0"/>
                                          </p:val>
                                        </p:tav>
                                        <p:tav tm="100000">
                                          <p:val>
                                            <p:strVal val="#ppt_w"/>
                                          </p:val>
                                        </p:tav>
                                      </p:tavLst>
                                    </p:anim>
                                    <p:anim calcmode="lin" valueType="num">
                                      <p:cBhvr>
                                        <p:cTn id="72" dur="500" fill="hold"/>
                                        <p:tgtEl>
                                          <p:spTgt spid="55">
                                            <p:txEl>
                                              <p:pRg st="0" end="0"/>
                                            </p:txEl>
                                          </p:spTgt>
                                        </p:tgtEl>
                                        <p:attrNameLst>
                                          <p:attrName>ppt_h</p:attrName>
                                        </p:attrNameLst>
                                      </p:cBhvr>
                                      <p:tavLst>
                                        <p:tav tm="0">
                                          <p:val>
                                            <p:fltVal val="0"/>
                                          </p:val>
                                        </p:tav>
                                        <p:tav tm="100000">
                                          <p:val>
                                            <p:strVal val="#ppt_h"/>
                                          </p:val>
                                        </p:tav>
                                      </p:tavLst>
                                    </p:anim>
                                    <p:animEffect transition="in" filter="fade">
                                      <p:cBhvr>
                                        <p:cTn id="73" dur="500"/>
                                        <p:tgtEl>
                                          <p:spTgt spid="55">
                                            <p:txEl>
                                              <p:pRg st="0" end="0"/>
                                            </p:txEl>
                                          </p:spTgt>
                                        </p:tgtEl>
                                      </p:cBhvr>
                                    </p:animEffect>
                                  </p:childTnLst>
                                </p:cTn>
                              </p:par>
                              <p:par>
                                <p:cTn id="74" presetID="53" presetClass="entr" presetSubtype="16" fill="hold" grpId="0" nodeType="withEffect">
                                  <p:stCondLst>
                                    <p:cond delay="1500"/>
                                  </p:stCondLst>
                                  <p:childTnLst>
                                    <p:set>
                                      <p:cBhvr>
                                        <p:cTn id="75" dur="1" fill="hold">
                                          <p:stCondLst>
                                            <p:cond delay="0"/>
                                          </p:stCondLst>
                                        </p:cTn>
                                        <p:tgtEl>
                                          <p:spTgt spid="35"/>
                                        </p:tgtEl>
                                        <p:attrNameLst>
                                          <p:attrName>style.visibility</p:attrName>
                                        </p:attrNameLst>
                                      </p:cBhvr>
                                      <p:to>
                                        <p:strVal val="visible"/>
                                      </p:to>
                                    </p:set>
                                    <p:anim calcmode="lin" valueType="num">
                                      <p:cBhvr>
                                        <p:cTn id="76" dur="500" fill="hold"/>
                                        <p:tgtEl>
                                          <p:spTgt spid="35"/>
                                        </p:tgtEl>
                                        <p:attrNameLst>
                                          <p:attrName>ppt_w</p:attrName>
                                        </p:attrNameLst>
                                      </p:cBhvr>
                                      <p:tavLst>
                                        <p:tav tm="0">
                                          <p:val>
                                            <p:fltVal val="0"/>
                                          </p:val>
                                        </p:tav>
                                        <p:tav tm="100000">
                                          <p:val>
                                            <p:strVal val="#ppt_w"/>
                                          </p:val>
                                        </p:tav>
                                      </p:tavLst>
                                    </p:anim>
                                    <p:anim calcmode="lin" valueType="num">
                                      <p:cBhvr>
                                        <p:cTn id="77" dur="500" fill="hold"/>
                                        <p:tgtEl>
                                          <p:spTgt spid="35"/>
                                        </p:tgtEl>
                                        <p:attrNameLst>
                                          <p:attrName>ppt_h</p:attrName>
                                        </p:attrNameLst>
                                      </p:cBhvr>
                                      <p:tavLst>
                                        <p:tav tm="0">
                                          <p:val>
                                            <p:fltVal val="0"/>
                                          </p:val>
                                        </p:tav>
                                        <p:tav tm="100000">
                                          <p:val>
                                            <p:strVal val="#ppt_h"/>
                                          </p:val>
                                        </p:tav>
                                      </p:tavLst>
                                    </p:anim>
                                    <p:animEffect transition="in" filter="fade">
                                      <p:cBhvr>
                                        <p:cTn id="78" dur="500"/>
                                        <p:tgtEl>
                                          <p:spTgt spid="35"/>
                                        </p:tgtEl>
                                      </p:cBhvr>
                                    </p:animEffect>
                                  </p:childTnLst>
                                </p:cTn>
                              </p:par>
                              <p:par>
                                <p:cTn id="79" presetID="53" presetClass="entr" presetSubtype="16" fill="hold" grpId="0" nodeType="withEffect">
                                  <p:stCondLst>
                                    <p:cond delay="1750"/>
                                  </p:stCondLst>
                                  <p:childTnLst>
                                    <p:set>
                                      <p:cBhvr>
                                        <p:cTn id="80" dur="1" fill="hold">
                                          <p:stCondLst>
                                            <p:cond delay="0"/>
                                          </p:stCondLst>
                                        </p:cTn>
                                        <p:tgtEl>
                                          <p:spTgt spid="33"/>
                                        </p:tgtEl>
                                        <p:attrNameLst>
                                          <p:attrName>style.visibility</p:attrName>
                                        </p:attrNameLst>
                                      </p:cBhvr>
                                      <p:to>
                                        <p:strVal val="visible"/>
                                      </p:to>
                                    </p:set>
                                    <p:anim calcmode="lin" valueType="num">
                                      <p:cBhvr>
                                        <p:cTn id="81" dur="500" fill="hold"/>
                                        <p:tgtEl>
                                          <p:spTgt spid="33"/>
                                        </p:tgtEl>
                                        <p:attrNameLst>
                                          <p:attrName>ppt_w</p:attrName>
                                        </p:attrNameLst>
                                      </p:cBhvr>
                                      <p:tavLst>
                                        <p:tav tm="0">
                                          <p:val>
                                            <p:fltVal val="0"/>
                                          </p:val>
                                        </p:tav>
                                        <p:tav tm="100000">
                                          <p:val>
                                            <p:strVal val="#ppt_w"/>
                                          </p:val>
                                        </p:tav>
                                      </p:tavLst>
                                    </p:anim>
                                    <p:anim calcmode="lin" valueType="num">
                                      <p:cBhvr>
                                        <p:cTn id="82" dur="500" fill="hold"/>
                                        <p:tgtEl>
                                          <p:spTgt spid="33"/>
                                        </p:tgtEl>
                                        <p:attrNameLst>
                                          <p:attrName>ppt_h</p:attrName>
                                        </p:attrNameLst>
                                      </p:cBhvr>
                                      <p:tavLst>
                                        <p:tav tm="0">
                                          <p:val>
                                            <p:fltVal val="0"/>
                                          </p:val>
                                        </p:tav>
                                        <p:tav tm="100000">
                                          <p:val>
                                            <p:strVal val="#ppt_h"/>
                                          </p:val>
                                        </p:tav>
                                      </p:tavLst>
                                    </p:anim>
                                    <p:animEffect transition="in" filter="fade">
                                      <p:cBhvr>
                                        <p:cTn id="83" dur="500"/>
                                        <p:tgtEl>
                                          <p:spTgt spid="33"/>
                                        </p:tgtEl>
                                      </p:cBhvr>
                                    </p:animEffect>
                                  </p:childTnLst>
                                </p:cTn>
                              </p:par>
                              <p:par>
                                <p:cTn id="84" presetID="53" presetClass="entr" presetSubtype="16" fill="hold" grpId="0" nodeType="withEffect">
                                  <p:stCondLst>
                                    <p:cond delay="1750"/>
                                  </p:stCondLst>
                                  <p:childTnLst>
                                    <p:set>
                                      <p:cBhvr>
                                        <p:cTn id="85" dur="1" fill="hold">
                                          <p:stCondLst>
                                            <p:cond delay="0"/>
                                          </p:stCondLst>
                                        </p:cTn>
                                        <p:tgtEl>
                                          <p:spTgt spid="49"/>
                                        </p:tgtEl>
                                        <p:attrNameLst>
                                          <p:attrName>style.visibility</p:attrName>
                                        </p:attrNameLst>
                                      </p:cBhvr>
                                      <p:to>
                                        <p:strVal val="visible"/>
                                      </p:to>
                                    </p:set>
                                    <p:anim calcmode="lin" valueType="num">
                                      <p:cBhvr>
                                        <p:cTn id="86" dur="500" fill="hold"/>
                                        <p:tgtEl>
                                          <p:spTgt spid="49"/>
                                        </p:tgtEl>
                                        <p:attrNameLst>
                                          <p:attrName>ppt_w</p:attrName>
                                        </p:attrNameLst>
                                      </p:cBhvr>
                                      <p:tavLst>
                                        <p:tav tm="0">
                                          <p:val>
                                            <p:fltVal val="0"/>
                                          </p:val>
                                        </p:tav>
                                        <p:tav tm="100000">
                                          <p:val>
                                            <p:strVal val="#ppt_w"/>
                                          </p:val>
                                        </p:tav>
                                      </p:tavLst>
                                    </p:anim>
                                    <p:anim calcmode="lin" valueType="num">
                                      <p:cBhvr>
                                        <p:cTn id="87" dur="500" fill="hold"/>
                                        <p:tgtEl>
                                          <p:spTgt spid="49"/>
                                        </p:tgtEl>
                                        <p:attrNameLst>
                                          <p:attrName>ppt_h</p:attrName>
                                        </p:attrNameLst>
                                      </p:cBhvr>
                                      <p:tavLst>
                                        <p:tav tm="0">
                                          <p:val>
                                            <p:fltVal val="0"/>
                                          </p:val>
                                        </p:tav>
                                        <p:tav tm="100000">
                                          <p:val>
                                            <p:strVal val="#ppt_h"/>
                                          </p:val>
                                        </p:tav>
                                      </p:tavLst>
                                    </p:anim>
                                    <p:animEffect transition="in" filter="fade">
                                      <p:cBhvr>
                                        <p:cTn id="88" dur="500"/>
                                        <p:tgtEl>
                                          <p:spTgt spid="49"/>
                                        </p:tgtEl>
                                      </p:cBhvr>
                                    </p:animEffect>
                                  </p:childTnLst>
                                </p:cTn>
                              </p:par>
                              <p:par>
                                <p:cTn id="89" presetID="53" presetClass="entr" presetSubtype="16" fill="hold" grpId="0" nodeType="withEffect">
                                  <p:stCondLst>
                                    <p:cond delay="2000"/>
                                  </p:stCondLst>
                                  <p:childTnLst>
                                    <p:set>
                                      <p:cBhvr>
                                        <p:cTn id="90" dur="1" fill="hold">
                                          <p:stCondLst>
                                            <p:cond delay="0"/>
                                          </p:stCondLst>
                                        </p:cTn>
                                        <p:tgtEl>
                                          <p:spTgt spid="25"/>
                                        </p:tgtEl>
                                        <p:attrNameLst>
                                          <p:attrName>style.visibility</p:attrName>
                                        </p:attrNameLst>
                                      </p:cBhvr>
                                      <p:to>
                                        <p:strVal val="visible"/>
                                      </p:to>
                                    </p:set>
                                    <p:anim calcmode="lin" valueType="num">
                                      <p:cBhvr>
                                        <p:cTn id="91" dur="500" fill="hold"/>
                                        <p:tgtEl>
                                          <p:spTgt spid="25"/>
                                        </p:tgtEl>
                                        <p:attrNameLst>
                                          <p:attrName>ppt_w</p:attrName>
                                        </p:attrNameLst>
                                      </p:cBhvr>
                                      <p:tavLst>
                                        <p:tav tm="0">
                                          <p:val>
                                            <p:fltVal val="0"/>
                                          </p:val>
                                        </p:tav>
                                        <p:tav tm="100000">
                                          <p:val>
                                            <p:strVal val="#ppt_w"/>
                                          </p:val>
                                        </p:tav>
                                      </p:tavLst>
                                    </p:anim>
                                    <p:anim calcmode="lin" valueType="num">
                                      <p:cBhvr>
                                        <p:cTn id="92" dur="500" fill="hold"/>
                                        <p:tgtEl>
                                          <p:spTgt spid="25"/>
                                        </p:tgtEl>
                                        <p:attrNameLst>
                                          <p:attrName>ppt_h</p:attrName>
                                        </p:attrNameLst>
                                      </p:cBhvr>
                                      <p:tavLst>
                                        <p:tav tm="0">
                                          <p:val>
                                            <p:fltVal val="0"/>
                                          </p:val>
                                        </p:tav>
                                        <p:tav tm="100000">
                                          <p:val>
                                            <p:strVal val="#ppt_h"/>
                                          </p:val>
                                        </p:tav>
                                      </p:tavLst>
                                    </p:anim>
                                    <p:animEffect transition="in" filter="fade">
                                      <p:cBhvr>
                                        <p:cTn id="93" dur="500"/>
                                        <p:tgtEl>
                                          <p:spTgt spid="25"/>
                                        </p:tgtEl>
                                      </p:cBhvr>
                                    </p:animEffect>
                                  </p:childTnLst>
                                </p:cTn>
                              </p:par>
                              <p:par>
                                <p:cTn id="94" presetID="53" presetClass="entr" presetSubtype="16" fill="hold" grpId="0" nodeType="withEffect">
                                  <p:stCondLst>
                                    <p:cond delay="2000"/>
                                  </p:stCondLst>
                                  <p:childTnLst>
                                    <p:set>
                                      <p:cBhvr>
                                        <p:cTn id="95" dur="1" fill="hold">
                                          <p:stCondLst>
                                            <p:cond delay="0"/>
                                          </p:stCondLst>
                                        </p:cTn>
                                        <p:tgtEl>
                                          <p:spTgt spid="38"/>
                                        </p:tgtEl>
                                        <p:attrNameLst>
                                          <p:attrName>style.visibility</p:attrName>
                                        </p:attrNameLst>
                                      </p:cBhvr>
                                      <p:to>
                                        <p:strVal val="visible"/>
                                      </p:to>
                                    </p:set>
                                    <p:anim calcmode="lin" valueType="num">
                                      <p:cBhvr>
                                        <p:cTn id="96" dur="500" fill="hold"/>
                                        <p:tgtEl>
                                          <p:spTgt spid="38"/>
                                        </p:tgtEl>
                                        <p:attrNameLst>
                                          <p:attrName>ppt_w</p:attrName>
                                        </p:attrNameLst>
                                      </p:cBhvr>
                                      <p:tavLst>
                                        <p:tav tm="0">
                                          <p:val>
                                            <p:fltVal val="0"/>
                                          </p:val>
                                        </p:tav>
                                        <p:tav tm="100000">
                                          <p:val>
                                            <p:strVal val="#ppt_w"/>
                                          </p:val>
                                        </p:tav>
                                      </p:tavLst>
                                    </p:anim>
                                    <p:anim calcmode="lin" valueType="num">
                                      <p:cBhvr>
                                        <p:cTn id="97" dur="500" fill="hold"/>
                                        <p:tgtEl>
                                          <p:spTgt spid="38"/>
                                        </p:tgtEl>
                                        <p:attrNameLst>
                                          <p:attrName>ppt_h</p:attrName>
                                        </p:attrNameLst>
                                      </p:cBhvr>
                                      <p:tavLst>
                                        <p:tav tm="0">
                                          <p:val>
                                            <p:fltVal val="0"/>
                                          </p:val>
                                        </p:tav>
                                        <p:tav tm="100000">
                                          <p:val>
                                            <p:strVal val="#ppt_h"/>
                                          </p:val>
                                        </p:tav>
                                      </p:tavLst>
                                    </p:anim>
                                    <p:animEffect transition="in" filter="fade">
                                      <p:cBhvr>
                                        <p:cTn id="98" dur="500"/>
                                        <p:tgtEl>
                                          <p:spTgt spid="38"/>
                                        </p:tgtEl>
                                      </p:cBhvr>
                                    </p:animEffect>
                                  </p:childTnLst>
                                </p:cTn>
                              </p:par>
                              <p:par>
                                <p:cTn id="99" presetID="53" presetClass="entr" presetSubtype="16" fill="hold" grpId="0" nodeType="withEffect">
                                  <p:stCondLst>
                                    <p:cond delay="2250"/>
                                  </p:stCondLst>
                                  <p:childTnLst>
                                    <p:set>
                                      <p:cBhvr>
                                        <p:cTn id="100" dur="1" fill="hold">
                                          <p:stCondLst>
                                            <p:cond delay="0"/>
                                          </p:stCondLst>
                                        </p:cTn>
                                        <p:tgtEl>
                                          <p:spTgt spid="34"/>
                                        </p:tgtEl>
                                        <p:attrNameLst>
                                          <p:attrName>style.visibility</p:attrName>
                                        </p:attrNameLst>
                                      </p:cBhvr>
                                      <p:to>
                                        <p:strVal val="visible"/>
                                      </p:to>
                                    </p:set>
                                    <p:anim calcmode="lin" valueType="num">
                                      <p:cBhvr>
                                        <p:cTn id="101" dur="500" fill="hold"/>
                                        <p:tgtEl>
                                          <p:spTgt spid="34"/>
                                        </p:tgtEl>
                                        <p:attrNameLst>
                                          <p:attrName>ppt_w</p:attrName>
                                        </p:attrNameLst>
                                      </p:cBhvr>
                                      <p:tavLst>
                                        <p:tav tm="0">
                                          <p:val>
                                            <p:fltVal val="0"/>
                                          </p:val>
                                        </p:tav>
                                        <p:tav tm="100000">
                                          <p:val>
                                            <p:strVal val="#ppt_w"/>
                                          </p:val>
                                        </p:tav>
                                      </p:tavLst>
                                    </p:anim>
                                    <p:anim calcmode="lin" valueType="num">
                                      <p:cBhvr>
                                        <p:cTn id="102" dur="500" fill="hold"/>
                                        <p:tgtEl>
                                          <p:spTgt spid="34"/>
                                        </p:tgtEl>
                                        <p:attrNameLst>
                                          <p:attrName>ppt_h</p:attrName>
                                        </p:attrNameLst>
                                      </p:cBhvr>
                                      <p:tavLst>
                                        <p:tav tm="0">
                                          <p:val>
                                            <p:fltVal val="0"/>
                                          </p:val>
                                        </p:tav>
                                        <p:tav tm="100000">
                                          <p:val>
                                            <p:strVal val="#ppt_h"/>
                                          </p:val>
                                        </p:tav>
                                      </p:tavLst>
                                    </p:anim>
                                    <p:animEffect transition="in" filter="fade">
                                      <p:cBhvr>
                                        <p:cTn id="103" dur="500"/>
                                        <p:tgtEl>
                                          <p:spTgt spid="34"/>
                                        </p:tgtEl>
                                      </p:cBhvr>
                                    </p:animEffect>
                                  </p:childTnLst>
                                </p:cTn>
                              </p:par>
                              <p:par>
                                <p:cTn id="104" presetID="53" presetClass="entr" presetSubtype="16" fill="hold" grpId="0" nodeType="withEffect">
                                  <p:stCondLst>
                                    <p:cond delay="2500"/>
                                  </p:stCondLst>
                                  <p:childTnLst>
                                    <p:set>
                                      <p:cBhvr>
                                        <p:cTn id="105" dur="1" fill="hold">
                                          <p:stCondLst>
                                            <p:cond delay="0"/>
                                          </p:stCondLst>
                                        </p:cTn>
                                        <p:tgtEl>
                                          <p:spTgt spid="32"/>
                                        </p:tgtEl>
                                        <p:attrNameLst>
                                          <p:attrName>style.visibility</p:attrName>
                                        </p:attrNameLst>
                                      </p:cBhvr>
                                      <p:to>
                                        <p:strVal val="visible"/>
                                      </p:to>
                                    </p:set>
                                    <p:anim calcmode="lin" valueType="num">
                                      <p:cBhvr>
                                        <p:cTn id="106" dur="500" fill="hold"/>
                                        <p:tgtEl>
                                          <p:spTgt spid="32"/>
                                        </p:tgtEl>
                                        <p:attrNameLst>
                                          <p:attrName>ppt_w</p:attrName>
                                        </p:attrNameLst>
                                      </p:cBhvr>
                                      <p:tavLst>
                                        <p:tav tm="0">
                                          <p:val>
                                            <p:fltVal val="0"/>
                                          </p:val>
                                        </p:tav>
                                        <p:tav tm="100000">
                                          <p:val>
                                            <p:strVal val="#ppt_w"/>
                                          </p:val>
                                        </p:tav>
                                      </p:tavLst>
                                    </p:anim>
                                    <p:anim calcmode="lin" valueType="num">
                                      <p:cBhvr>
                                        <p:cTn id="107" dur="500" fill="hold"/>
                                        <p:tgtEl>
                                          <p:spTgt spid="32"/>
                                        </p:tgtEl>
                                        <p:attrNameLst>
                                          <p:attrName>ppt_h</p:attrName>
                                        </p:attrNameLst>
                                      </p:cBhvr>
                                      <p:tavLst>
                                        <p:tav tm="0">
                                          <p:val>
                                            <p:fltVal val="0"/>
                                          </p:val>
                                        </p:tav>
                                        <p:tav tm="100000">
                                          <p:val>
                                            <p:strVal val="#ppt_h"/>
                                          </p:val>
                                        </p:tav>
                                      </p:tavLst>
                                    </p:anim>
                                    <p:animEffect transition="in" filter="fade">
                                      <p:cBhvr>
                                        <p:cTn id="108" dur="500"/>
                                        <p:tgtEl>
                                          <p:spTgt spid="32"/>
                                        </p:tgtEl>
                                      </p:cBhvr>
                                    </p:animEffect>
                                  </p:childTnLst>
                                </p:cTn>
                              </p:par>
                              <p:par>
                                <p:cTn id="109" presetID="53" presetClass="entr" presetSubtype="16" fill="hold" grpId="0" nodeType="withEffect">
                                  <p:stCondLst>
                                    <p:cond delay="2500"/>
                                  </p:stCondLst>
                                  <p:iterate type="lt">
                                    <p:tmPct val="5000"/>
                                  </p:iterate>
                                  <p:childTnLst>
                                    <p:set>
                                      <p:cBhvr>
                                        <p:cTn id="110" dur="1" fill="hold">
                                          <p:stCondLst>
                                            <p:cond delay="0"/>
                                          </p:stCondLst>
                                        </p:cTn>
                                        <p:tgtEl>
                                          <p:spTgt spid="57">
                                            <p:txEl>
                                              <p:pRg st="0" end="0"/>
                                            </p:txEl>
                                          </p:spTgt>
                                        </p:tgtEl>
                                        <p:attrNameLst>
                                          <p:attrName>style.visibility</p:attrName>
                                        </p:attrNameLst>
                                      </p:cBhvr>
                                      <p:to>
                                        <p:strVal val="visible"/>
                                      </p:to>
                                    </p:set>
                                    <p:anim calcmode="lin" valueType="num">
                                      <p:cBhvr>
                                        <p:cTn id="111" dur="500" fill="hold"/>
                                        <p:tgtEl>
                                          <p:spTgt spid="57">
                                            <p:txEl>
                                              <p:pRg st="0" end="0"/>
                                            </p:txEl>
                                          </p:spTgt>
                                        </p:tgtEl>
                                        <p:attrNameLst>
                                          <p:attrName>ppt_w</p:attrName>
                                        </p:attrNameLst>
                                      </p:cBhvr>
                                      <p:tavLst>
                                        <p:tav tm="0">
                                          <p:val>
                                            <p:fltVal val="0"/>
                                          </p:val>
                                        </p:tav>
                                        <p:tav tm="100000">
                                          <p:val>
                                            <p:strVal val="#ppt_w"/>
                                          </p:val>
                                        </p:tav>
                                      </p:tavLst>
                                    </p:anim>
                                    <p:anim calcmode="lin" valueType="num">
                                      <p:cBhvr>
                                        <p:cTn id="112" dur="500" fill="hold"/>
                                        <p:tgtEl>
                                          <p:spTgt spid="57">
                                            <p:txEl>
                                              <p:pRg st="0" end="0"/>
                                            </p:txEl>
                                          </p:spTgt>
                                        </p:tgtEl>
                                        <p:attrNameLst>
                                          <p:attrName>ppt_h</p:attrName>
                                        </p:attrNameLst>
                                      </p:cBhvr>
                                      <p:tavLst>
                                        <p:tav tm="0">
                                          <p:val>
                                            <p:fltVal val="0"/>
                                          </p:val>
                                        </p:tav>
                                        <p:tav tm="100000">
                                          <p:val>
                                            <p:strVal val="#ppt_h"/>
                                          </p:val>
                                        </p:tav>
                                      </p:tavLst>
                                    </p:anim>
                                    <p:animEffect transition="in" filter="fade">
                                      <p:cBhvr>
                                        <p:cTn id="113" dur="500"/>
                                        <p:tgtEl>
                                          <p:spTgt spid="57">
                                            <p:txEl>
                                              <p:pRg st="0" end="0"/>
                                            </p:txEl>
                                          </p:spTgt>
                                        </p:tgtEl>
                                      </p:cBhvr>
                                    </p:animEffect>
                                  </p:childTnLst>
                                </p:cTn>
                              </p:par>
                              <p:par>
                                <p:cTn id="114" presetID="53" presetClass="entr" presetSubtype="16" fill="hold" grpId="0" nodeType="withEffect">
                                  <p:stCondLst>
                                    <p:cond delay="2750"/>
                                  </p:stCondLst>
                                  <p:childTnLst>
                                    <p:set>
                                      <p:cBhvr>
                                        <p:cTn id="115" dur="1" fill="hold">
                                          <p:stCondLst>
                                            <p:cond delay="0"/>
                                          </p:stCondLst>
                                        </p:cTn>
                                        <p:tgtEl>
                                          <p:spTgt spid="31"/>
                                        </p:tgtEl>
                                        <p:attrNameLst>
                                          <p:attrName>style.visibility</p:attrName>
                                        </p:attrNameLst>
                                      </p:cBhvr>
                                      <p:to>
                                        <p:strVal val="visible"/>
                                      </p:to>
                                    </p:set>
                                    <p:anim calcmode="lin" valueType="num">
                                      <p:cBhvr>
                                        <p:cTn id="116" dur="500" fill="hold"/>
                                        <p:tgtEl>
                                          <p:spTgt spid="31"/>
                                        </p:tgtEl>
                                        <p:attrNameLst>
                                          <p:attrName>ppt_w</p:attrName>
                                        </p:attrNameLst>
                                      </p:cBhvr>
                                      <p:tavLst>
                                        <p:tav tm="0">
                                          <p:val>
                                            <p:fltVal val="0"/>
                                          </p:val>
                                        </p:tav>
                                        <p:tav tm="100000">
                                          <p:val>
                                            <p:strVal val="#ppt_w"/>
                                          </p:val>
                                        </p:tav>
                                      </p:tavLst>
                                    </p:anim>
                                    <p:anim calcmode="lin" valueType="num">
                                      <p:cBhvr>
                                        <p:cTn id="117" dur="500" fill="hold"/>
                                        <p:tgtEl>
                                          <p:spTgt spid="31"/>
                                        </p:tgtEl>
                                        <p:attrNameLst>
                                          <p:attrName>ppt_h</p:attrName>
                                        </p:attrNameLst>
                                      </p:cBhvr>
                                      <p:tavLst>
                                        <p:tav tm="0">
                                          <p:val>
                                            <p:fltVal val="0"/>
                                          </p:val>
                                        </p:tav>
                                        <p:tav tm="100000">
                                          <p:val>
                                            <p:strVal val="#ppt_h"/>
                                          </p:val>
                                        </p:tav>
                                      </p:tavLst>
                                    </p:anim>
                                    <p:animEffect transition="in" filter="fade">
                                      <p:cBhvr>
                                        <p:cTn id="118" dur="500"/>
                                        <p:tgtEl>
                                          <p:spTgt spid="31"/>
                                        </p:tgtEl>
                                      </p:cBhvr>
                                    </p:animEffect>
                                  </p:childTnLst>
                                </p:cTn>
                              </p:par>
                              <p:par>
                                <p:cTn id="119" presetID="53" presetClass="entr" presetSubtype="16" fill="hold" grpId="0" nodeType="withEffect">
                                  <p:stCondLst>
                                    <p:cond delay="2750"/>
                                  </p:stCondLst>
                                  <p:iterate type="lt">
                                    <p:tmPct val="5000"/>
                                  </p:iterate>
                                  <p:childTnLst>
                                    <p:set>
                                      <p:cBhvr>
                                        <p:cTn id="120" dur="1" fill="hold">
                                          <p:stCondLst>
                                            <p:cond delay="0"/>
                                          </p:stCondLst>
                                        </p:cTn>
                                        <p:tgtEl>
                                          <p:spTgt spid="56">
                                            <p:txEl>
                                              <p:pRg st="0" end="0"/>
                                            </p:txEl>
                                          </p:spTgt>
                                        </p:tgtEl>
                                        <p:attrNameLst>
                                          <p:attrName>style.visibility</p:attrName>
                                        </p:attrNameLst>
                                      </p:cBhvr>
                                      <p:to>
                                        <p:strVal val="visible"/>
                                      </p:to>
                                    </p:set>
                                    <p:anim calcmode="lin" valueType="num">
                                      <p:cBhvr>
                                        <p:cTn id="121" dur="500" fill="hold"/>
                                        <p:tgtEl>
                                          <p:spTgt spid="56">
                                            <p:txEl>
                                              <p:pRg st="0" end="0"/>
                                            </p:txEl>
                                          </p:spTgt>
                                        </p:tgtEl>
                                        <p:attrNameLst>
                                          <p:attrName>ppt_w</p:attrName>
                                        </p:attrNameLst>
                                      </p:cBhvr>
                                      <p:tavLst>
                                        <p:tav tm="0">
                                          <p:val>
                                            <p:fltVal val="0"/>
                                          </p:val>
                                        </p:tav>
                                        <p:tav tm="100000">
                                          <p:val>
                                            <p:strVal val="#ppt_w"/>
                                          </p:val>
                                        </p:tav>
                                      </p:tavLst>
                                    </p:anim>
                                    <p:anim calcmode="lin" valueType="num">
                                      <p:cBhvr>
                                        <p:cTn id="122" dur="500" fill="hold"/>
                                        <p:tgtEl>
                                          <p:spTgt spid="56">
                                            <p:txEl>
                                              <p:pRg st="0" end="0"/>
                                            </p:txEl>
                                          </p:spTgt>
                                        </p:tgtEl>
                                        <p:attrNameLst>
                                          <p:attrName>ppt_h</p:attrName>
                                        </p:attrNameLst>
                                      </p:cBhvr>
                                      <p:tavLst>
                                        <p:tav tm="0">
                                          <p:val>
                                            <p:fltVal val="0"/>
                                          </p:val>
                                        </p:tav>
                                        <p:tav tm="100000">
                                          <p:val>
                                            <p:strVal val="#ppt_h"/>
                                          </p:val>
                                        </p:tav>
                                      </p:tavLst>
                                    </p:anim>
                                    <p:animEffect transition="in" filter="fade">
                                      <p:cBhvr>
                                        <p:cTn id="123" dur="500"/>
                                        <p:tgtEl>
                                          <p:spTgt spid="56">
                                            <p:txEl>
                                              <p:pRg st="0" end="0"/>
                                            </p:txEl>
                                          </p:spTgt>
                                        </p:tgtEl>
                                      </p:cBhvr>
                                    </p:animEffect>
                                  </p:childTnLst>
                                </p:cTn>
                              </p:par>
                              <p:par>
                                <p:cTn id="124" presetID="53" presetClass="entr" presetSubtype="16" fill="hold" grpId="0" nodeType="withEffect">
                                  <p:stCondLst>
                                    <p:cond delay="3000"/>
                                  </p:stCondLst>
                                  <p:childTnLst>
                                    <p:set>
                                      <p:cBhvr>
                                        <p:cTn id="125" dur="1" fill="hold">
                                          <p:stCondLst>
                                            <p:cond delay="0"/>
                                          </p:stCondLst>
                                        </p:cTn>
                                        <p:tgtEl>
                                          <p:spTgt spid="36"/>
                                        </p:tgtEl>
                                        <p:attrNameLst>
                                          <p:attrName>style.visibility</p:attrName>
                                        </p:attrNameLst>
                                      </p:cBhvr>
                                      <p:to>
                                        <p:strVal val="visible"/>
                                      </p:to>
                                    </p:set>
                                    <p:anim calcmode="lin" valueType="num">
                                      <p:cBhvr>
                                        <p:cTn id="126" dur="500" fill="hold"/>
                                        <p:tgtEl>
                                          <p:spTgt spid="36"/>
                                        </p:tgtEl>
                                        <p:attrNameLst>
                                          <p:attrName>ppt_w</p:attrName>
                                        </p:attrNameLst>
                                      </p:cBhvr>
                                      <p:tavLst>
                                        <p:tav tm="0">
                                          <p:val>
                                            <p:fltVal val="0"/>
                                          </p:val>
                                        </p:tav>
                                        <p:tav tm="100000">
                                          <p:val>
                                            <p:strVal val="#ppt_w"/>
                                          </p:val>
                                        </p:tav>
                                      </p:tavLst>
                                    </p:anim>
                                    <p:anim calcmode="lin" valueType="num">
                                      <p:cBhvr>
                                        <p:cTn id="127" dur="500" fill="hold"/>
                                        <p:tgtEl>
                                          <p:spTgt spid="36"/>
                                        </p:tgtEl>
                                        <p:attrNameLst>
                                          <p:attrName>ppt_h</p:attrName>
                                        </p:attrNameLst>
                                      </p:cBhvr>
                                      <p:tavLst>
                                        <p:tav tm="0">
                                          <p:val>
                                            <p:fltVal val="0"/>
                                          </p:val>
                                        </p:tav>
                                        <p:tav tm="100000">
                                          <p:val>
                                            <p:strVal val="#ppt_h"/>
                                          </p:val>
                                        </p:tav>
                                      </p:tavLst>
                                    </p:anim>
                                    <p:animEffect transition="in" filter="fade">
                                      <p:cBhvr>
                                        <p:cTn id="128" dur="500"/>
                                        <p:tgtEl>
                                          <p:spTgt spid="36"/>
                                        </p:tgtEl>
                                      </p:cBhvr>
                                    </p:animEffect>
                                  </p:childTnLst>
                                </p:cTn>
                              </p:par>
                            </p:childTnLst>
                          </p:cTn>
                        </p:par>
                        <p:par>
                          <p:cTn id="129" fill="hold">
                            <p:stCondLst>
                              <p:cond delay="4375"/>
                            </p:stCondLst>
                            <p:childTnLst>
                              <p:par>
                                <p:cTn id="130" presetID="10" presetClass="entr" presetSubtype="0" fill="hold" grpId="0" nodeType="afterEffect">
                                  <p:stCondLst>
                                    <p:cond delay="250"/>
                                  </p:stCondLst>
                                  <p:childTnLst>
                                    <p:set>
                                      <p:cBhvr>
                                        <p:cTn id="131" dur="1" fill="hold">
                                          <p:stCondLst>
                                            <p:cond delay="0"/>
                                          </p:stCondLst>
                                        </p:cTn>
                                        <p:tgtEl>
                                          <p:spTgt spid="37"/>
                                        </p:tgtEl>
                                        <p:attrNameLst>
                                          <p:attrName>style.visibility</p:attrName>
                                        </p:attrNameLst>
                                      </p:cBhvr>
                                      <p:to>
                                        <p:strVal val="visible"/>
                                      </p:to>
                                    </p:set>
                                    <p:animEffect transition="in" filter="fade">
                                      <p:cBhvr>
                                        <p:cTn id="132" dur="75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tmplLst>
          <p:tmpl lvl="1">
            <p:tnLst>
              <p:par>
                <p:cTn presetID="14" presetClass="entr" presetSubtype="10" fill="hold" nodeType="afterEffect">
                  <p:stCondLst>
                    <p:cond delay="0"/>
                  </p:stCondLst>
                  <p:iterate type="lt">
                    <p:tmPct val="5000"/>
                  </p:iterate>
                  <p:childTnLst>
                    <p:set>
                      <p:cBhvr>
                        <p:cTn dur="1" fill="hold">
                          <p:stCondLst>
                            <p:cond delay="0"/>
                          </p:stCondLst>
                        </p:cTn>
                        <p:tgtEl>
                          <p:spTgt spid="6"/>
                        </p:tgtEl>
                        <p:attrNameLst>
                          <p:attrName>style.visibility</p:attrName>
                        </p:attrNameLst>
                      </p:cBhvr>
                      <p:to>
                        <p:strVal val="visible"/>
                      </p:to>
                    </p:set>
                    <p:animEffect transition="in" filter="randombar(horizontal)">
                      <p:cBhvr>
                        <p:cTn dur="500"/>
                        <p:tgtEl>
                          <p:spTgt spid="6"/>
                        </p:tgtEl>
                      </p:cBhvr>
                    </p:animEffect>
                  </p:childTnLst>
                </p:cTn>
              </p:par>
            </p:tnLst>
          </p:tmpl>
        </p:tmplLst>
      </p:bldP>
      <p:bldP spid="24" grpId="0" animBg="1"/>
      <p:bldP spid="25" grpId="0" animBg="1"/>
      <p:bldP spid="26" grpId="0" animBg="1"/>
      <p:bldP spid="27" grpId="0" animBg="1"/>
      <p:bldP spid="28" grpId="0" animBg="1"/>
      <p:bldP spid="29" grpId="0" animBg="1"/>
      <p:bldP spid="30" grpId="0" animBg="1"/>
      <p:bldP spid="31" grpId="0" animBg="1"/>
      <p:bldP spid="32" grpId="0" animBg="1"/>
      <p:bldP spid="33" grpId="0" animBg="1"/>
      <p:bldP spid="34" grpId="0" animBg="1"/>
      <p:bldP spid="35" grpId="0" animBg="1"/>
      <p:bldP spid="36" grpId="0" animBg="1"/>
      <p:bldP spid="37" grpId="0">
        <p:tmplLst>
          <p:tmpl>
            <p:tnLst>
              <p:par>
                <p:cTn presetID="10" presetClass="entr" presetSubtype="0" fill="hold" nodeType="afterEffect">
                  <p:stCondLst>
                    <p:cond delay="250"/>
                  </p:stCondLst>
                  <p:childTnLst>
                    <p:set>
                      <p:cBhvr>
                        <p:cTn dur="1" fill="hold">
                          <p:stCondLst>
                            <p:cond delay="0"/>
                          </p:stCondLst>
                        </p:cTn>
                        <p:tgtEl>
                          <p:spTgt spid="37"/>
                        </p:tgtEl>
                        <p:attrNameLst>
                          <p:attrName>style.visibility</p:attrName>
                        </p:attrNameLst>
                      </p:cBhvr>
                      <p:to>
                        <p:strVal val="visible"/>
                      </p:to>
                    </p:set>
                    <p:animEffect transition="in" filter="fade">
                      <p:cBhvr>
                        <p:cTn dur="750"/>
                        <p:tgtEl>
                          <p:spTgt spid="37"/>
                        </p:tgtEl>
                      </p:cBhvr>
                    </p:animEffect>
                  </p:childTnLst>
                </p:cTn>
              </p:par>
            </p:tnLst>
          </p:tmpl>
        </p:tmplLst>
      </p:bldP>
      <p:bldP spid="38" grpId="0"/>
      <p:bldP spid="39" grpId="0"/>
      <p:bldP spid="49" grpId="0"/>
      <p:bldP spid="50" grpId="0"/>
      <p:bldP spid="51" grpId="0" build="p">
        <p:tmplLst>
          <p:tmpl lvl="1">
            <p:tnLst>
              <p:par>
                <p:cTn presetID="53" presetClass="entr" presetSubtype="16" fill="hold" nodeType="withEffect">
                  <p:stCondLst>
                    <p:cond delay="0"/>
                  </p:stCondLst>
                  <p:iterate type="lt">
                    <p:tmPct val="5000"/>
                  </p:iterate>
                  <p:childTnLst>
                    <p:set>
                      <p:cBhvr>
                        <p:cTn dur="1" fill="hold">
                          <p:stCondLst>
                            <p:cond delay="0"/>
                          </p:stCondLst>
                        </p:cTn>
                        <p:tgtEl>
                          <p:spTgt spid="51"/>
                        </p:tgtEl>
                        <p:attrNameLst>
                          <p:attrName>style.visibility</p:attrName>
                        </p:attrNameLst>
                      </p:cBhvr>
                      <p:to>
                        <p:strVal val="visible"/>
                      </p:to>
                    </p:set>
                    <p:anim calcmode="lin" valueType="num">
                      <p:cBhvr>
                        <p:cTn dur="500" fill="hold"/>
                        <p:tgtEl>
                          <p:spTgt spid="51"/>
                        </p:tgtEl>
                        <p:attrNameLst>
                          <p:attrName>ppt_w</p:attrName>
                        </p:attrNameLst>
                      </p:cBhvr>
                      <p:tavLst>
                        <p:tav tm="0">
                          <p:val>
                            <p:fltVal val="0"/>
                          </p:val>
                        </p:tav>
                        <p:tav tm="100000">
                          <p:val>
                            <p:strVal val="#ppt_w"/>
                          </p:val>
                        </p:tav>
                      </p:tavLst>
                    </p:anim>
                    <p:anim calcmode="lin" valueType="num">
                      <p:cBhvr>
                        <p:cTn dur="500" fill="hold"/>
                        <p:tgtEl>
                          <p:spTgt spid="51"/>
                        </p:tgtEl>
                        <p:attrNameLst>
                          <p:attrName>ppt_h</p:attrName>
                        </p:attrNameLst>
                      </p:cBhvr>
                      <p:tavLst>
                        <p:tav tm="0">
                          <p:val>
                            <p:fltVal val="0"/>
                          </p:val>
                        </p:tav>
                        <p:tav tm="100000">
                          <p:val>
                            <p:strVal val="#ppt_h"/>
                          </p:val>
                        </p:tav>
                      </p:tavLst>
                    </p:anim>
                    <p:animEffect transition="in" filter="fade">
                      <p:cBhvr>
                        <p:cTn dur="500"/>
                        <p:tgtEl>
                          <p:spTgt spid="51"/>
                        </p:tgtEl>
                      </p:cBhvr>
                    </p:animEffect>
                  </p:childTnLst>
                </p:cTn>
              </p:par>
            </p:tnLst>
          </p:tmpl>
        </p:tmplLst>
      </p:bldP>
      <p:bldP spid="52" grpId="0" build="p">
        <p:tmplLst>
          <p:tmpl lvl="1">
            <p:tnLst>
              <p:par>
                <p:cTn presetID="53" presetClass="entr" presetSubtype="16" fill="hold" nodeType="withEffect">
                  <p:stCondLst>
                    <p:cond delay="250"/>
                  </p:stCondLst>
                  <p:iterate type="lt">
                    <p:tmPct val="5000"/>
                  </p:iterate>
                  <p:childTnLst>
                    <p:set>
                      <p:cBhvr>
                        <p:cTn dur="1" fill="hold">
                          <p:stCondLst>
                            <p:cond delay="0"/>
                          </p:stCondLst>
                        </p:cTn>
                        <p:tgtEl>
                          <p:spTgt spid="52"/>
                        </p:tgtEl>
                        <p:attrNameLst>
                          <p:attrName>style.visibility</p:attrName>
                        </p:attrNameLst>
                      </p:cBhvr>
                      <p:to>
                        <p:strVal val="visible"/>
                      </p:to>
                    </p:set>
                    <p:anim calcmode="lin" valueType="num">
                      <p:cBhvr>
                        <p:cTn dur="500" fill="hold"/>
                        <p:tgtEl>
                          <p:spTgt spid="52"/>
                        </p:tgtEl>
                        <p:attrNameLst>
                          <p:attrName>ppt_w</p:attrName>
                        </p:attrNameLst>
                      </p:cBhvr>
                      <p:tavLst>
                        <p:tav tm="0">
                          <p:val>
                            <p:fltVal val="0"/>
                          </p:val>
                        </p:tav>
                        <p:tav tm="100000">
                          <p:val>
                            <p:strVal val="#ppt_w"/>
                          </p:val>
                        </p:tav>
                      </p:tavLst>
                    </p:anim>
                    <p:anim calcmode="lin" valueType="num">
                      <p:cBhvr>
                        <p:cTn dur="500" fill="hold"/>
                        <p:tgtEl>
                          <p:spTgt spid="52"/>
                        </p:tgtEl>
                        <p:attrNameLst>
                          <p:attrName>ppt_h</p:attrName>
                        </p:attrNameLst>
                      </p:cBhvr>
                      <p:tavLst>
                        <p:tav tm="0">
                          <p:val>
                            <p:fltVal val="0"/>
                          </p:val>
                        </p:tav>
                        <p:tav tm="100000">
                          <p:val>
                            <p:strVal val="#ppt_h"/>
                          </p:val>
                        </p:tav>
                      </p:tavLst>
                    </p:anim>
                    <p:animEffect transition="in" filter="fade">
                      <p:cBhvr>
                        <p:cTn dur="500"/>
                        <p:tgtEl>
                          <p:spTgt spid="52"/>
                        </p:tgtEl>
                      </p:cBhvr>
                    </p:animEffect>
                  </p:childTnLst>
                </p:cTn>
              </p:par>
            </p:tnLst>
          </p:tmpl>
        </p:tmplLst>
      </p:bldP>
      <p:bldP spid="53" grpId="0" build="p">
        <p:tmplLst>
          <p:tmpl lvl="1">
            <p:tnLst>
              <p:par>
                <p:cTn presetID="53" presetClass="entr" presetSubtype="16" fill="hold" nodeType="withEffect">
                  <p:stCondLst>
                    <p:cond delay="500"/>
                  </p:stCondLst>
                  <p:iterate type="lt">
                    <p:tmPct val="5000"/>
                  </p:iterate>
                  <p:childTnLst>
                    <p:set>
                      <p:cBhvr>
                        <p:cTn dur="1" fill="hold">
                          <p:stCondLst>
                            <p:cond delay="0"/>
                          </p:stCondLst>
                        </p:cTn>
                        <p:tgtEl>
                          <p:spTgt spid="53"/>
                        </p:tgtEl>
                        <p:attrNameLst>
                          <p:attrName>style.visibility</p:attrName>
                        </p:attrNameLst>
                      </p:cBhvr>
                      <p:to>
                        <p:strVal val="visible"/>
                      </p:to>
                    </p:set>
                    <p:anim calcmode="lin" valueType="num">
                      <p:cBhvr>
                        <p:cTn dur="500" fill="hold"/>
                        <p:tgtEl>
                          <p:spTgt spid="53"/>
                        </p:tgtEl>
                        <p:attrNameLst>
                          <p:attrName>ppt_w</p:attrName>
                        </p:attrNameLst>
                      </p:cBhvr>
                      <p:tavLst>
                        <p:tav tm="0">
                          <p:val>
                            <p:fltVal val="0"/>
                          </p:val>
                        </p:tav>
                        <p:tav tm="100000">
                          <p:val>
                            <p:strVal val="#ppt_w"/>
                          </p:val>
                        </p:tav>
                      </p:tavLst>
                    </p:anim>
                    <p:anim calcmode="lin" valueType="num">
                      <p:cBhvr>
                        <p:cTn dur="500" fill="hold"/>
                        <p:tgtEl>
                          <p:spTgt spid="53"/>
                        </p:tgtEl>
                        <p:attrNameLst>
                          <p:attrName>ppt_h</p:attrName>
                        </p:attrNameLst>
                      </p:cBhvr>
                      <p:tavLst>
                        <p:tav tm="0">
                          <p:val>
                            <p:fltVal val="0"/>
                          </p:val>
                        </p:tav>
                        <p:tav tm="100000">
                          <p:val>
                            <p:strVal val="#ppt_h"/>
                          </p:val>
                        </p:tav>
                      </p:tavLst>
                    </p:anim>
                    <p:animEffect transition="in" filter="fade">
                      <p:cBhvr>
                        <p:cTn dur="500"/>
                        <p:tgtEl>
                          <p:spTgt spid="53"/>
                        </p:tgtEl>
                      </p:cBhvr>
                    </p:animEffect>
                  </p:childTnLst>
                </p:cTn>
              </p:par>
            </p:tnLst>
          </p:tmpl>
        </p:tmplLst>
      </p:bldP>
      <p:bldP spid="54" grpId="0" build="p">
        <p:tmplLst>
          <p:tmpl lvl="1">
            <p:tnLst>
              <p:par>
                <p:cTn presetID="53" presetClass="entr" presetSubtype="16" fill="hold" nodeType="withEffect">
                  <p:stCondLst>
                    <p:cond delay="1000"/>
                  </p:stCondLst>
                  <p:iterate type="lt">
                    <p:tmPct val="5000"/>
                  </p:iterate>
                  <p:childTnLst>
                    <p:set>
                      <p:cBhvr>
                        <p:cTn dur="1" fill="hold">
                          <p:stCondLst>
                            <p:cond delay="0"/>
                          </p:stCondLst>
                        </p:cTn>
                        <p:tgtEl>
                          <p:spTgt spid="54"/>
                        </p:tgtEl>
                        <p:attrNameLst>
                          <p:attrName>style.visibility</p:attrName>
                        </p:attrNameLst>
                      </p:cBhvr>
                      <p:to>
                        <p:strVal val="visible"/>
                      </p:to>
                    </p:set>
                    <p:anim calcmode="lin" valueType="num">
                      <p:cBhvr>
                        <p:cTn dur="500" fill="hold"/>
                        <p:tgtEl>
                          <p:spTgt spid="54"/>
                        </p:tgtEl>
                        <p:attrNameLst>
                          <p:attrName>ppt_w</p:attrName>
                        </p:attrNameLst>
                      </p:cBhvr>
                      <p:tavLst>
                        <p:tav tm="0">
                          <p:val>
                            <p:fltVal val="0"/>
                          </p:val>
                        </p:tav>
                        <p:tav tm="100000">
                          <p:val>
                            <p:strVal val="#ppt_w"/>
                          </p:val>
                        </p:tav>
                      </p:tavLst>
                    </p:anim>
                    <p:anim calcmode="lin" valueType="num">
                      <p:cBhvr>
                        <p:cTn dur="500" fill="hold"/>
                        <p:tgtEl>
                          <p:spTgt spid="54"/>
                        </p:tgtEl>
                        <p:attrNameLst>
                          <p:attrName>ppt_h</p:attrName>
                        </p:attrNameLst>
                      </p:cBhvr>
                      <p:tavLst>
                        <p:tav tm="0">
                          <p:val>
                            <p:fltVal val="0"/>
                          </p:val>
                        </p:tav>
                        <p:tav tm="100000">
                          <p:val>
                            <p:strVal val="#ppt_h"/>
                          </p:val>
                        </p:tav>
                      </p:tavLst>
                    </p:anim>
                    <p:animEffect transition="in" filter="fade">
                      <p:cBhvr>
                        <p:cTn dur="500"/>
                        <p:tgtEl>
                          <p:spTgt spid="54"/>
                        </p:tgtEl>
                      </p:cBhvr>
                    </p:animEffect>
                  </p:childTnLst>
                </p:cTn>
              </p:par>
            </p:tnLst>
          </p:tmpl>
        </p:tmplLst>
      </p:bldP>
      <p:bldP spid="55" grpId="0" build="p">
        <p:tmplLst>
          <p:tmpl lvl="1">
            <p:tnLst>
              <p:par>
                <p:cTn presetID="53" presetClass="entr" presetSubtype="16" fill="hold" nodeType="withEffect">
                  <p:stCondLst>
                    <p:cond delay="1250"/>
                  </p:stCondLst>
                  <p:iterate type="lt">
                    <p:tmPct val="5000"/>
                  </p:iterate>
                  <p:childTnLst>
                    <p:set>
                      <p:cBhvr>
                        <p:cTn dur="1" fill="hold">
                          <p:stCondLst>
                            <p:cond delay="0"/>
                          </p:stCondLst>
                        </p:cTn>
                        <p:tgtEl>
                          <p:spTgt spid="55"/>
                        </p:tgtEl>
                        <p:attrNameLst>
                          <p:attrName>style.visibility</p:attrName>
                        </p:attrNameLst>
                      </p:cBhvr>
                      <p:to>
                        <p:strVal val="visible"/>
                      </p:to>
                    </p:set>
                    <p:anim calcmode="lin" valueType="num">
                      <p:cBhvr>
                        <p:cTn dur="500" fill="hold"/>
                        <p:tgtEl>
                          <p:spTgt spid="55"/>
                        </p:tgtEl>
                        <p:attrNameLst>
                          <p:attrName>ppt_w</p:attrName>
                        </p:attrNameLst>
                      </p:cBhvr>
                      <p:tavLst>
                        <p:tav tm="0">
                          <p:val>
                            <p:fltVal val="0"/>
                          </p:val>
                        </p:tav>
                        <p:tav tm="100000">
                          <p:val>
                            <p:strVal val="#ppt_w"/>
                          </p:val>
                        </p:tav>
                      </p:tavLst>
                    </p:anim>
                    <p:anim calcmode="lin" valueType="num">
                      <p:cBhvr>
                        <p:cTn dur="500" fill="hold"/>
                        <p:tgtEl>
                          <p:spTgt spid="55"/>
                        </p:tgtEl>
                        <p:attrNameLst>
                          <p:attrName>ppt_h</p:attrName>
                        </p:attrNameLst>
                      </p:cBhvr>
                      <p:tavLst>
                        <p:tav tm="0">
                          <p:val>
                            <p:fltVal val="0"/>
                          </p:val>
                        </p:tav>
                        <p:tav tm="100000">
                          <p:val>
                            <p:strVal val="#ppt_h"/>
                          </p:val>
                        </p:tav>
                      </p:tavLst>
                    </p:anim>
                    <p:animEffect transition="in" filter="fade">
                      <p:cBhvr>
                        <p:cTn dur="500"/>
                        <p:tgtEl>
                          <p:spTgt spid="55"/>
                        </p:tgtEl>
                      </p:cBhvr>
                    </p:animEffect>
                  </p:childTnLst>
                </p:cTn>
              </p:par>
            </p:tnLst>
          </p:tmpl>
        </p:tmplLst>
      </p:bldP>
      <p:bldP spid="56" grpId="0" build="p">
        <p:tmplLst>
          <p:tmpl lvl="1">
            <p:tnLst>
              <p:par>
                <p:cTn presetID="53" presetClass="entr" presetSubtype="16" fill="hold" nodeType="withEffect">
                  <p:stCondLst>
                    <p:cond delay="2750"/>
                  </p:stCondLst>
                  <p:iterate type="lt">
                    <p:tmPct val="5000"/>
                  </p:iterate>
                  <p:childTnLst>
                    <p:set>
                      <p:cBhvr>
                        <p:cTn dur="1" fill="hold">
                          <p:stCondLst>
                            <p:cond delay="0"/>
                          </p:stCondLst>
                        </p:cTn>
                        <p:tgtEl>
                          <p:spTgt spid="56"/>
                        </p:tgtEl>
                        <p:attrNameLst>
                          <p:attrName>style.visibility</p:attrName>
                        </p:attrNameLst>
                      </p:cBhvr>
                      <p:to>
                        <p:strVal val="visible"/>
                      </p:to>
                    </p:set>
                    <p:anim calcmode="lin" valueType="num">
                      <p:cBhvr>
                        <p:cTn dur="500" fill="hold"/>
                        <p:tgtEl>
                          <p:spTgt spid="56"/>
                        </p:tgtEl>
                        <p:attrNameLst>
                          <p:attrName>ppt_w</p:attrName>
                        </p:attrNameLst>
                      </p:cBhvr>
                      <p:tavLst>
                        <p:tav tm="0">
                          <p:val>
                            <p:fltVal val="0"/>
                          </p:val>
                        </p:tav>
                        <p:tav tm="100000">
                          <p:val>
                            <p:strVal val="#ppt_w"/>
                          </p:val>
                        </p:tav>
                      </p:tavLst>
                    </p:anim>
                    <p:anim calcmode="lin" valueType="num">
                      <p:cBhvr>
                        <p:cTn dur="500" fill="hold"/>
                        <p:tgtEl>
                          <p:spTgt spid="56"/>
                        </p:tgtEl>
                        <p:attrNameLst>
                          <p:attrName>ppt_h</p:attrName>
                        </p:attrNameLst>
                      </p:cBhvr>
                      <p:tavLst>
                        <p:tav tm="0">
                          <p:val>
                            <p:fltVal val="0"/>
                          </p:val>
                        </p:tav>
                        <p:tav tm="100000">
                          <p:val>
                            <p:strVal val="#ppt_h"/>
                          </p:val>
                        </p:tav>
                      </p:tavLst>
                    </p:anim>
                    <p:animEffect transition="in" filter="fade">
                      <p:cBhvr>
                        <p:cTn dur="500"/>
                        <p:tgtEl>
                          <p:spTgt spid="56"/>
                        </p:tgtEl>
                      </p:cBhvr>
                    </p:animEffect>
                  </p:childTnLst>
                </p:cTn>
              </p:par>
            </p:tnLst>
          </p:tmpl>
        </p:tmplLst>
      </p:bldP>
      <p:bldP spid="57" grpId="0" build="p">
        <p:tmplLst>
          <p:tmpl lvl="1">
            <p:tnLst>
              <p:par>
                <p:cTn presetID="53" presetClass="entr" presetSubtype="16" fill="hold" nodeType="withEffect">
                  <p:stCondLst>
                    <p:cond delay="2500"/>
                  </p:stCondLst>
                  <p:iterate type="lt">
                    <p:tmPct val="5000"/>
                  </p:iterate>
                  <p:childTnLst>
                    <p:set>
                      <p:cBhvr>
                        <p:cTn dur="1" fill="hold">
                          <p:stCondLst>
                            <p:cond delay="0"/>
                          </p:stCondLst>
                        </p:cTn>
                        <p:tgtEl>
                          <p:spTgt spid="57"/>
                        </p:tgtEl>
                        <p:attrNameLst>
                          <p:attrName>style.visibility</p:attrName>
                        </p:attrNameLst>
                      </p:cBhvr>
                      <p:to>
                        <p:strVal val="visible"/>
                      </p:to>
                    </p:set>
                    <p:anim calcmode="lin" valueType="num">
                      <p:cBhvr>
                        <p:cTn dur="500" fill="hold"/>
                        <p:tgtEl>
                          <p:spTgt spid="57"/>
                        </p:tgtEl>
                        <p:attrNameLst>
                          <p:attrName>ppt_w</p:attrName>
                        </p:attrNameLst>
                      </p:cBhvr>
                      <p:tavLst>
                        <p:tav tm="0">
                          <p:val>
                            <p:fltVal val="0"/>
                          </p:val>
                        </p:tav>
                        <p:tav tm="100000">
                          <p:val>
                            <p:strVal val="#ppt_w"/>
                          </p:val>
                        </p:tav>
                      </p:tavLst>
                    </p:anim>
                    <p:anim calcmode="lin" valueType="num">
                      <p:cBhvr>
                        <p:cTn dur="500" fill="hold"/>
                        <p:tgtEl>
                          <p:spTgt spid="57"/>
                        </p:tgtEl>
                        <p:attrNameLst>
                          <p:attrName>ppt_h</p:attrName>
                        </p:attrNameLst>
                      </p:cBhvr>
                      <p:tavLst>
                        <p:tav tm="0">
                          <p:val>
                            <p:fltVal val="0"/>
                          </p:val>
                        </p:tav>
                        <p:tav tm="100000">
                          <p:val>
                            <p:strVal val="#ppt_h"/>
                          </p:val>
                        </p:tav>
                      </p:tavLst>
                    </p:anim>
                    <p:animEffect transition="in" filter="fade">
                      <p:cBhvr>
                        <p:cTn dur="500"/>
                        <p:tgtEl>
                          <p:spTgt spid="57"/>
                        </p:tgtEl>
                      </p:cBhvr>
                    </p:animEffect>
                  </p:childTnLst>
                </p:cTn>
              </p:par>
            </p:tnLst>
          </p:tmpl>
        </p:tmplLst>
      </p:bldP>
    </p:bldLst>
  </p:timing>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Big Image 1">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a:xfrm rot="21600000">
            <a:off x="9267537" y="2132690"/>
            <a:ext cx="8341590" cy="2951928"/>
          </a:xfrm>
        </p:spPr>
        <p:txBody>
          <a:bodyPr/>
          <a:lstStyle>
            <a:lvl1pPr algn="l">
              <a:lnSpc>
                <a:spcPts val="9000"/>
              </a:lnSpc>
              <a:defRPr/>
            </a:lvl1pPr>
          </a:lstStyle>
          <a:p>
            <a:r>
              <a:rPr kumimoji="1" lang="en-US" altLang="ja-JP" dirty="0" smtClean="0"/>
              <a:t>SLIDE TITLE</a:t>
            </a:r>
            <a:br>
              <a:rPr kumimoji="1" lang="en-US" altLang="ja-JP" dirty="0" smtClean="0"/>
            </a:br>
            <a:r>
              <a:rPr kumimoji="1" lang="en-US" altLang="ja-JP" dirty="0" smtClean="0"/>
              <a:t>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F95F845C-B07D-424A-A6EA-96D8F4A7E4C5}" type="slidenum">
              <a:rPr lang="ja-JP" altLang="en-US" smtClean="0"/>
              <a:pPr/>
              <a:t>‹#›</a:t>
            </a:fld>
            <a:endParaRPr lang="ja-JP" altLang="en-US"/>
          </a:p>
        </p:txBody>
      </p:sp>
      <p:sp>
        <p:nvSpPr>
          <p:cNvPr id="7" name="対角する 2 つの角を丸めた四角形 6"/>
          <p:cNvSpPr/>
          <p:nvPr userDrawn="1"/>
        </p:nvSpPr>
        <p:spPr>
          <a:xfrm>
            <a:off x="781438" y="938537"/>
            <a:ext cx="8211344" cy="8292162"/>
          </a:xfrm>
          <a:prstGeom prst="round2DiagRect">
            <a:avLst>
              <a:gd name="adj1" fmla="val 2886"/>
              <a:gd name="adj2" fmla="val 0"/>
            </a:avLst>
          </a:prstGeom>
          <a:solidFill>
            <a:schemeClr val="tx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図プレースホルダー 9"/>
          <p:cNvSpPr>
            <a:spLocks noGrp="1"/>
          </p:cNvSpPr>
          <p:nvPr>
            <p:ph type="pic" sz="quarter" idx="15" hasCustomPrompt="1"/>
          </p:nvPr>
        </p:nvSpPr>
        <p:spPr>
          <a:xfrm>
            <a:off x="962729" y="1101220"/>
            <a:ext cx="7848762" cy="7966797"/>
          </a:xfrm>
          <a:prstGeom prst="round2DiagRect">
            <a:avLst>
              <a:gd name="adj1" fmla="val 1663"/>
              <a:gd name="adj2" fmla="val 0"/>
            </a:avLst>
          </a:prstGeom>
          <a:solidFill>
            <a:schemeClr val="tx1">
              <a:alpha val="30000"/>
            </a:schemeClr>
          </a:solidFill>
        </p:spPr>
        <p:txBody>
          <a:bodyPr/>
          <a:lstStyle>
            <a:lvl1pPr>
              <a:defRPr/>
            </a:lvl1pPr>
          </a:lstStyle>
          <a:p>
            <a:r>
              <a:rPr kumimoji="1" lang="en-US" altLang="ja-JP" dirty="0" smtClean="0"/>
              <a:t>Add an image</a:t>
            </a:r>
            <a:endParaRPr kumimoji="1" lang="ja-JP" altLang="en-US" dirty="0"/>
          </a:p>
        </p:txBody>
      </p:sp>
      <p:sp>
        <p:nvSpPr>
          <p:cNvPr id="10" name="テキスト プレースホルダー 5"/>
          <p:cNvSpPr>
            <a:spLocks noGrp="1"/>
          </p:cNvSpPr>
          <p:nvPr>
            <p:ph type="body" sz="quarter" idx="20" hasCustomPrompt="1"/>
          </p:nvPr>
        </p:nvSpPr>
        <p:spPr>
          <a:xfrm>
            <a:off x="9197859" y="5143500"/>
            <a:ext cx="8351383" cy="3377045"/>
          </a:xfrm>
        </p:spPr>
        <p:txBody>
          <a:bodyPr anchor="t">
            <a:noAutofit/>
          </a:bodyPr>
          <a:lstStyle>
            <a:lvl1pPr algn="l">
              <a:lnSpc>
                <a:spcPct val="100000"/>
              </a:lnSpc>
              <a:spcBef>
                <a:spcPts val="1200"/>
              </a:spcBef>
              <a:defRPr sz="2400" i="0" spc="0" baseline="0">
                <a:solidFill>
                  <a:schemeClr val="bg1"/>
                </a:solidFill>
                <a:effectLst/>
                <a:latin typeface="+mn-lt"/>
              </a:defRPr>
            </a:lvl1pPr>
          </a:lstStyle>
          <a:p>
            <a:pPr lvl="0"/>
            <a:r>
              <a:rPr kumimoji="1" lang="en-US" altLang="ja-JP" dirty="0" smtClean="0"/>
              <a:t>Text Here</a:t>
            </a:r>
          </a:p>
          <a:p>
            <a:pPr lvl="0"/>
            <a:endParaRPr kumimoji="1" lang="en-US" altLang="ja-JP" dirty="0" smtClean="0"/>
          </a:p>
        </p:txBody>
      </p:sp>
    </p:spTree>
    <p:extLst>
      <p:ext uri="{BB962C8B-B14F-4D97-AF65-F5344CB8AC3E}">
        <p14:creationId xmlns:p14="http://schemas.microsoft.com/office/powerpoint/2010/main" val="24659735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left)">
                                      <p:cBhvr>
                                        <p:cTn id="7" dur="500"/>
                                        <p:tgtEl>
                                          <p:spTgt spid="7"/>
                                        </p:tgtEl>
                                      </p:cBhvr>
                                    </p:animEffect>
                                  </p:childTnLst>
                                </p:cTn>
                              </p:par>
                              <p:par>
                                <p:cTn id="8" presetID="22" presetClass="entr" presetSubtype="8" fill="hold" grpId="0" nodeType="withEffect">
                                  <p:stCondLst>
                                    <p:cond delay="250"/>
                                  </p:stCondLst>
                                  <p:childTnLst>
                                    <p:set>
                                      <p:cBhvr>
                                        <p:cTn id="9" dur="1" fill="hold">
                                          <p:stCondLst>
                                            <p:cond delay="0"/>
                                          </p:stCondLst>
                                        </p:cTn>
                                        <p:tgtEl>
                                          <p:spTgt spid="8"/>
                                        </p:tgtEl>
                                        <p:attrNameLst>
                                          <p:attrName>style.visibility</p:attrName>
                                        </p:attrNameLst>
                                      </p:cBhvr>
                                      <p:to>
                                        <p:strVal val="visible"/>
                                      </p:to>
                                    </p:set>
                                    <p:animEffect transition="in" filter="wipe(left)">
                                      <p:cBhvr>
                                        <p:cTn id="10" dur="500"/>
                                        <p:tgtEl>
                                          <p:spTgt spid="8"/>
                                        </p:tgtEl>
                                      </p:cBhvr>
                                    </p:animEffect>
                                  </p:childTnLst>
                                </p:cTn>
                              </p:par>
                            </p:childTnLst>
                          </p:cTn>
                        </p:par>
                        <p:par>
                          <p:cTn id="11" fill="hold">
                            <p:stCondLst>
                              <p:cond delay="750"/>
                            </p:stCondLst>
                            <p:childTnLst>
                              <p:par>
                                <p:cTn id="12" presetID="45" presetClass="entr" presetSubtype="0" fill="hold" grpId="0" nodeType="afterEffect">
                                  <p:stCondLst>
                                    <p:cond delay="500"/>
                                  </p:stCondLst>
                                  <p:iterate type="lt">
                                    <p:tmPct val="5000"/>
                                  </p:iterate>
                                  <p:childTnLst>
                                    <p:set>
                                      <p:cBhvr>
                                        <p:cTn id="13" dur="1" fill="hold">
                                          <p:stCondLst>
                                            <p:cond delay="0"/>
                                          </p:stCondLst>
                                        </p:cTn>
                                        <p:tgtEl>
                                          <p:spTgt spid="2"/>
                                        </p:tgtEl>
                                        <p:attrNameLst>
                                          <p:attrName>style.visibility</p:attrName>
                                        </p:attrNameLst>
                                      </p:cBhvr>
                                      <p:to>
                                        <p:strVal val="visible"/>
                                      </p:to>
                                    </p:set>
                                    <p:animEffect transition="in" filter="fade">
                                      <p:cBhvr>
                                        <p:cTn id="14" dur="500"/>
                                        <p:tgtEl>
                                          <p:spTgt spid="2"/>
                                        </p:tgtEl>
                                      </p:cBhvr>
                                    </p:animEffect>
                                    <p:anim calcmode="lin" valueType="num">
                                      <p:cBhvr>
                                        <p:cTn id="15" dur="500" fill="hold"/>
                                        <p:tgtEl>
                                          <p:spTgt spid="2"/>
                                        </p:tgtEl>
                                        <p:attrNameLst>
                                          <p:attrName>ppt_w</p:attrName>
                                        </p:attrNameLst>
                                      </p:cBhvr>
                                      <p:tavLst>
                                        <p:tav tm="0" fmla="#ppt_w*sin(2.5*pi*$)">
                                          <p:val>
                                            <p:fltVal val="0"/>
                                          </p:val>
                                        </p:tav>
                                        <p:tav tm="100000">
                                          <p:val>
                                            <p:fltVal val="1"/>
                                          </p:val>
                                        </p:tav>
                                      </p:tavLst>
                                    </p:anim>
                                    <p:anim calcmode="lin" valueType="num">
                                      <p:cBhvr>
                                        <p:cTn id="16" dur="500" fill="hold"/>
                                        <p:tgtEl>
                                          <p:spTgt spid="2"/>
                                        </p:tgtEl>
                                        <p:attrNameLst>
                                          <p:attrName>ppt_h</p:attrName>
                                        </p:attrNameLst>
                                      </p:cBhvr>
                                      <p:tavLst>
                                        <p:tav tm="0">
                                          <p:val>
                                            <p:strVal val="#ppt_h"/>
                                          </p:val>
                                        </p:tav>
                                        <p:tav tm="100000">
                                          <p:val>
                                            <p:strVal val="#ppt_h"/>
                                          </p:val>
                                        </p:tav>
                                      </p:tavLst>
                                    </p:anim>
                                  </p:childTnLst>
                                </p:cTn>
                              </p:par>
                            </p:childTnLst>
                          </p:cTn>
                        </p:par>
                        <p:par>
                          <p:cTn id="17" fill="hold">
                            <p:stCondLst>
                              <p:cond delay="2175"/>
                            </p:stCondLst>
                            <p:childTnLst>
                              <p:par>
                                <p:cTn id="18" presetID="10" presetClass="entr" presetSubtype="0" fill="hold" grpId="0" nodeType="afterEffect">
                                  <p:stCondLst>
                                    <p:cond delay="0"/>
                                  </p:stCondLst>
                                  <p:childTnLst>
                                    <p:set>
                                      <p:cBhvr>
                                        <p:cTn id="19" dur="1" fill="hold">
                                          <p:stCondLst>
                                            <p:cond delay="0"/>
                                          </p:stCondLst>
                                        </p:cTn>
                                        <p:tgtEl>
                                          <p:spTgt spid="10">
                                            <p:txEl>
                                              <p:pRg st="0" end="0"/>
                                            </p:txEl>
                                          </p:spTgt>
                                        </p:tgtEl>
                                        <p:attrNameLst>
                                          <p:attrName>style.visibility</p:attrName>
                                        </p:attrNameLst>
                                      </p:cBhvr>
                                      <p:to>
                                        <p:strVal val="visible"/>
                                      </p:to>
                                    </p:set>
                                    <p:animEffect transition="in" filter="fade">
                                      <p:cBhvr>
                                        <p:cTn id="20" dur="75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7" grpId="0" animBg="1"/>
      <p:bldP spid="8" grpId="0" animBg="1"/>
      <p:bldP spid="10" grpId="0" build="p">
        <p:tmplLst>
          <p:tmpl lvl="1">
            <p:tnLst>
              <p:par>
                <p:cTn presetID="10" presetClass="entr" presetSubtype="0" fill="hold" nodeType="afterEffect">
                  <p:stCondLst>
                    <p:cond delay="0"/>
                  </p:stCondLst>
                  <p:childTnLst>
                    <p:set>
                      <p:cBhvr>
                        <p:cTn dur="1" fill="hold">
                          <p:stCondLst>
                            <p:cond delay="0"/>
                          </p:stCondLst>
                        </p:cTn>
                        <p:tgtEl>
                          <p:spTgt spid="10"/>
                        </p:tgtEl>
                        <p:attrNameLst>
                          <p:attrName>style.visibility</p:attrName>
                        </p:attrNameLst>
                      </p:cBhvr>
                      <p:to>
                        <p:strVal val="visible"/>
                      </p:to>
                    </p:set>
                    <p:animEffect transition="in" filter="fade">
                      <p:cBhvr>
                        <p:cTn dur="750"/>
                        <p:tgtEl>
                          <p:spTgt spid="10"/>
                        </p:tgtEl>
                      </p:cBhvr>
                    </p:animEffect>
                  </p:childTnLst>
                </p:cTn>
              </p:par>
            </p:tnLst>
          </p:tmpl>
        </p:tmplLst>
      </p:bldP>
    </p:bldLst>
  </p:timing>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Profile 1">
    <p:spTree>
      <p:nvGrpSpPr>
        <p:cNvPr id="1" name=""/>
        <p:cNvGrpSpPr/>
        <p:nvPr/>
      </p:nvGrpSpPr>
      <p:grpSpPr>
        <a:xfrm>
          <a:off x="0" y="0"/>
          <a:ext cx="0" cy="0"/>
          <a:chOff x="0" y="0"/>
          <a:chExt cx="0" cy="0"/>
        </a:xfrm>
      </p:grpSpPr>
      <p:sp>
        <p:nvSpPr>
          <p:cNvPr id="3" name="フッター プレースホルダー 2"/>
          <p:cNvSpPr>
            <a:spLocks noGrp="1"/>
          </p:cNvSpPr>
          <p:nvPr>
            <p:ph type="ftr" sz="quarter" idx="10"/>
          </p:nvPr>
        </p:nvSpPr>
        <p:spPr/>
        <p:txBody>
          <a:bodyPr/>
          <a:lstStyle/>
          <a:p>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F95F845C-B07D-424A-A6EA-96D8F4A7E4C5}" type="slidenum">
              <a:rPr lang="ja-JP" altLang="en-US" smtClean="0"/>
              <a:pPr/>
              <a:t>‹#›</a:t>
            </a:fld>
            <a:endParaRPr lang="ja-JP" altLang="en-US"/>
          </a:p>
        </p:txBody>
      </p:sp>
      <p:sp>
        <p:nvSpPr>
          <p:cNvPr id="5" name="対角する 2 つの角を丸めた四角形 4"/>
          <p:cNvSpPr/>
          <p:nvPr userDrawn="1"/>
        </p:nvSpPr>
        <p:spPr>
          <a:xfrm>
            <a:off x="1068838" y="903159"/>
            <a:ext cx="7393926" cy="5015346"/>
          </a:xfrm>
          <a:prstGeom prst="round2DiagRect">
            <a:avLst>
              <a:gd name="adj1" fmla="val 4236"/>
              <a:gd name="adj2" fmla="val 0"/>
            </a:avLst>
          </a:prstGeom>
          <a:solidFill>
            <a:schemeClr val="tx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図プレースホルダー 9"/>
          <p:cNvSpPr>
            <a:spLocks noGrp="1"/>
          </p:cNvSpPr>
          <p:nvPr>
            <p:ph type="pic" sz="quarter" idx="15" hasCustomPrompt="1"/>
          </p:nvPr>
        </p:nvSpPr>
        <p:spPr>
          <a:xfrm>
            <a:off x="1237456" y="1076125"/>
            <a:ext cx="7056690" cy="4669414"/>
          </a:xfrm>
          <a:prstGeom prst="round2DiagRect">
            <a:avLst>
              <a:gd name="adj1" fmla="val 2722"/>
              <a:gd name="adj2" fmla="val 0"/>
            </a:avLst>
          </a:prstGeom>
          <a:solidFill>
            <a:schemeClr val="tx1">
              <a:alpha val="30000"/>
            </a:schemeClr>
          </a:solidFill>
        </p:spPr>
        <p:txBody>
          <a:bodyPr/>
          <a:lstStyle>
            <a:lvl1pPr>
              <a:defRPr/>
            </a:lvl1pPr>
          </a:lstStyle>
          <a:p>
            <a:r>
              <a:rPr kumimoji="1" lang="en-US" altLang="ja-JP" dirty="0" smtClean="0"/>
              <a:t>Add an image</a:t>
            </a:r>
            <a:endParaRPr kumimoji="1" lang="ja-JP" altLang="en-US" dirty="0"/>
          </a:p>
        </p:txBody>
      </p:sp>
      <p:sp>
        <p:nvSpPr>
          <p:cNvPr id="7" name="タイトル 1"/>
          <p:cNvSpPr>
            <a:spLocks noGrp="1"/>
          </p:cNvSpPr>
          <p:nvPr>
            <p:ph type="title" hasCustomPrompt="1"/>
          </p:nvPr>
        </p:nvSpPr>
        <p:spPr>
          <a:xfrm rot="21600000">
            <a:off x="8657937" y="1865834"/>
            <a:ext cx="8854208" cy="1496290"/>
          </a:xfrm>
        </p:spPr>
        <p:txBody>
          <a:bodyPr anchor="ctr"/>
          <a:lstStyle>
            <a:lvl1pPr algn="l">
              <a:lnSpc>
                <a:spcPts val="9000"/>
              </a:lnSpc>
              <a:defRPr/>
            </a:lvl1pPr>
          </a:lstStyle>
          <a:p>
            <a:r>
              <a:rPr kumimoji="1" lang="en-US" altLang="ja-JP" dirty="0" smtClean="0"/>
              <a:t>SLIDE TITLE GOES HERE</a:t>
            </a:r>
            <a:endParaRPr kumimoji="1" lang="ja-JP" altLang="en-US" dirty="0"/>
          </a:p>
        </p:txBody>
      </p:sp>
      <p:sp>
        <p:nvSpPr>
          <p:cNvPr id="8" name="テキスト プレースホルダー 5"/>
          <p:cNvSpPr>
            <a:spLocks noGrp="1"/>
          </p:cNvSpPr>
          <p:nvPr>
            <p:ph type="body" sz="quarter" idx="17" hasCustomPrompt="1"/>
          </p:nvPr>
        </p:nvSpPr>
        <p:spPr>
          <a:xfrm>
            <a:off x="8616371" y="1197078"/>
            <a:ext cx="8868063" cy="964895"/>
          </a:xfrm>
        </p:spPr>
        <p:txBody>
          <a:bodyPr anchor="ctr">
            <a:noAutofit/>
          </a:bodyPr>
          <a:lstStyle>
            <a:lvl1pPr algn="l">
              <a:spcBef>
                <a:spcPts val="0"/>
              </a:spcBef>
              <a:defRPr sz="4800" i="0" spc="0" baseline="0">
                <a:solidFill>
                  <a:schemeClr val="accent2"/>
                </a:solidFill>
                <a:effectLst>
                  <a:innerShdw blurRad="63500" dist="50800">
                    <a:prstClr val="black">
                      <a:alpha val="50000"/>
                    </a:prstClr>
                  </a:innerShdw>
                </a:effectLst>
                <a:latin typeface="Bebas Neue Regular" pitchFamily="50" charset="0"/>
              </a:defRPr>
            </a:lvl1pPr>
          </a:lstStyle>
          <a:p>
            <a:pPr lvl="0"/>
            <a:r>
              <a:rPr kumimoji="1" lang="en-US" altLang="ja-JP" dirty="0" smtClean="0"/>
              <a:t>TEXT HERE</a:t>
            </a:r>
            <a:endParaRPr kumimoji="1" lang="ja-JP" altLang="en-US" dirty="0" smtClean="0"/>
          </a:p>
        </p:txBody>
      </p:sp>
      <p:sp>
        <p:nvSpPr>
          <p:cNvPr id="9" name="テキスト プレースホルダー 5"/>
          <p:cNvSpPr>
            <a:spLocks noGrp="1"/>
          </p:cNvSpPr>
          <p:nvPr>
            <p:ph type="body" sz="quarter" idx="20" hasCustomPrompt="1"/>
          </p:nvPr>
        </p:nvSpPr>
        <p:spPr>
          <a:xfrm>
            <a:off x="1068838" y="6015490"/>
            <a:ext cx="16443307" cy="2188350"/>
          </a:xfrm>
        </p:spPr>
        <p:txBody>
          <a:bodyPr anchor="ctr">
            <a:noAutofit/>
          </a:bodyPr>
          <a:lstStyle>
            <a:lvl1pPr algn="l">
              <a:lnSpc>
                <a:spcPct val="110000"/>
              </a:lnSpc>
              <a:spcBef>
                <a:spcPts val="0"/>
              </a:spcBef>
              <a:defRPr sz="2400" i="0" spc="0" baseline="0">
                <a:solidFill>
                  <a:schemeClr val="bg1"/>
                </a:solidFill>
                <a:effectLst/>
                <a:latin typeface="+mn-lt"/>
              </a:defRPr>
            </a:lvl1pPr>
          </a:lstStyle>
          <a:p>
            <a:pPr lvl="0"/>
            <a:r>
              <a:rPr kumimoji="1" lang="en-US" altLang="ja-JP" dirty="0" smtClean="0"/>
              <a:t>Text Here</a:t>
            </a:r>
          </a:p>
        </p:txBody>
      </p:sp>
      <p:sp>
        <p:nvSpPr>
          <p:cNvPr id="11" name="円/楕円 10"/>
          <p:cNvSpPr/>
          <p:nvPr userDrawn="1"/>
        </p:nvSpPr>
        <p:spPr>
          <a:xfrm>
            <a:off x="9198202" y="3560607"/>
            <a:ext cx="1402514" cy="1402514"/>
          </a:xfrm>
          <a:prstGeom prst="ellipse">
            <a:avLst/>
          </a:prstGeom>
          <a:gradFill>
            <a:gsLst>
              <a:gs pos="0">
                <a:schemeClr val="tx2"/>
              </a:gs>
              <a:gs pos="21000">
                <a:srgbClr val="FFFFFF"/>
              </a:gs>
              <a:gs pos="88000">
                <a:srgbClr val="FFFFFF">
                  <a:alpha val="40000"/>
                </a:srgbClr>
              </a:gs>
              <a:gs pos="67000">
                <a:schemeClr val="tx2">
                  <a:alpha val="18000"/>
                </a:schemeClr>
              </a:gs>
              <a:gs pos="100000">
                <a:schemeClr val="tx2"/>
              </a:gs>
            </a:gsLst>
            <a:path path="circle">
              <a:fillToRect r="100000" b="10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図プレースホルダー 9"/>
          <p:cNvSpPr>
            <a:spLocks noGrp="1"/>
          </p:cNvSpPr>
          <p:nvPr>
            <p:ph type="pic" sz="quarter" idx="14" hasCustomPrompt="1"/>
          </p:nvPr>
        </p:nvSpPr>
        <p:spPr>
          <a:xfrm>
            <a:off x="9629599" y="3965981"/>
            <a:ext cx="554470" cy="555716"/>
          </a:xfrm>
          <a:effectLst>
            <a:innerShdw blurRad="63500" dist="50800">
              <a:prstClr val="black">
                <a:alpha val="50000"/>
              </a:prstClr>
            </a:innerShdw>
          </a:effectLst>
        </p:spPr>
        <p:txBody>
          <a:bodyPr>
            <a:noAutofit/>
          </a:bodyPr>
          <a:lstStyle>
            <a:lvl1pPr>
              <a:defRPr sz="1100">
                <a:latin typeface="Bebas Neue Regular" pitchFamily="50" charset="0"/>
              </a:defRPr>
            </a:lvl1pPr>
          </a:lstStyle>
          <a:p>
            <a:r>
              <a:rPr kumimoji="1" lang="en-US" altLang="ja-JP" dirty="0" smtClean="0"/>
              <a:t>ICON</a:t>
            </a:r>
            <a:endParaRPr kumimoji="1" lang="ja-JP" altLang="en-US" dirty="0"/>
          </a:p>
        </p:txBody>
      </p:sp>
      <p:sp>
        <p:nvSpPr>
          <p:cNvPr id="17" name="テキスト プレースホルダー 5"/>
          <p:cNvSpPr>
            <a:spLocks noGrp="1"/>
          </p:cNvSpPr>
          <p:nvPr>
            <p:ph type="body" sz="quarter" idx="23" hasCustomPrompt="1"/>
          </p:nvPr>
        </p:nvSpPr>
        <p:spPr>
          <a:xfrm>
            <a:off x="8689003" y="5013085"/>
            <a:ext cx="2456655" cy="612850"/>
          </a:xfrm>
        </p:spPr>
        <p:txBody>
          <a:bodyPr anchor="t">
            <a:noAutofit/>
          </a:bodyPr>
          <a:lstStyle>
            <a:lvl1pPr algn="ctr">
              <a:spcBef>
                <a:spcPts val="0"/>
              </a:spcBef>
              <a:defRPr sz="2800" i="0" spc="0" baseline="0">
                <a:solidFill>
                  <a:schemeClr val="accent2"/>
                </a:solidFill>
                <a:effectLst/>
                <a:latin typeface="Bebas Neue Regular" pitchFamily="50" charset="0"/>
              </a:defRPr>
            </a:lvl1pPr>
          </a:lstStyle>
          <a:p>
            <a:pPr lvl="0"/>
            <a:r>
              <a:rPr kumimoji="1" lang="en-US" altLang="ja-JP" dirty="0" smtClean="0"/>
              <a:t>WORD</a:t>
            </a:r>
            <a:endParaRPr kumimoji="1" lang="ja-JP" altLang="en-US" dirty="0" smtClean="0"/>
          </a:p>
        </p:txBody>
      </p:sp>
      <p:sp>
        <p:nvSpPr>
          <p:cNvPr id="18" name="円/楕円 17"/>
          <p:cNvSpPr/>
          <p:nvPr userDrawn="1"/>
        </p:nvSpPr>
        <p:spPr>
          <a:xfrm>
            <a:off x="11899838" y="3560607"/>
            <a:ext cx="1402514" cy="1402514"/>
          </a:xfrm>
          <a:prstGeom prst="ellipse">
            <a:avLst/>
          </a:prstGeom>
          <a:gradFill>
            <a:gsLst>
              <a:gs pos="0">
                <a:schemeClr val="tx2"/>
              </a:gs>
              <a:gs pos="21000">
                <a:srgbClr val="FFFFFF"/>
              </a:gs>
              <a:gs pos="88000">
                <a:srgbClr val="FFFFFF">
                  <a:alpha val="40000"/>
                </a:srgbClr>
              </a:gs>
              <a:gs pos="67000">
                <a:schemeClr val="tx2">
                  <a:alpha val="18000"/>
                </a:schemeClr>
              </a:gs>
              <a:gs pos="100000">
                <a:schemeClr val="tx2"/>
              </a:gs>
            </a:gsLst>
            <a:path path="circle">
              <a:fillToRect r="100000" b="10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 name="図プレースホルダー 9"/>
          <p:cNvSpPr>
            <a:spLocks noGrp="1"/>
          </p:cNvSpPr>
          <p:nvPr>
            <p:ph type="pic" sz="quarter" idx="24" hasCustomPrompt="1"/>
          </p:nvPr>
        </p:nvSpPr>
        <p:spPr>
          <a:xfrm>
            <a:off x="12331235" y="3965981"/>
            <a:ext cx="554470" cy="555716"/>
          </a:xfrm>
          <a:effectLst>
            <a:innerShdw blurRad="63500" dist="50800">
              <a:prstClr val="black">
                <a:alpha val="50000"/>
              </a:prstClr>
            </a:innerShdw>
          </a:effectLst>
        </p:spPr>
        <p:txBody>
          <a:bodyPr>
            <a:noAutofit/>
          </a:bodyPr>
          <a:lstStyle>
            <a:lvl1pPr>
              <a:defRPr sz="1100">
                <a:latin typeface="Bebas Neue Regular" pitchFamily="50" charset="0"/>
              </a:defRPr>
            </a:lvl1pPr>
          </a:lstStyle>
          <a:p>
            <a:r>
              <a:rPr kumimoji="1" lang="en-US" altLang="ja-JP" dirty="0" smtClean="0"/>
              <a:t>ICON</a:t>
            </a:r>
            <a:endParaRPr kumimoji="1" lang="ja-JP" altLang="en-US" dirty="0"/>
          </a:p>
        </p:txBody>
      </p:sp>
      <p:sp>
        <p:nvSpPr>
          <p:cNvPr id="20" name="テキスト プレースホルダー 5"/>
          <p:cNvSpPr>
            <a:spLocks noGrp="1"/>
          </p:cNvSpPr>
          <p:nvPr>
            <p:ph type="body" sz="quarter" idx="25" hasCustomPrompt="1"/>
          </p:nvPr>
        </p:nvSpPr>
        <p:spPr>
          <a:xfrm>
            <a:off x="11390639" y="5013085"/>
            <a:ext cx="2456655" cy="612850"/>
          </a:xfrm>
        </p:spPr>
        <p:txBody>
          <a:bodyPr anchor="t">
            <a:noAutofit/>
          </a:bodyPr>
          <a:lstStyle>
            <a:lvl1pPr algn="ctr">
              <a:spcBef>
                <a:spcPts val="0"/>
              </a:spcBef>
              <a:defRPr sz="2800" i="0" spc="0" baseline="0">
                <a:solidFill>
                  <a:schemeClr val="accent2"/>
                </a:solidFill>
                <a:effectLst/>
                <a:latin typeface="Bebas Neue Regular" pitchFamily="50" charset="0"/>
              </a:defRPr>
            </a:lvl1pPr>
          </a:lstStyle>
          <a:p>
            <a:pPr lvl="0"/>
            <a:r>
              <a:rPr kumimoji="1" lang="en-US" altLang="ja-JP" dirty="0" smtClean="0"/>
              <a:t>WORD</a:t>
            </a:r>
            <a:endParaRPr kumimoji="1" lang="ja-JP" altLang="en-US" dirty="0" smtClean="0"/>
          </a:p>
        </p:txBody>
      </p:sp>
      <p:sp>
        <p:nvSpPr>
          <p:cNvPr id="21" name="円/楕円 20"/>
          <p:cNvSpPr/>
          <p:nvPr userDrawn="1"/>
        </p:nvSpPr>
        <p:spPr>
          <a:xfrm>
            <a:off x="14587619" y="3560607"/>
            <a:ext cx="1402514" cy="1402514"/>
          </a:xfrm>
          <a:prstGeom prst="ellipse">
            <a:avLst/>
          </a:prstGeom>
          <a:gradFill>
            <a:gsLst>
              <a:gs pos="0">
                <a:schemeClr val="tx2"/>
              </a:gs>
              <a:gs pos="21000">
                <a:srgbClr val="FFFFFF"/>
              </a:gs>
              <a:gs pos="88000">
                <a:srgbClr val="FFFFFF">
                  <a:alpha val="40000"/>
                </a:srgbClr>
              </a:gs>
              <a:gs pos="67000">
                <a:schemeClr val="tx2">
                  <a:alpha val="18000"/>
                </a:schemeClr>
              </a:gs>
              <a:gs pos="100000">
                <a:schemeClr val="tx2"/>
              </a:gs>
            </a:gsLst>
            <a:path path="circle">
              <a:fillToRect r="100000" b="10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 name="図プレースホルダー 9"/>
          <p:cNvSpPr>
            <a:spLocks noGrp="1"/>
          </p:cNvSpPr>
          <p:nvPr>
            <p:ph type="pic" sz="quarter" idx="26" hasCustomPrompt="1"/>
          </p:nvPr>
        </p:nvSpPr>
        <p:spPr>
          <a:xfrm>
            <a:off x="15019016" y="3965981"/>
            <a:ext cx="554470" cy="555716"/>
          </a:xfrm>
          <a:effectLst>
            <a:innerShdw blurRad="63500" dist="50800">
              <a:prstClr val="black">
                <a:alpha val="50000"/>
              </a:prstClr>
            </a:innerShdw>
          </a:effectLst>
        </p:spPr>
        <p:txBody>
          <a:bodyPr>
            <a:noAutofit/>
          </a:bodyPr>
          <a:lstStyle>
            <a:lvl1pPr>
              <a:defRPr sz="1100">
                <a:latin typeface="Bebas Neue Regular" pitchFamily="50" charset="0"/>
              </a:defRPr>
            </a:lvl1pPr>
          </a:lstStyle>
          <a:p>
            <a:r>
              <a:rPr kumimoji="1" lang="en-US" altLang="ja-JP" dirty="0" smtClean="0"/>
              <a:t>ICON</a:t>
            </a:r>
            <a:endParaRPr kumimoji="1" lang="ja-JP" altLang="en-US" dirty="0"/>
          </a:p>
        </p:txBody>
      </p:sp>
      <p:sp>
        <p:nvSpPr>
          <p:cNvPr id="23" name="テキスト プレースホルダー 5"/>
          <p:cNvSpPr>
            <a:spLocks noGrp="1"/>
          </p:cNvSpPr>
          <p:nvPr>
            <p:ph type="body" sz="quarter" idx="27" hasCustomPrompt="1"/>
          </p:nvPr>
        </p:nvSpPr>
        <p:spPr>
          <a:xfrm>
            <a:off x="14078420" y="5013085"/>
            <a:ext cx="2456655" cy="612850"/>
          </a:xfrm>
        </p:spPr>
        <p:txBody>
          <a:bodyPr anchor="t">
            <a:noAutofit/>
          </a:bodyPr>
          <a:lstStyle>
            <a:lvl1pPr algn="ctr">
              <a:spcBef>
                <a:spcPts val="0"/>
              </a:spcBef>
              <a:defRPr sz="2800" i="0" spc="0" baseline="0">
                <a:solidFill>
                  <a:schemeClr val="accent2"/>
                </a:solidFill>
                <a:effectLst/>
                <a:latin typeface="Bebas Neue Regular" pitchFamily="50" charset="0"/>
              </a:defRPr>
            </a:lvl1pPr>
          </a:lstStyle>
          <a:p>
            <a:pPr lvl="0"/>
            <a:r>
              <a:rPr kumimoji="1" lang="en-US" altLang="ja-JP" dirty="0" smtClean="0"/>
              <a:t>WORD</a:t>
            </a:r>
            <a:endParaRPr kumimoji="1" lang="ja-JP" altLang="en-US" dirty="0" smtClean="0"/>
          </a:p>
        </p:txBody>
      </p:sp>
      <p:sp>
        <p:nvSpPr>
          <p:cNvPr id="24" name="正方形/長方形 23"/>
          <p:cNvSpPr/>
          <p:nvPr userDrawn="1"/>
        </p:nvSpPr>
        <p:spPr>
          <a:xfrm>
            <a:off x="-1" y="8317583"/>
            <a:ext cx="18286413" cy="1011382"/>
          </a:xfrm>
          <a:prstGeom prst="rect">
            <a:avLst/>
          </a:prstGeom>
          <a:gradFill>
            <a:gsLst>
              <a:gs pos="0">
                <a:schemeClr val="tx2">
                  <a:alpha val="70000"/>
                </a:schemeClr>
              </a:gs>
              <a:gs pos="29000">
                <a:srgbClr val="FFFFFF">
                  <a:alpha val="42000"/>
                </a:srgbClr>
              </a:gs>
              <a:gs pos="62000">
                <a:schemeClr val="tx2">
                  <a:alpha val="2000"/>
                </a:schemeClr>
              </a:gs>
              <a:gs pos="100000">
                <a:schemeClr val="tx2">
                  <a:alpha val="26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5" name="図プレースホルダー 9"/>
          <p:cNvSpPr>
            <a:spLocks noGrp="1"/>
          </p:cNvSpPr>
          <p:nvPr>
            <p:ph type="pic" sz="quarter" idx="28" hasCustomPrompt="1"/>
          </p:nvPr>
        </p:nvSpPr>
        <p:spPr>
          <a:xfrm>
            <a:off x="3005734" y="8545416"/>
            <a:ext cx="554470" cy="555716"/>
          </a:xfrm>
          <a:effectLst>
            <a:innerShdw blurRad="63500" dist="50800">
              <a:prstClr val="black">
                <a:alpha val="50000"/>
              </a:prstClr>
            </a:innerShdw>
          </a:effectLst>
        </p:spPr>
        <p:txBody>
          <a:bodyPr>
            <a:noAutofit/>
          </a:bodyPr>
          <a:lstStyle>
            <a:lvl1pPr>
              <a:defRPr sz="1100">
                <a:latin typeface="Bebas Neue Regular" pitchFamily="50" charset="0"/>
              </a:defRPr>
            </a:lvl1pPr>
          </a:lstStyle>
          <a:p>
            <a:r>
              <a:rPr kumimoji="1" lang="en-US" altLang="ja-JP" dirty="0" smtClean="0"/>
              <a:t>ICON</a:t>
            </a:r>
            <a:endParaRPr kumimoji="1" lang="ja-JP" altLang="en-US" dirty="0"/>
          </a:p>
        </p:txBody>
      </p:sp>
      <p:sp>
        <p:nvSpPr>
          <p:cNvPr id="26" name="テキスト プレースホルダー 5"/>
          <p:cNvSpPr>
            <a:spLocks noGrp="1"/>
          </p:cNvSpPr>
          <p:nvPr>
            <p:ph type="body" sz="quarter" idx="29" hasCustomPrompt="1"/>
          </p:nvPr>
        </p:nvSpPr>
        <p:spPr>
          <a:xfrm>
            <a:off x="3644556" y="8516849"/>
            <a:ext cx="3335373" cy="612850"/>
          </a:xfrm>
        </p:spPr>
        <p:txBody>
          <a:bodyPr anchor="ctr">
            <a:noAutofit/>
          </a:bodyPr>
          <a:lstStyle>
            <a:lvl1pPr algn="l">
              <a:spcBef>
                <a:spcPts val="0"/>
              </a:spcBef>
              <a:defRPr sz="2000" i="0" spc="0" baseline="0">
                <a:solidFill>
                  <a:schemeClr val="accent2"/>
                </a:solidFill>
                <a:effectLst/>
                <a:latin typeface="+mn-lt"/>
              </a:defRPr>
            </a:lvl1pPr>
          </a:lstStyle>
          <a:p>
            <a:pPr lvl="0"/>
            <a:r>
              <a:rPr kumimoji="1" lang="en-US" altLang="ja-JP" dirty="0" smtClean="0"/>
              <a:t>WORD</a:t>
            </a:r>
            <a:endParaRPr kumimoji="1" lang="ja-JP" altLang="en-US" dirty="0" smtClean="0"/>
          </a:p>
        </p:txBody>
      </p:sp>
      <p:sp>
        <p:nvSpPr>
          <p:cNvPr id="27" name="図プレースホルダー 9"/>
          <p:cNvSpPr>
            <a:spLocks noGrp="1"/>
          </p:cNvSpPr>
          <p:nvPr>
            <p:ph type="pic" sz="quarter" idx="30" hasCustomPrompt="1"/>
          </p:nvPr>
        </p:nvSpPr>
        <p:spPr>
          <a:xfrm>
            <a:off x="7343576" y="8545416"/>
            <a:ext cx="554470" cy="555716"/>
          </a:xfrm>
          <a:effectLst>
            <a:innerShdw blurRad="63500" dist="50800">
              <a:prstClr val="black">
                <a:alpha val="50000"/>
              </a:prstClr>
            </a:innerShdw>
          </a:effectLst>
        </p:spPr>
        <p:txBody>
          <a:bodyPr>
            <a:noAutofit/>
          </a:bodyPr>
          <a:lstStyle>
            <a:lvl1pPr>
              <a:defRPr sz="1100">
                <a:latin typeface="Bebas Neue Regular" pitchFamily="50" charset="0"/>
              </a:defRPr>
            </a:lvl1pPr>
          </a:lstStyle>
          <a:p>
            <a:r>
              <a:rPr kumimoji="1" lang="en-US" altLang="ja-JP" dirty="0" smtClean="0"/>
              <a:t>ICON</a:t>
            </a:r>
            <a:endParaRPr kumimoji="1" lang="ja-JP" altLang="en-US" dirty="0"/>
          </a:p>
        </p:txBody>
      </p:sp>
      <p:sp>
        <p:nvSpPr>
          <p:cNvPr id="28" name="テキスト プレースホルダー 5"/>
          <p:cNvSpPr>
            <a:spLocks noGrp="1"/>
          </p:cNvSpPr>
          <p:nvPr>
            <p:ph type="body" sz="quarter" idx="31" hasCustomPrompt="1"/>
          </p:nvPr>
        </p:nvSpPr>
        <p:spPr>
          <a:xfrm>
            <a:off x="7982398" y="8516849"/>
            <a:ext cx="3335373" cy="612850"/>
          </a:xfrm>
        </p:spPr>
        <p:txBody>
          <a:bodyPr anchor="ctr">
            <a:noAutofit/>
          </a:bodyPr>
          <a:lstStyle>
            <a:lvl1pPr algn="l">
              <a:spcBef>
                <a:spcPts val="0"/>
              </a:spcBef>
              <a:defRPr sz="2000" i="0" spc="0" baseline="0">
                <a:solidFill>
                  <a:schemeClr val="accent2"/>
                </a:solidFill>
                <a:effectLst/>
                <a:latin typeface="+mn-lt"/>
              </a:defRPr>
            </a:lvl1pPr>
          </a:lstStyle>
          <a:p>
            <a:pPr lvl="0"/>
            <a:r>
              <a:rPr kumimoji="1" lang="en-US" altLang="ja-JP" dirty="0" smtClean="0"/>
              <a:t>WORD</a:t>
            </a:r>
            <a:endParaRPr kumimoji="1" lang="ja-JP" altLang="en-US" dirty="0" smtClean="0"/>
          </a:p>
        </p:txBody>
      </p:sp>
      <p:sp>
        <p:nvSpPr>
          <p:cNvPr id="29" name="図プレースホルダー 9"/>
          <p:cNvSpPr>
            <a:spLocks noGrp="1"/>
          </p:cNvSpPr>
          <p:nvPr>
            <p:ph type="pic" sz="quarter" idx="32" hasCustomPrompt="1"/>
          </p:nvPr>
        </p:nvSpPr>
        <p:spPr>
          <a:xfrm>
            <a:off x="11694736" y="8545416"/>
            <a:ext cx="554470" cy="555716"/>
          </a:xfrm>
          <a:effectLst>
            <a:innerShdw blurRad="63500" dist="50800">
              <a:prstClr val="black">
                <a:alpha val="50000"/>
              </a:prstClr>
            </a:innerShdw>
          </a:effectLst>
        </p:spPr>
        <p:txBody>
          <a:bodyPr>
            <a:noAutofit/>
          </a:bodyPr>
          <a:lstStyle>
            <a:lvl1pPr>
              <a:defRPr sz="1100">
                <a:latin typeface="Bebas Neue Regular" pitchFamily="50" charset="0"/>
              </a:defRPr>
            </a:lvl1pPr>
          </a:lstStyle>
          <a:p>
            <a:r>
              <a:rPr kumimoji="1" lang="en-US" altLang="ja-JP" dirty="0" smtClean="0"/>
              <a:t>ICON</a:t>
            </a:r>
            <a:endParaRPr kumimoji="1" lang="ja-JP" altLang="en-US" dirty="0"/>
          </a:p>
        </p:txBody>
      </p:sp>
      <p:sp>
        <p:nvSpPr>
          <p:cNvPr id="30" name="テキスト プレースホルダー 5"/>
          <p:cNvSpPr>
            <a:spLocks noGrp="1"/>
          </p:cNvSpPr>
          <p:nvPr>
            <p:ph type="body" sz="quarter" idx="33" hasCustomPrompt="1"/>
          </p:nvPr>
        </p:nvSpPr>
        <p:spPr>
          <a:xfrm>
            <a:off x="12333558" y="8516849"/>
            <a:ext cx="3335373" cy="612850"/>
          </a:xfrm>
        </p:spPr>
        <p:txBody>
          <a:bodyPr anchor="ctr">
            <a:noAutofit/>
          </a:bodyPr>
          <a:lstStyle>
            <a:lvl1pPr algn="l">
              <a:spcBef>
                <a:spcPts val="0"/>
              </a:spcBef>
              <a:defRPr sz="2000" i="0" spc="0" baseline="0">
                <a:solidFill>
                  <a:schemeClr val="accent2"/>
                </a:solidFill>
                <a:effectLst/>
                <a:latin typeface="+mn-lt"/>
              </a:defRPr>
            </a:lvl1pPr>
          </a:lstStyle>
          <a:p>
            <a:pPr lvl="0"/>
            <a:r>
              <a:rPr kumimoji="1" lang="en-US" altLang="ja-JP" dirty="0" smtClean="0"/>
              <a:t>WORD</a:t>
            </a:r>
            <a:endParaRPr kumimoji="1" lang="ja-JP" altLang="en-US" dirty="0" smtClean="0"/>
          </a:p>
        </p:txBody>
      </p:sp>
      <p:pic>
        <p:nvPicPr>
          <p:cNvPr id="31" name="図 30"/>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06994" y="778015"/>
            <a:ext cx="8125477" cy="594080"/>
          </a:xfrm>
          <a:prstGeom prst="rect">
            <a:avLst/>
          </a:prstGeom>
        </p:spPr>
      </p:pic>
      <p:pic>
        <p:nvPicPr>
          <p:cNvPr id="32" name="図 3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65926" y="5621465"/>
            <a:ext cx="8125477" cy="594080"/>
          </a:xfrm>
          <a:prstGeom prst="rect">
            <a:avLst/>
          </a:prstGeom>
        </p:spPr>
      </p:pic>
    </p:spTree>
    <p:extLst>
      <p:ext uri="{BB962C8B-B14F-4D97-AF65-F5344CB8AC3E}">
        <p14:creationId xmlns:p14="http://schemas.microsoft.com/office/powerpoint/2010/main" val="3441903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500"/>
                                        <p:tgtEl>
                                          <p:spTgt spid="5"/>
                                        </p:tgtEl>
                                      </p:cBhvr>
                                    </p:animEffect>
                                  </p:childTnLst>
                                </p:cTn>
                              </p:par>
                              <p:par>
                                <p:cTn id="8" presetID="22" presetClass="entr" presetSubtype="8" fill="hold" grpId="0" nodeType="withEffect">
                                  <p:stCondLst>
                                    <p:cond delay="250"/>
                                  </p:stCondLst>
                                  <p:childTnLst>
                                    <p:set>
                                      <p:cBhvr>
                                        <p:cTn id="9" dur="1" fill="hold">
                                          <p:stCondLst>
                                            <p:cond delay="0"/>
                                          </p:stCondLst>
                                        </p:cTn>
                                        <p:tgtEl>
                                          <p:spTgt spid="6"/>
                                        </p:tgtEl>
                                        <p:attrNameLst>
                                          <p:attrName>style.visibility</p:attrName>
                                        </p:attrNameLst>
                                      </p:cBhvr>
                                      <p:to>
                                        <p:strVal val="visible"/>
                                      </p:to>
                                    </p:set>
                                    <p:animEffect transition="in" filter="wipe(left)">
                                      <p:cBhvr>
                                        <p:cTn id="10" dur="500"/>
                                        <p:tgtEl>
                                          <p:spTgt spid="6"/>
                                        </p:tgtEl>
                                      </p:cBhvr>
                                    </p:animEffect>
                                  </p:childTnLst>
                                </p:cTn>
                              </p:par>
                              <p:par>
                                <p:cTn id="11" presetID="22" presetClass="entr" presetSubtype="8" fill="hold" nodeType="withEffect">
                                  <p:stCondLst>
                                    <p:cond delay="250"/>
                                  </p:stCondLst>
                                  <p:childTnLst>
                                    <p:set>
                                      <p:cBhvr>
                                        <p:cTn id="12" dur="1" fill="hold">
                                          <p:stCondLst>
                                            <p:cond delay="0"/>
                                          </p:stCondLst>
                                        </p:cTn>
                                        <p:tgtEl>
                                          <p:spTgt spid="31"/>
                                        </p:tgtEl>
                                        <p:attrNameLst>
                                          <p:attrName>style.visibility</p:attrName>
                                        </p:attrNameLst>
                                      </p:cBhvr>
                                      <p:to>
                                        <p:strVal val="visible"/>
                                      </p:to>
                                    </p:set>
                                    <p:animEffect transition="in" filter="wipe(left)">
                                      <p:cBhvr>
                                        <p:cTn id="13" dur="1000"/>
                                        <p:tgtEl>
                                          <p:spTgt spid="31"/>
                                        </p:tgtEl>
                                      </p:cBhvr>
                                    </p:animEffect>
                                  </p:childTnLst>
                                </p:cTn>
                              </p:par>
                              <p:par>
                                <p:cTn id="14" presetID="45" presetClass="entr" presetSubtype="0" fill="hold" grpId="0" nodeType="withEffect">
                                  <p:stCondLst>
                                    <p:cond delay="250"/>
                                  </p:stCondLst>
                                  <p:iterate type="lt">
                                    <p:tmPct val="10000"/>
                                  </p:iterate>
                                  <p:childTnLst>
                                    <p:set>
                                      <p:cBhvr>
                                        <p:cTn id="15" dur="1" fill="hold">
                                          <p:stCondLst>
                                            <p:cond delay="0"/>
                                          </p:stCondLst>
                                        </p:cTn>
                                        <p:tgtEl>
                                          <p:spTgt spid="8">
                                            <p:txEl>
                                              <p:pRg st="0" end="0"/>
                                            </p:txEl>
                                          </p:spTgt>
                                        </p:tgtEl>
                                        <p:attrNameLst>
                                          <p:attrName>style.visibility</p:attrName>
                                        </p:attrNameLst>
                                      </p:cBhvr>
                                      <p:to>
                                        <p:strVal val="visible"/>
                                      </p:to>
                                    </p:set>
                                    <p:animEffect transition="in" filter="fade">
                                      <p:cBhvr>
                                        <p:cTn id="16" dur="500"/>
                                        <p:tgtEl>
                                          <p:spTgt spid="8">
                                            <p:txEl>
                                              <p:pRg st="0" end="0"/>
                                            </p:txEl>
                                          </p:spTgt>
                                        </p:tgtEl>
                                      </p:cBhvr>
                                    </p:animEffect>
                                    <p:anim calcmode="lin" valueType="num">
                                      <p:cBhvr>
                                        <p:cTn id="17" dur="500" fill="hold"/>
                                        <p:tgtEl>
                                          <p:spTgt spid="8">
                                            <p:txEl>
                                              <p:pRg st="0" end="0"/>
                                            </p:txEl>
                                          </p:spTgt>
                                        </p:tgtEl>
                                        <p:attrNameLst>
                                          <p:attrName>ppt_w</p:attrName>
                                        </p:attrNameLst>
                                      </p:cBhvr>
                                      <p:tavLst>
                                        <p:tav tm="0" fmla="#ppt_w*sin(2.5*pi*$)">
                                          <p:val>
                                            <p:fltVal val="0"/>
                                          </p:val>
                                        </p:tav>
                                        <p:tav tm="100000">
                                          <p:val>
                                            <p:fltVal val="1"/>
                                          </p:val>
                                        </p:tav>
                                      </p:tavLst>
                                    </p:anim>
                                    <p:anim calcmode="lin" valueType="num">
                                      <p:cBhvr>
                                        <p:cTn id="18" dur="500" fill="hold"/>
                                        <p:tgtEl>
                                          <p:spTgt spid="8">
                                            <p:txEl>
                                              <p:pRg st="0" end="0"/>
                                            </p:txEl>
                                          </p:spTgt>
                                        </p:tgtEl>
                                        <p:attrNameLst>
                                          <p:attrName>ppt_h</p:attrName>
                                        </p:attrNameLst>
                                      </p:cBhvr>
                                      <p:tavLst>
                                        <p:tav tm="0">
                                          <p:val>
                                            <p:strVal val="#ppt_h"/>
                                          </p:val>
                                        </p:tav>
                                        <p:tav tm="100000">
                                          <p:val>
                                            <p:strVal val="#ppt_h"/>
                                          </p:val>
                                        </p:tav>
                                      </p:tavLst>
                                    </p:anim>
                                  </p:childTnLst>
                                </p:cTn>
                              </p:par>
                            </p:childTnLst>
                          </p:cTn>
                        </p:par>
                        <p:par>
                          <p:cTn id="19" fill="hold">
                            <p:stCondLst>
                              <p:cond delay="1250"/>
                            </p:stCondLst>
                            <p:childTnLst>
                              <p:par>
                                <p:cTn id="20" presetID="45" presetClass="entr" presetSubtype="0" fill="hold" grpId="0" nodeType="afterEffect">
                                  <p:stCondLst>
                                    <p:cond delay="0"/>
                                  </p:stCondLst>
                                  <p:iterate type="lt">
                                    <p:tmPct val="7000"/>
                                  </p:iterate>
                                  <p:childTnLst>
                                    <p:set>
                                      <p:cBhvr>
                                        <p:cTn id="21" dur="1" fill="hold">
                                          <p:stCondLst>
                                            <p:cond delay="0"/>
                                          </p:stCondLst>
                                        </p:cTn>
                                        <p:tgtEl>
                                          <p:spTgt spid="7"/>
                                        </p:tgtEl>
                                        <p:attrNameLst>
                                          <p:attrName>style.visibility</p:attrName>
                                        </p:attrNameLst>
                                      </p:cBhvr>
                                      <p:to>
                                        <p:strVal val="visible"/>
                                      </p:to>
                                    </p:set>
                                    <p:animEffect transition="in" filter="fade">
                                      <p:cBhvr>
                                        <p:cTn id="22" dur="500"/>
                                        <p:tgtEl>
                                          <p:spTgt spid="7"/>
                                        </p:tgtEl>
                                      </p:cBhvr>
                                    </p:animEffect>
                                    <p:anim calcmode="lin" valueType="num">
                                      <p:cBhvr>
                                        <p:cTn id="23" dur="500" fill="hold"/>
                                        <p:tgtEl>
                                          <p:spTgt spid="7"/>
                                        </p:tgtEl>
                                        <p:attrNameLst>
                                          <p:attrName>ppt_w</p:attrName>
                                        </p:attrNameLst>
                                      </p:cBhvr>
                                      <p:tavLst>
                                        <p:tav tm="0" fmla="#ppt_w*sin(2.5*pi*$)">
                                          <p:val>
                                            <p:fltVal val="0"/>
                                          </p:val>
                                        </p:tav>
                                        <p:tav tm="100000">
                                          <p:val>
                                            <p:fltVal val="1"/>
                                          </p:val>
                                        </p:tav>
                                      </p:tavLst>
                                    </p:anim>
                                    <p:anim calcmode="lin" valueType="num">
                                      <p:cBhvr>
                                        <p:cTn id="24" dur="500" fill="hold"/>
                                        <p:tgtEl>
                                          <p:spTgt spid="7"/>
                                        </p:tgtEl>
                                        <p:attrNameLst>
                                          <p:attrName>ppt_h</p:attrName>
                                        </p:attrNameLst>
                                      </p:cBhvr>
                                      <p:tavLst>
                                        <p:tav tm="0">
                                          <p:val>
                                            <p:strVal val="#ppt_h"/>
                                          </p:val>
                                        </p:tav>
                                        <p:tav tm="100000">
                                          <p:val>
                                            <p:strVal val="#ppt_h"/>
                                          </p:val>
                                        </p:tav>
                                      </p:tavLst>
                                    </p:anim>
                                  </p:childTnLst>
                                </p:cTn>
                              </p:par>
                            </p:childTnLst>
                          </p:cTn>
                        </p:par>
                        <p:par>
                          <p:cTn id="25" fill="hold">
                            <p:stCondLst>
                              <p:cond delay="2345"/>
                            </p:stCondLst>
                            <p:childTnLst>
                              <p:par>
                                <p:cTn id="26" presetID="31" presetClass="entr" presetSubtype="0" fill="hold" grpId="0" nodeType="afterEffect">
                                  <p:stCondLst>
                                    <p:cond delay="0"/>
                                  </p:stCondLst>
                                  <p:childTnLst>
                                    <p:set>
                                      <p:cBhvr>
                                        <p:cTn id="27" dur="1" fill="hold">
                                          <p:stCondLst>
                                            <p:cond delay="0"/>
                                          </p:stCondLst>
                                        </p:cTn>
                                        <p:tgtEl>
                                          <p:spTgt spid="12"/>
                                        </p:tgtEl>
                                        <p:attrNameLst>
                                          <p:attrName>style.visibility</p:attrName>
                                        </p:attrNameLst>
                                      </p:cBhvr>
                                      <p:to>
                                        <p:strVal val="visible"/>
                                      </p:to>
                                    </p:set>
                                    <p:anim calcmode="lin" valueType="num">
                                      <p:cBhvr>
                                        <p:cTn id="28" dur="500" fill="hold"/>
                                        <p:tgtEl>
                                          <p:spTgt spid="12"/>
                                        </p:tgtEl>
                                        <p:attrNameLst>
                                          <p:attrName>ppt_w</p:attrName>
                                        </p:attrNameLst>
                                      </p:cBhvr>
                                      <p:tavLst>
                                        <p:tav tm="0">
                                          <p:val>
                                            <p:fltVal val="0"/>
                                          </p:val>
                                        </p:tav>
                                        <p:tav tm="100000">
                                          <p:val>
                                            <p:strVal val="#ppt_w"/>
                                          </p:val>
                                        </p:tav>
                                      </p:tavLst>
                                    </p:anim>
                                    <p:anim calcmode="lin" valueType="num">
                                      <p:cBhvr>
                                        <p:cTn id="29" dur="500" fill="hold"/>
                                        <p:tgtEl>
                                          <p:spTgt spid="12"/>
                                        </p:tgtEl>
                                        <p:attrNameLst>
                                          <p:attrName>ppt_h</p:attrName>
                                        </p:attrNameLst>
                                      </p:cBhvr>
                                      <p:tavLst>
                                        <p:tav tm="0">
                                          <p:val>
                                            <p:fltVal val="0"/>
                                          </p:val>
                                        </p:tav>
                                        <p:tav tm="100000">
                                          <p:val>
                                            <p:strVal val="#ppt_h"/>
                                          </p:val>
                                        </p:tav>
                                      </p:tavLst>
                                    </p:anim>
                                    <p:anim calcmode="lin" valueType="num">
                                      <p:cBhvr>
                                        <p:cTn id="30" dur="500" fill="hold"/>
                                        <p:tgtEl>
                                          <p:spTgt spid="12"/>
                                        </p:tgtEl>
                                        <p:attrNameLst>
                                          <p:attrName>style.rotation</p:attrName>
                                        </p:attrNameLst>
                                      </p:cBhvr>
                                      <p:tavLst>
                                        <p:tav tm="0">
                                          <p:val>
                                            <p:fltVal val="90"/>
                                          </p:val>
                                        </p:tav>
                                        <p:tav tm="100000">
                                          <p:val>
                                            <p:fltVal val="0"/>
                                          </p:val>
                                        </p:tav>
                                      </p:tavLst>
                                    </p:anim>
                                    <p:animEffect transition="in" filter="fade">
                                      <p:cBhvr>
                                        <p:cTn id="31" dur="500"/>
                                        <p:tgtEl>
                                          <p:spTgt spid="12"/>
                                        </p:tgtEl>
                                      </p:cBhvr>
                                    </p:animEffect>
                                  </p:childTnLst>
                                </p:cTn>
                              </p:par>
                              <p:par>
                                <p:cTn id="32" presetID="31" presetClass="entr" presetSubtype="0" fill="hold" grpId="0" nodeType="withEffect">
                                  <p:stCondLst>
                                    <p:cond delay="0"/>
                                  </p:stCondLst>
                                  <p:childTnLst>
                                    <p:set>
                                      <p:cBhvr>
                                        <p:cTn id="33" dur="1" fill="hold">
                                          <p:stCondLst>
                                            <p:cond delay="0"/>
                                          </p:stCondLst>
                                        </p:cTn>
                                        <p:tgtEl>
                                          <p:spTgt spid="11"/>
                                        </p:tgtEl>
                                        <p:attrNameLst>
                                          <p:attrName>style.visibility</p:attrName>
                                        </p:attrNameLst>
                                      </p:cBhvr>
                                      <p:to>
                                        <p:strVal val="visible"/>
                                      </p:to>
                                    </p:set>
                                    <p:anim calcmode="lin" valueType="num">
                                      <p:cBhvr>
                                        <p:cTn id="34" dur="500" fill="hold"/>
                                        <p:tgtEl>
                                          <p:spTgt spid="11"/>
                                        </p:tgtEl>
                                        <p:attrNameLst>
                                          <p:attrName>ppt_w</p:attrName>
                                        </p:attrNameLst>
                                      </p:cBhvr>
                                      <p:tavLst>
                                        <p:tav tm="0">
                                          <p:val>
                                            <p:fltVal val="0"/>
                                          </p:val>
                                        </p:tav>
                                        <p:tav tm="100000">
                                          <p:val>
                                            <p:strVal val="#ppt_w"/>
                                          </p:val>
                                        </p:tav>
                                      </p:tavLst>
                                    </p:anim>
                                    <p:anim calcmode="lin" valueType="num">
                                      <p:cBhvr>
                                        <p:cTn id="35" dur="500" fill="hold"/>
                                        <p:tgtEl>
                                          <p:spTgt spid="11"/>
                                        </p:tgtEl>
                                        <p:attrNameLst>
                                          <p:attrName>ppt_h</p:attrName>
                                        </p:attrNameLst>
                                      </p:cBhvr>
                                      <p:tavLst>
                                        <p:tav tm="0">
                                          <p:val>
                                            <p:fltVal val="0"/>
                                          </p:val>
                                        </p:tav>
                                        <p:tav tm="100000">
                                          <p:val>
                                            <p:strVal val="#ppt_h"/>
                                          </p:val>
                                        </p:tav>
                                      </p:tavLst>
                                    </p:anim>
                                    <p:anim calcmode="lin" valueType="num">
                                      <p:cBhvr>
                                        <p:cTn id="36" dur="500" fill="hold"/>
                                        <p:tgtEl>
                                          <p:spTgt spid="11"/>
                                        </p:tgtEl>
                                        <p:attrNameLst>
                                          <p:attrName>style.rotation</p:attrName>
                                        </p:attrNameLst>
                                      </p:cBhvr>
                                      <p:tavLst>
                                        <p:tav tm="0">
                                          <p:val>
                                            <p:fltVal val="90"/>
                                          </p:val>
                                        </p:tav>
                                        <p:tav tm="100000">
                                          <p:val>
                                            <p:fltVal val="0"/>
                                          </p:val>
                                        </p:tav>
                                      </p:tavLst>
                                    </p:anim>
                                    <p:animEffect transition="in" filter="fade">
                                      <p:cBhvr>
                                        <p:cTn id="37" dur="500"/>
                                        <p:tgtEl>
                                          <p:spTgt spid="11"/>
                                        </p:tgtEl>
                                      </p:cBhvr>
                                    </p:animEffect>
                                  </p:childTnLst>
                                </p:cTn>
                              </p:par>
                            </p:childTnLst>
                          </p:cTn>
                        </p:par>
                        <p:par>
                          <p:cTn id="38" fill="hold">
                            <p:stCondLst>
                              <p:cond delay="2845"/>
                            </p:stCondLst>
                            <p:childTnLst>
                              <p:par>
                                <p:cTn id="39" presetID="14" presetClass="entr" presetSubtype="10" fill="hold" grpId="0" nodeType="afterEffect">
                                  <p:stCondLst>
                                    <p:cond delay="0"/>
                                  </p:stCondLst>
                                  <p:iterate type="lt">
                                    <p:tmPct val="5000"/>
                                  </p:iterate>
                                  <p:childTnLst>
                                    <p:set>
                                      <p:cBhvr>
                                        <p:cTn id="40" dur="1" fill="hold">
                                          <p:stCondLst>
                                            <p:cond delay="0"/>
                                          </p:stCondLst>
                                        </p:cTn>
                                        <p:tgtEl>
                                          <p:spTgt spid="17">
                                            <p:txEl>
                                              <p:pRg st="0" end="0"/>
                                            </p:txEl>
                                          </p:spTgt>
                                        </p:tgtEl>
                                        <p:attrNameLst>
                                          <p:attrName>style.visibility</p:attrName>
                                        </p:attrNameLst>
                                      </p:cBhvr>
                                      <p:to>
                                        <p:strVal val="visible"/>
                                      </p:to>
                                    </p:set>
                                    <p:animEffect transition="in" filter="randombar(horizontal)">
                                      <p:cBhvr>
                                        <p:cTn id="41" dur="500"/>
                                        <p:tgtEl>
                                          <p:spTgt spid="17">
                                            <p:txEl>
                                              <p:pRg st="0" end="0"/>
                                            </p:txEl>
                                          </p:spTgt>
                                        </p:tgtEl>
                                      </p:cBhvr>
                                    </p:animEffect>
                                  </p:childTnLst>
                                </p:cTn>
                              </p:par>
                            </p:childTnLst>
                          </p:cTn>
                        </p:par>
                        <p:par>
                          <p:cTn id="42" fill="hold">
                            <p:stCondLst>
                              <p:cond delay="3420"/>
                            </p:stCondLst>
                            <p:childTnLst>
                              <p:par>
                                <p:cTn id="43" presetID="31" presetClass="entr" presetSubtype="0" fill="hold" grpId="0" nodeType="afterEffect">
                                  <p:stCondLst>
                                    <p:cond delay="0"/>
                                  </p:stCondLst>
                                  <p:childTnLst>
                                    <p:set>
                                      <p:cBhvr>
                                        <p:cTn id="44" dur="1" fill="hold">
                                          <p:stCondLst>
                                            <p:cond delay="0"/>
                                          </p:stCondLst>
                                        </p:cTn>
                                        <p:tgtEl>
                                          <p:spTgt spid="19"/>
                                        </p:tgtEl>
                                        <p:attrNameLst>
                                          <p:attrName>style.visibility</p:attrName>
                                        </p:attrNameLst>
                                      </p:cBhvr>
                                      <p:to>
                                        <p:strVal val="visible"/>
                                      </p:to>
                                    </p:set>
                                    <p:anim calcmode="lin" valueType="num">
                                      <p:cBhvr>
                                        <p:cTn id="45" dur="500" fill="hold"/>
                                        <p:tgtEl>
                                          <p:spTgt spid="19"/>
                                        </p:tgtEl>
                                        <p:attrNameLst>
                                          <p:attrName>ppt_w</p:attrName>
                                        </p:attrNameLst>
                                      </p:cBhvr>
                                      <p:tavLst>
                                        <p:tav tm="0">
                                          <p:val>
                                            <p:fltVal val="0"/>
                                          </p:val>
                                        </p:tav>
                                        <p:tav tm="100000">
                                          <p:val>
                                            <p:strVal val="#ppt_w"/>
                                          </p:val>
                                        </p:tav>
                                      </p:tavLst>
                                    </p:anim>
                                    <p:anim calcmode="lin" valueType="num">
                                      <p:cBhvr>
                                        <p:cTn id="46" dur="500" fill="hold"/>
                                        <p:tgtEl>
                                          <p:spTgt spid="19"/>
                                        </p:tgtEl>
                                        <p:attrNameLst>
                                          <p:attrName>ppt_h</p:attrName>
                                        </p:attrNameLst>
                                      </p:cBhvr>
                                      <p:tavLst>
                                        <p:tav tm="0">
                                          <p:val>
                                            <p:fltVal val="0"/>
                                          </p:val>
                                        </p:tav>
                                        <p:tav tm="100000">
                                          <p:val>
                                            <p:strVal val="#ppt_h"/>
                                          </p:val>
                                        </p:tav>
                                      </p:tavLst>
                                    </p:anim>
                                    <p:anim calcmode="lin" valueType="num">
                                      <p:cBhvr>
                                        <p:cTn id="47" dur="500" fill="hold"/>
                                        <p:tgtEl>
                                          <p:spTgt spid="19"/>
                                        </p:tgtEl>
                                        <p:attrNameLst>
                                          <p:attrName>style.rotation</p:attrName>
                                        </p:attrNameLst>
                                      </p:cBhvr>
                                      <p:tavLst>
                                        <p:tav tm="0">
                                          <p:val>
                                            <p:fltVal val="90"/>
                                          </p:val>
                                        </p:tav>
                                        <p:tav tm="100000">
                                          <p:val>
                                            <p:fltVal val="0"/>
                                          </p:val>
                                        </p:tav>
                                      </p:tavLst>
                                    </p:anim>
                                    <p:animEffect transition="in" filter="fade">
                                      <p:cBhvr>
                                        <p:cTn id="48" dur="500"/>
                                        <p:tgtEl>
                                          <p:spTgt spid="19"/>
                                        </p:tgtEl>
                                      </p:cBhvr>
                                    </p:animEffect>
                                  </p:childTnLst>
                                </p:cTn>
                              </p:par>
                              <p:par>
                                <p:cTn id="49" presetID="31" presetClass="entr" presetSubtype="0" fill="hold" grpId="0" nodeType="withEffect">
                                  <p:stCondLst>
                                    <p:cond delay="0"/>
                                  </p:stCondLst>
                                  <p:childTnLst>
                                    <p:set>
                                      <p:cBhvr>
                                        <p:cTn id="50" dur="1" fill="hold">
                                          <p:stCondLst>
                                            <p:cond delay="0"/>
                                          </p:stCondLst>
                                        </p:cTn>
                                        <p:tgtEl>
                                          <p:spTgt spid="18"/>
                                        </p:tgtEl>
                                        <p:attrNameLst>
                                          <p:attrName>style.visibility</p:attrName>
                                        </p:attrNameLst>
                                      </p:cBhvr>
                                      <p:to>
                                        <p:strVal val="visible"/>
                                      </p:to>
                                    </p:set>
                                    <p:anim calcmode="lin" valueType="num">
                                      <p:cBhvr>
                                        <p:cTn id="51" dur="500" fill="hold"/>
                                        <p:tgtEl>
                                          <p:spTgt spid="18"/>
                                        </p:tgtEl>
                                        <p:attrNameLst>
                                          <p:attrName>ppt_w</p:attrName>
                                        </p:attrNameLst>
                                      </p:cBhvr>
                                      <p:tavLst>
                                        <p:tav tm="0">
                                          <p:val>
                                            <p:fltVal val="0"/>
                                          </p:val>
                                        </p:tav>
                                        <p:tav tm="100000">
                                          <p:val>
                                            <p:strVal val="#ppt_w"/>
                                          </p:val>
                                        </p:tav>
                                      </p:tavLst>
                                    </p:anim>
                                    <p:anim calcmode="lin" valueType="num">
                                      <p:cBhvr>
                                        <p:cTn id="52" dur="500" fill="hold"/>
                                        <p:tgtEl>
                                          <p:spTgt spid="18"/>
                                        </p:tgtEl>
                                        <p:attrNameLst>
                                          <p:attrName>ppt_h</p:attrName>
                                        </p:attrNameLst>
                                      </p:cBhvr>
                                      <p:tavLst>
                                        <p:tav tm="0">
                                          <p:val>
                                            <p:fltVal val="0"/>
                                          </p:val>
                                        </p:tav>
                                        <p:tav tm="100000">
                                          <p:val>
                                            <p:strVal val="#ppt_h"/>
                                          </p:val>
                                        </p:tav>
                                      </p:tavLst>
                                    </p:anim>
                                    <p:anim calcmode="lin" valueType="num">
                                      <p:cBhvr>
                                        <p:cTn id="53" dur="500" fill="hold"/>
                                        <p:tgtEl>
                                          <p:spTgt spid="18"/>
                                        </p:tgtEl>
                                        <p:attrNameLst>
                                          <p:attrName>style.rotation</p:attrName>
                                        </p:attrNameLst>
                                      </p:cBhvr>
                                      <p:tavLst>
                                        <p:tav tm="0">
                                          <p:val>
                                            <p:fltVal val="90"/>
                                          </p:val>
                                        </p:tav>
                                        <p:tav tm="100000">
                                          <p:val>
                                            <p:fltVal val="0"/>
                                          </p:val>
                                        </p:tav>
                                      </p:tavLst>
                                    </p:anim>
                                    <p:animEffect transition="in" filter="fade">
                                      <p:cBhvr>
                                        <p:cTn id="54" dur="500"/>
                                        <p:tgtEl>
                                          <p:spTgt spid="18"/>
                                        </p:tgtEl>
                                      </p:cBhvr>
                                    </p:animEffect>
                                  </p:childTnLst>
                                </p:cTn>
                              </p:par>
                            </p:childTnLst>
                          </p:cTn>
                        </p:par>
                        <p:par>
                          <p:cTn id="55" fill="hold">
                            <p:stCondLst>
                              <p:cond delay="3920"/>
                            </p:stCondLst>
                            <p:childTnLst>
                              <p:par>
                                <p:cTn id="56" presetID="14" presetClass="entr" presetSubtype="10" fill="hold" grpId="0" nodeType="afterEffect">
                                  <p:stCondLst>
                                    <p:cond delay="0"/>
                                  </p:stCondLst>
                                  <p:iterate type="lt">
                                    <p:tmPct val="5000"/>
                                  </p:iterate>
                                  <p:childTnLst>
                                    <p:set>
                                      <p:cBhvr>
                                        <p:cTn id="57" dur="1" fill="hold">
                                          <p:stCondLst>
                                            <p:cond delay="0"/>
                                          </p:stCondLst>
                                        </p:cTn>
                                        <p:tgtEl>
                                          <p:spTgt spid="20">
                                            <p:txEl>
                                              <p:pRg st="0" end="0"/>
                                            </p:txEl>
                                          </p:spTgt>
                                        </p:tgtEl>
                                        <p:attrNameLst>
                                          <p:attrName>style.visibility</p:attrName>
                                        </p:attrNameLst>
                                      </p:cBhvr>
                                      <p:to>
                                        <p:strVal val="visible"/>
                                      </p:to>
                                    </p:set>
                                    <p:animEffect transition="in" filter="randombar(horizontal)">
                                      <p:cBhvr>
                                        <p:cTn id="58" dur="500"/>
                                        <p:tgtEl>
                                          <p:spTgt spid="20">
                                            <p:txEl>
                                              <p:pRg st="0" end="0"/>
                                            </p:txEl>
                                          </p:spTgt>
                                        </p:tgtEl>
                                      </p:cBhvr>
                                    </p:animEffect>
                                  </p:childTnLst>
                                </p:cTn>
                              </p:par>
                            </p:childTnLst>
                          </p:cTn>
                        </p:par>
                        <p:par>
                          <p:cTn id="59" fill="hold">
                            <p:stCondLst>
                              <p:cond delay="4495"/>
                            </p:stCondLst>
                            <p:childTnLst>
                              <p:par>
                                <p:cTn id="60" presetID="31" presetClass="entr" presetSubtype="0" fill="hold" grpId="0" nodeType="afterEffect">
                                  <p:stCondLst>
                                    <p:cond delay="0"/>
                                  </p:stCondLst>
                                  <p:childTnLst>
                                    <p:set>
                                      <p:cBhvr>
                                        <p:cTn id="61" dur="1" fill="hold">
                                          <p:stCondLst>
                                            <p:cond delay="0"/>
                                          </p:stCondLst>
                                        </p:cTn>
                                        <p:tgtEl>
                                          <p:spTgt spid="22"/>
                                        </p:tgtEl>
                                        <p:attrNameLst>
                                          <p:attrName>style.visibility</p:attrName>
                                        </p:attrNameLst>
                                      </p:cBhvr>
                                      <p:to>
                                        <p:strVal val="visible"/>
                                      </p:to>
                                    </p:set>
                                    <p:anim calcmode="lin" valueType="num">
                                      <p:cBhvr>
                                        <p:cTn id="62" dur="500" fill="hold"/>
                                        <p:tgtEl>
                                          <p:spTgt spid="22"/>
                                        </p:tgtEl>
                                        <p:attrNameLst>
                                          <p:attrName>ppt_w</p:attrName>
                                        </p:attrNameLst>
                                      </p:cBhvr>
                                      <p:tavLst>
                                        <p:tav tm="0">
                                          <p:val>
                                            <p:fltVal val="0"/>
                                          </p:val>
                                        </p:tav>
                                        <p:tav tm="100000">
                                          <p:val>
                                            <p:strVal val="#ppt_w"/>
                                          </p:val>
                                        </p:tav>
                                      </p:tavLst>
                                    </p:anim>
                                    <p:anim calcmode="lin" valueType="num">
                                      <p:cBhvr>
                                        <p:cTn id="63" dur="500" fill="hold"/>
                                        <p:tgtEl>
                                          <p:spTgt spid="22"/>
                                        </p:tgtEl>
                                        <p:attrNameLst>
                                          <p:attrName>ppt_h</p:attrName>
                                        </p:attrNameLst>
                                      </p:cBhvr>
                                      <p:tavLst>
                                        <p:tav tm="0">
                                          <p:val>
                                            <p:fltVal val="0"/>
                                          </p:val>
                                        </p:tav>
                                        <p:tav tm="100000">
                                          <p:val>
                                            <p:strVal val="#ppt_h"/>
                                          </p:val>
                                        </p:tav>
                                      </p:tavLst>
                                    </p:anim>
                                    <p:anim calcmode="lin" valueType="num">
                                      <p:cBhvr>
                                        <p:cTn id="64" dur="500" fill="hold"/>
                                        <p:tgtEl>
                                          <p:spTgt spid="22"/>
                                        </p:tgtEl>
                                        <p:attrNameLst>
                                          <p:attrName>style.rotation</p:attrName>
                                        </p:attrNameLst>
                                      </p:cBhvr>
                                      <p:tavLst>
                                        <p:tav tm="0">
                                          <p:val>
                                            <p:fltVal val="90"/>
                                          </p:val>
                                        </p:tav>
                                        <p:tav tm="100000">
                                          <p:val>
                                            <p:fltVal val="0"/>
                                          </p:val>
                                        </p:tav>
                                      </p:tavLst>
                                    </p:anim>
                                    <p:animEffect transition="in" filter="fade">
                                      <p:cBhvr>
                                        <p:cTn id="65" dur="500"/>
                                        <p:tgtEl>
                                          <p:spTgt spid="22"/>
                                        </p:tgtEl>
                                      </p:cBhvr>
                                    </p:animEffect>
                                  </p:childTnLst>
                                </p:cTn>
                              </p:par>
                              <p:par>
                                <p:cTn id="66" presetID="31" presetClass="entr" presetSubtype="0" fill="hold" grpId="0" nodeType="withEffect">
                                  <p:stCondLst>
                                    <p:cond delay="0"/>
                                  </p:stCondLst>
                                  <p:childTnLst>
                                    <p:set>
                                      <p:cBhvr>
                                        <p:cTn id="67" dur="1" fill="hold">
                                          <p:stCondLst>
                                            <p:cond delay="0"/>
                                          </p:stCondLst>
                                        </p:cTn>
                                        <p:tgtEl>
                                          <p:spTgt spid="21"/>
                                        </p:tgtEl>
                                        <p:attrNameLst>
                                          <p:attrName>style.visibility</p:attrName>
                                        </p:attrNameLst>
                                      </p:cBhvr>
                                      <p:to>
                                        <p:strVal val="visible"/>
                                      </p:to>
                                    </p:set>
                                    <p:anim calcmode="lin" valueType="num">
                                      <p:cBhvr>
                                        <p:cTn id="68" dur="500" fill="hold"/>
                                        <p:tgtEl>
                                          <p:spTgt spid="21"/>
                                        </p:tgtEl>
                                        <p:attrNameLst>
                                          <p:attrName>ppt_w</p:attrName>
                                        </p:attrNameLst>
                                      </p:cBhvr>
                                      <p:tavLst>
                                        <p:tav tm="0">
                                          <p:val>
                                            <p:fltVal val="0"/>
                                          </p:val>
                                        </p:tav>
                                        <p:tav tm="100000">
                                          <p:val>
                                            <p:strVal val="#ppt_w"/>
                                          </p:val>
                                        </p:tav>
                                      </p:tavLst>
                                    </p:anim>
                                    <p:anim calcmode="lin" valueType="num">
                                      <p:cBhvr>
                                        <p:cTn id="69" dur="500" fill="hold"/>
                                        <p:tgtEl>
                                          <p:spTgt spid="21"/>
                                        </p:tgtEl>
                                        <p:attrNameLst>
                                          <p:attrName>ppt_h</p:attrName>
                                        </p:attrNameLst>
                                      </p:cBhvr>
                                      <p:tavLst>
                                        <p:tav tm="0">
                                          <p:val>
                                            <p:fltVal val="0"/>
                                          </p:val>
                                        </p:tav>
                                        <p:tav tm="100000">
                                          <p:val>
                                            <p:strVal val="#ppt_h"/>
                                          </p:val>
                                        </p:tav>
                                      </p:tavLst>
                                    </p:anim>
                                    <p:anim calcmode="lin" valueType="num">
                                      <p:cBhvr>
                                        <p:cTn id="70" dur="500" fill="hold"/>
                                        <p:tgtEl>
                                          <p:spTgt spid="21"/>
                                        </p:tgtEl>
                                        <p:attrNameLst>
                                          <p:attrName>style.rotation</p:attrName>
                                        </p:attrNameLst>
                                      </p:cBhvr>
                                      <p:tavLst>
                                        <p:tav tm="0">
                                          <p:val>
                                            <p:fltVal val="90"/>
                                          </p:val>
                                        </p:tav>
                                        <p:tav tm="100000">
                                          <p:val>
                                            <p:fltVal val="0"/>
                                          </p:val>
                                        </p:tav>
                                      </p:tavLst>
                                    </p:anim>
                                    <p:animEffect transition="in" filter="fade">
                                      <p:cBhvr>
                                        <p:cTn id="71" dur="500"/>
                                        <p:tgtEl>
                                          <p:spTgt spid="21"/>
                                        </p:tgtEl>
                                      </p:cBhvr>
                                    </p:animEffect>
                                  </p:childTnLst>
                                </p:cTn>
                              </p:par>
                            </p:childTnLst>
                          </p:cTn>
                        </p:par>
                        <p:par>
                          <p:cTn id="72" fill="hold">
                            <p:stCondLst>
                              <p:cond delay="4995"/>
                            </p:stCondLst>
                            <p:childTnLst>
                              <p:par>
                                <p:cTn id="73" presetID="14" presetClass="entr" presetSubtype="10" fill="hold" grpId="0" nodeType="afterEffect">
                                  <p:stCondLst>
                                    <p:cond delay="0"/>
                                  </p:stCondLst>
                                  <p:iterate type="lt">
                                    <p:tmPct val="5000"/>
                                  </p:iterate>
                                  <p:childTnLst>
                                    <p:set>
                                      <p:cBhvr>
                                        <p:cTn id="74" dur="1" fill="hold">
                                          <p:stCondLst>
                                            <p:cond delay="0"/>
                                          </p:stCondLst>
                                        </p:cTn>
                                        <p:tgtEl>
                                          <p:spTgt spid="23">
                                            <p:txEl>
                                              <p:pRg st="0" end="0"/>
                                            </p:txEl>
                                          </p:spTgt>
                                        </p:tgtEl>
                                        <p:attrNameLst>
                                          <p:attrName>style.visibility</p:attrName>
                                        </p:attrNameLst>
                                      </p:cBhvr>
                                      <p:to>
                                        <p:strVal val="visible"/>
                                      </p:to>
                                    </p:set>
                                    <p:animEffect transition="in" filter="randombar(horizontal)">
                                      <p:cBhvr>
                                        <p:cTn id="75" dur="500"/>
                                        <p:tgtEl>
                                          <p:spTgt spid="23">
                                            <p:txEl>
                                              <p:pRg st="0" end="0"/>
                                            </p:txEl>
                                          </p:spTgt>
                                        </p:tgtEl>
                                      </p:cBhvr>
                                    </p:animEffect>
                                  </p:childTnLst>
                                </p:cTn>
                              </p:par>
                            </p:childTnLst>
                          </p:cTn>
                        </p:par>
                        <p:par>
                          <p:cTn id="76" fill="hold">
                            <p:stCondLst>
                              <p:cond delay="5570"/>
                            </p:stCondLst>
                            <p:childTnLst>
                              <p:par>
                                <p:cTn id="77" presetID="22" presetClass="entr" presetSubtype="8" fill="hold" nodeType="afterEffect">
                                  <p:stCondLst>
                                    <p:cond delay="0"/>
                                  </p:stCondLst>
                                  <p:childTnLst>
                                    <p:set>
                                      <p:cBhvr>
                                        <p:cTn id="78" dur="1" fill="hold">
                                          <p:stCondLst>
                                            <p:cond delay="0"/>
                                          </p:stCondLst>
                                        </p:cTn>
                                        <p:tgtEl>
                                          <p:spTgt spid="32"/>
                                        </p:tgtEl>
                                        <p:attrNameLst>
                                          <p:attrName>style.visibility</p:attrName>
                                        </p:attrNameLst>
                                      </p:cBhvr>
                                      <p:to>
                                        <p:strVal val="visible"/>
                                      </p:to>
                                    </p:set>
                                    <p:animEffect transition="in" filter="wipe(left)">
                                      <p:cBhvr>
                                        <p:cTn id="79" dur="1000"/>
                                        <p:tgtEl>
                                          <p:spTgt spid="32"/>
                                        </p:tgtEl>
                                      </p:cBhvr>
                                    </p:animEffect>
                                  </p:childTnLst>
                                </p:cTn>
                              </p:par>
                              <p:par>
                                <p:cTn id="80" presetID="10" presetClass="entr" presetSubtype="0" fill="hold" grpId="0" nodeType="withEffect">
                                  <p:stCondLst>
                                    <p:cond delay="250"/>
                                  </p:stCondLst>
                                  <p:childTnLst>
                                    <p:set>
                                      <p:cBhvr>
                                        <p:cTn id="81" dur="1" fill="hold">
                                          <p:stCondLst>
                                            <p:cond delay="0"/>
                                          </p:stCondLst>
                                        </p:cTn>
                                        <p:tgtEl>
                                          <p:spTgt spid="9"/>
                                        </p:tgtEl>
                                        <p:attrNameLst>
                                          <p:attrName>style.visibility</p:attrName>
                                        </p:attrNameLst>
                                      </p:cBhvr>
                                      <p:to>
                                        <p:strVal val="visible"/>
                                      </p:to>
                                    </p:set>
                                    <p:animEffect transition="in" filter="fade">
                                      <p:cBhvr>
                                        <p:cTn id="82" dur="750"/>
                                        <p:tgtEl>
                                          <p:spTgt spid="9"/>
                                        </p:tgtEl>
                                      </p:cBhvr>
                                    </p:animEffect>
                                  </p:childTnLst>
                                </p:cTn>
                              </p:par>
                            </p:childTnLst>
                          </p:cTn>
                        </p:par>
                        <p:par>
                          <p:cTn id="83" fill="hold">
                            <p:stCondLst>
                              <p:cond delay="6570"/>
                            </p:stCondLst>
                            <p:childTnLst>
                              <p:par>
                                <p:cTn id="84" presetID="16" presetClass="entr" presetSubtype="37" fill="hold" grpId="0" nodeType="afterEffect">
                                  <p:stCondLst>
                                    <p:cond delay="0"/>
                                  </p:stCondLst>
                                  <p:childTnLst>
                                    <p:set>
                                      <p:cBhvr>
                                        <p:cTn id="85" dur="1" fill="hold">
                                          <p:stCondLst>
                                            <p:cond delay="0"/>
                                          </p:stCondLst>
                                        </p:cTn>
                                        <p:tgtEl>
                                          <p:spTgt spid="24"/>
                                        </p:tgtEl>
                                        <p:attrNameLst>
                                          <p:attrName>style.visibility</p:attrName>
                                        </p:attrNameLst>
                                      </p:cBhvr>
                                      <p:to>
                                        <p:strVal val="visible"/>
                                      </p:to>
                                    </p:set>
                                    <p:animEffect transition="in" filter="barn(outVertical)">
                                      <p:cBhvr>
                                        <p:cTn id="86" dur="500"/>
                                        <p:tgtEl>
                                          <p:spTgt spid="24"/>
                                        </p:tgtEl>
                                      </p:cBhvr>
                                    </p:animEffect>
                                  </p:childTnLst>
                                </p:cTn>
                              </p:par>
                            </p:childTnLst>
                          </p:cTn>
                        </p:par>
                        <p:par>
                          <p:cTn id="87" fill="hold">
                            <p:stCondLst>
                              <p:cond delay="7070"/>
                            </p:stCondLst>
                            <p:childTnLst>
                              <p:par>
                                <p:cTn id="88" presetID="22" presetClass="entr" presetSubtype="8" fill="hold" grpId="0" nodeType="afterEffect">
                                  <p:stCondLst>
                                    <p:cond delay="0"/>
                                  </p:stCondLst>
                                  <p:childTnLst>
                                    <p:set>
                                      <p:cBhvr>
                                        <p:cTn id="89" dur="1" fill="hold">
                                          <p:stCondLst>
                                            <p:cond delay="0"/>
                                          </p:stCondLst>
                                        </p:cTn>
                                        <p:tgtEl>
                                          <p:spTgt spid="25"/>
                                        </p:tgtEl>
                                        <p:attrNameLst>
                                          <p:attrName>style.visibility</p:attrName>
                                        </p:attrNameLst>
                                      </p:cBhvr>
                                      <p:to>
                                        <p:strVal val="visible"/>
                                      </p:to>
                                    </p:set>
                                    <p:animEffect transition="in" filter="wipe(left)">
                                      <p:cBhvr>
                                        <p:cTn id="90" dur="500"/>
                                        <p:tgtEl>
                                          <p:spTgt spid="25"/>
                                        </p:tgtEl>
                                      </p:cBhvr>
                                    </p:animEffect>
                                  </p:childTnLst>
                                </p:cTn>
                              </p:par>
                            </p:childTnLst>
                          </p:cTn>
                        </p:par>
                        <p:par>
                          <p:cTn id="91" fill="hold">
                            <p:stCondLst>
                              <p:cond delay="7570"/>
                            </p:stCondLst>
                            <p:childTnLst>
                              <p:par>
                                <p:cTn id="92" presetID="14" presetClass="entr" presetSubtype="10" fill="hold" grpId="0" nodeType="afterEffect">
                                  <p:stCondLst>
                                    <p:cond delay="0"/>
                                  </p:stCondLst>
                                  <p:iterate type="lt">
                                    <p:tmPct val="5000"/>
                                  </p:iterate>
                                  <p:childTnLst>
                                    <p:set>
                                      <p:cBhvr>
                                        <p:cTn id="93" dur="1" fill="hold">
                                          <p:stCondLst>
                                            <p:cond delay="0"/>
                                          </p:stCondLst>
                                        </p:cTn>
                                        <p:tgtEl>
                                          <p:spTgt spid="26">
                                            <p:txEl>
                                              <p:pRg st="0" end="0"/>
                                            </p:txEl>
                                          </p:spTgt>
                                        </p:tgtEl>
                                        <p:attrNameLst>
                                          <p:attrName>style.visibility</p:attrName>
                                        </p:attrNameLst>
                                      </p:cBhvr>
                                      <p:to>
                                        <p:strVal val="visible"/>
                                      </p:to>
                                    </p:set>
                                    <p:animEffect transition="in" filter="randombar(horizontal)">
                                      <p:cBhvr>
                                        <p:cTn id="94" dur="500"/>
                                        <p:tgtEl>
                                          <p:spTgt spid="26">
                                            <p:txEl>
                                              <p:pRg st="0" end="0"/>
                                            </p:txEl>
                                          </p:spTgt>
                                        </p:tgtEl>
                                      </p:cBhvr>
                                    </p:animEffect>
                                  </p:childTnLst>
                                </p:cTn>
                              </p:par>
                            </p:childTnLst>
                          </p:cTn>
                        </p:par>
                        <p:par>
                          <p:cTn id="95" fill="hold">
                            <p:stCondLst>
                              <p:cond delay="8145"/>
                            </p:stCondLst>
                            <p:childTnLst>
                              <p:par>
                                <p:cTn id="96" presetID="22" presetClass="entr" presetSubtype="8" fill="hold" grpId="0" nodeType="afterEffect">
                                  <p:stCondLst>
                                    <p:cond delay="0"/>
                                  </p:stCondLst>
                                  <p:childTnLst>
                                    <p:set>
                                      <p:cBhvr>
                                        <p:cTn id="97" dur="1" fill="hold">
                                          <p:stCondLst>
                                            <p:cond delay="0"/>
                                          </p:stCondLst>
                                        </p:cTn>
                                        <p:tgtEl>
                                          <p:spTgt spid="27"/>
                                        </p:tgtEl>
                                        <p:attrNameLst>
                                          <p:attrName>style.visibility</p:attrName>
                                        </p:attrNameLst>
                                      </p:cBhvr>
                                      <p:to>
                                        <p:strVal val="visible"/>
                                      </p:to>
                                    </p:set>
                                    <p:animEffect transition="in" filter="wipe(left)">
                                      <p:cBhvr>
                                        <p:cTn id="98" dur="500"/>
                                        <p:tgtEl>
                                          <p:spTgt spid="27"/>
                                        </p:tgtEl>
                                      </p:cBhvr>
                                    </p:animEffect>
                                  </p:childTnLst>
                                </p:cTn>
                              </p:par>
                            </p:childTnLst>
                          </p:cTn>
                        </p:par>
                        <p:par>
                          <p:cTn id="99" fill="hold">
                            <p:stCondLst>
                              <p:cond delay="8645"/>
                            </p:stCondLst>
                            <p:childTnLst>
                              <p:par>
                                <p:cTn id="100" presetID="14" presetClass="entr" presetSubtype="10" fill="hold" grpId="0" nodeType="afterEffect">
                                  <p:stCondLst>
                                    <p:cond delay="0"/>
                                  </p:stCondLst>
                                  <p:iterate type="lt">
                                    <p:tmPct val="5000"/>
                                  </p:iterate>
                                  <p:childTnLst>
                                    <p:set>
                                      <p:cBhvr>
                                        <p:cTn id="101" dur="1" fill="hold">
                                          <p:stCondLst>
                                            <p:cond delay="0"/>
                                          </p:stCondLst>
                                        </p:cTn>
                                        <p:tgtEl>
                                          <p:spTgt spid="28">
                                            <p:txEl>
                                              <p:pRg st="0" end="0"/>
                                            </p:txEl>
                                          </p:spTgt>
                                        </p:tgtEl>
                                        <p:attrNameLst>
                                          <p:attrName>style.visibility</p:attrName>
                                        </p:attrNameLst>
                                      </p:cBhvr>
                                      <p:to>
                                        <p:strVal val="visible"/>
                                      </p:to>
                                    </p:set>
                                    <p:animEffect transition="in" filter="randombar(horizontal)">
                                      <p:cBhvr>
                                        <p:cTn id="102" dur="500"/>
                                        <p:tgtEl>
                                          <p:spTgt spid="28">
                                            <p:txEl>
                                              <p:pRg st="0" end="0"/>
                                            </p:txEl>
                                          </p:spTgt>
                                        </p:tgtEl>
                                      </p:cBhvr>
                                    </p:animEffect>
                                  </p:childTnLst>
                                </p:cTn>
                              </p:par>
                            </p:childTnLst>
                          </p:cTn>
                        </p:par>
                        <p:par>
                          <p:cTn id="103" fill="hold">
                            <p:stCondLst>
                              <p:cond delay="9220"/>
                            </p:stCondLst>
                            <p:childTnLst>
                              <p:par>
                                <p:cTn id="104" presetID="22" presetClass="entr" presetSubtype="8" fill="hold" grpId="0" nodeType="afterEffect">
                                  <p:stCondLst>
                                    <p:cond delay="0"/>
                                  </p:stCondLst>
                                  <p:childTnLst>
                                    <p:set>
                                      <p:cBhvr>
                                        <p:cTn id="105" dur="1" fill="hold">
                                          <p:stCondLst>
                                            <p:cond delay="0"/>
                                          </p:stCondLst>
                                        </p:cTn>
                                        <p:tgtEl>
                                          <p:spTgt spid="29"/>
                                        </p:tgtEl>
                                        <p:attrNameLst>
                                          <p:attrName>style.visibility</p:attrName>
                                        </p:attrNameLst>
                                      </p:cBhvr>
                                      <p:to>
                                        <p:strVal val="visible"/>
                                      </p:to>
                                    </p:set>
                                    <p:animEffect transition="in" filter="wipe(left)">
                                      <p:cBhvr>
                                        <p:cTn id="106" dur="500"/>
                                        <p:tgtEl>
                                          <p:spTgt spid="29"/>
                                        </p:tgtEl>
                                      </p:cBhvr>
                                    </p:animEffect>
                                  </p:childTnLst>
                                </p:cTn>
                              </p:par>
                            </p:childTnLst>
                          </p:cTn>
                        </p:par>
                        <p:par>
                          <p:cTn id="107" fill="hold">
                            <p:stCondLst>
                              <p:cond delay="9720"/>
                            </p:stCondLst>
                            <p:childTnLst>
                              <p:par>
                                <p:cTn id="108" presetID="14" presetClass="entr" presetSubtype="10" fill="hold" grpId="0" nodeType="afterEffect">
                                  <p:stCondLst>
                                    <p:cond delay="0"/>
                                  </p:stCondLst>
                                  <p:iterate type="lt">
                                    <p:tmPct val="5000"/>
                                  </p:iterate>
                                  <p:childTnLst>
                                    <p:set>
                                      <p:cBhvr>
                                        <p:cTn id="109" dur="1" fill="hold">
                                          <p:stCondLst>
                                            <p:cond delay="0"/>
                                          </p:stCondLst>
                                        </p:cTn>
                                        <p:tgtEl>
                                          <p:spTgt spid="30">
                                            <p:txEl>
                                              <p:pRg st="0" end="0"/>
                                            </p:txEl>
                                          </p:spTgt>
                                        </p:tgtEl>
                                        <p:attrNameLst>
                                          <p:attrName>style.visibility</p:attrName>
                                        </p:attrNameLst>
                                      </p:cBhvr>
                                      <p:to>
                                        <p:strVal val="visible"/>
                                      </p:to>
                                    </p:set>
                                    <p:animEffect transition="in" filter="randombar(horizontal)">
                                      <p:cBhvr>
                                        <p:cTn id="110" dur="500"/>
                                        <p:tgtEl>
                                          <p:spTgt spid="3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p:bldP spid="8" grpId="0" build="p">
        <p:tmplLst>
          <p:tmpl lvl="1">
            <p:tnLst>
              <p:par>
                <p:cTn presetID="45" presetClass="entr" presetSubtype="0" fill="hold" nodeType="withEffect">
                  <p:stCondLst>
                    <p:cond delay="250"/>
                  </p:stCondLst>
                  <p:iterate type="lt">
                    <p:tmPct val="10000"/>
                  </p:iterate>
                  <p:childTnLst>
                    <p:set>
                      <p:cBhvr>
                        <p:cTn dur="1" fill="hold">
                          <p:stCondLst>
                            <p:cond delay="0"/>
                          </p:stCondLst>
                        </p:cTn>
                        <p:tgtEl>
                          <p:spTgt spid="8"/>
                        </p:tgtEl>
                        <p:attrNameLst>
                          <p:attrName>style.visibility</p:attrName>
                        </p:attrNameLst>
                      </p:cBhvr>
                      <p:to>
                        <p:strVal val="visible"/>
                      </p:to>
                    </p:set>
                    <p:animEffect transition="in" filter="fade">
                      <p:cBhvr>
                        <p:cTn dur="500"/>
                        <p:tgtEl>
                          <p:spTgt spid="8"/>
                        </p:tgtEl>
                      </p:cBhvr>
                    </p:animEffect>
                    <p:anim calcmode="lin" valueType="num">
                      <p:cBhvr>
                        <p:cTn dur="500" fill="hold"/>
                        <p:tgtEl>
                          <p:spTgt spid="8"/>
                        </p:tgtEl>
                        <p:attrNameLst>
                          <p:attrName>ppt_w</p:attrName>
                        </p:attrNameLst>
                      </p:cBhvr>
                      <p:tavLst>
                        <p:tav tm="0" fmla="#ppt_w*sin(2.5*pi*$)">
                          <p:val>
                            <p:fltVal val="0"/>
                          </p:val>
                        </p:tav>
                        <p:tav tm="100000">
                          <p:val>
                            <p:fltVal val="1"/>
                          </p:val>
                        </p:tav>
                      </p:tavLst>
                    </p:anim>
                    <p:anim calcmode="lin" valueType="num">
                      <p:cBhvr>
                        <p:cTn dur="500" fill="hold"/>
                        <p:tgtEl>
                          <p:spTgt spid="8"/>
                        </p:tgtEl>
                        <p:attrNameLst>
                          <p:attrName>ppt_h</p:attrName>
                        </p:attrNameLst>
                      </p:cBhvr>
                      <p:tavLst>
                        <p:tav tm="0">
                          <p:val>
                            <p:strVal val="#ppt_h"/>
                          </p:val>
                        </p:tav>
                        <p:tav tm="100000">
                          <p:val>
                            <p:strVal val="#ppt_h"/>
                          </p:val>
                        </p:tav>
                      </p:tavLst>
                    </p:anim>
                  </p:childTnLst>
                </p:cTn>
              </p:par>
            </p:tnLst>
          </p:tmpl>
        </p:tmplLst>
      </p:bldP>
      <p:bldP spid="9" grpId="0">
        <p:tmplLst>
          <p:tmpl>
            <p:tnLst>
              <p:par>
                <p:cTn presetID="10" presetClass="entr" presetSubtype="0" fill="hold" nodeType="withEffect">
                  <p:stCondLst>
                    <p:cond delay="250"/>
                  </p:stCondLst>
                  <p:childTnLst>
                    <p:set>
                      <p:cBhvr>
                        <p:cTn dur="1" fill="hold">
                          <p:stCondLst>
                            <p:cond delay="0"/>
                          </p:stCondLst>
                        </p:cTn>
                        <p:tgtEl>
                          <p:spTgt spid="9"/>
                        </p:tgtEl>
                        <p:attrNameLst>
                          <p:attrName>style.visibility</p:attrName>
                        </p:attrNameLst>
                      </p:cBhvr>
                      <p:to>
                        <p:strVal val="visible"/>
                      </p:to>
                    </p:set>
                    <p:animEffect transition="in" filter="fade">
                      <p:cBhvr>
                        <p:cTn dur="750"/>
                        <p:tgtEl>
                          <p:spTgt spid="9"/>
                        </p:tgtEl>
                      </p:cBhvr>
                    </p:animEffect>
                  </p:childTnLst>
                </p:cTn>
              </p:par>
            </p:tnLst>
          </p:tmpl>
        </p:tmplLst>
      </p:bldP>
      <p:bldP spid="11" grpId="0" animBg="1"/>
      <p:bldP spid="12" grpId="0"/>
      <p:bldP spid="17" grpId="0" build="p">
        <p:tmplLst>
          <p:tmpl lvl="1">
            <p:tnLst>
              <p:par>
                <p:cTn presetID="14" presetClass="entr" presetSubtype="10" fill="hold" nodeType="afterEffect">
                  <p:stCondLst>
                    <p:cond delay="0"/>
                  </p:stCondLst>
                  <p:iterate type="lt">
                    <p:tmPct val="5000"/>
                  </p:iterate>
                  <p:childTnLst>
                    <p:set>
                      <p:cBhvr>
                        <p:cTn dur="1" fill="hold">
                          <p:stCondLst>
                            <p:cond delay="0"/>
                          </p:stCondLst>
                        </p:cTn>
                        <p:tgtEl>
                          <p:spTgt spid="17"/>
                        </p:tgtEl>
                        <p:attrNameLst>
                          <p:attrName>style.visibility</p:attrName>
                        </p:attrNameLst>
                      </p:cBhvr>
                      <p:to>
                        <p:strVal val="visible"/>
                      </p:to>
                    </p:set>
                    <p:animEffect transition="in" filter="randombar(horizontal)">
                      <p:cBhvr>
                        <p:cTn dur="500"/>
                        <p:tgtEl>
                          <p:spTgt spid="17"/>
                        </p:tgtEl>
                      </p:cBhvr>
                    </p:animEffect>
                  </p:childTnLst>
                </p:cTn>
              </p:par>
            </p:tnLst>
          </p:tmpl>
        </p:tmplLst>
      </p:bldP>
      <p:bldP spid="18" grpId="0" animBg="1"/>
      <p:bldP spid="19" grpId="0"/>
      <p:bldP spid="20" grpId="0" build="p">
        <p:tmplLst>
          <p:tmpl lvl="1">
            <p:tnLst>
              <p:par>
                <p:cTn presetID="14" presetClass="entr" presetSubtype="10" fill="hold" nodeType="afterEffect">
                  <p:stCondLst>
                    <p:cond delay="0"/>
                  </p:stCondLst>
                  <p:iterate type="lt">
                    <p:tmPct val="5000"/>
                  </p:iterate>
                  <p:childTnLst>
                    <p:set>
                      <p:cBhvr>
                        <p:cTn dur="1" fill="hold">
                          <p:stCondLst>
                            <p:cond delay="0"/>
                          </p:stCondLst>
                        </p:cTn>
                        <p:tgtEl>
                          <p:spTgt spid="20"/>
                        </p:tgtEl>
                        <p:attrNameLst>
                          <p:attrName>style.visibility</p:attrName>
                        </p:attrNameLst>
                      </p:cBhvr>
                      <p:to>
                        <p:strVal val="visible"/>
                      </p:to>
                    </p:set>
                    <p:animEffect transition="in" filter="randombar(horizontal)">
                      <p:cBhvr>
                        <p:cTn dur="500"/>
                        <p:tgtEl>
                          <p:spTgt spid="20"/>
                        </p:tgtEl>
                      </p:cBhvr>
                    </p:animEffect>
                  </p:childTnLst>
                </p:cTn>
              </p:par>
            </p:tnLst>
          </p:tmpl>
        </p:tmplLst>
      </p:bldP>
      <p:bldP spid="21" grpId="0" animBg="1"/>
      <p:bldP spid="22" grpId="0"/>
      <p:bldP spid="23" grpId="0" build="p">
        <p:tmplLst>
          <p:tmpl lvl="1">
            <p:tnLst>
              <p:par>
                <p:cTn presetID="14" presetClass="entr" presetSubtype="10" fill="hold" nodeType="afterEffect">
                  <p:stCondLst>
                    <p:cond delay="0"/>
                  </p:stCondLst>
                  <p:iterate type="lt">
                    <p:tmPct val="5000"/>
                  </p:iterate>
                  <p:childTnLst>
                    <p:set>
                      <p:cBhvr>
                        <p:cTn dur="1" fill="hold">
                          <p:stCondLst>
                            <p:cond delay="0"/>
                          </p:stCondLst>
                        </p:cTn>
                        <p:tgtEl>
                          <p:spTgt spid="23"/>
                        </p:tgtEl>
                        <p:attrNameLst>
                          <p:attrName>style.visibility</p:attrName>
                        </p:attrNameLst>
                      </p:cBhvr>
                      <p:to>
                        <p:strVal val="visible"/>
                      </p:to>
                    </p:set>
                    <p:animEffect transition="in" filter="randombar(horizontal)">
                      <p:cBhvr>
                        <p:cTn dur="500"/>
                        <p:tgtEl>
                          <p:spTgt spid="23"/>
                        </p:tgtEl>
                      </p:cBhvr>
                    </p:animEffect>
                  </p:childTnLst>
                </p:cTn>
              </p:par>
            </p:tnLst>
          </p:tmpl>
        </p:tmplLst>
      </p:bldP>
      <p:bldP spid="24" grpId="0" animBg="1"/>
      <p:bldP spid="25" grpId="0"/>
      <p:bldP spid="26" grpId="0" build="p">
        <p:tmplLst>
          <p:tmpl lvl="1">
            <p:tnLst>
              <p:par>
                <p:cTn presetID="14" presetClass="entr" presetSubtype="10" fill="hold" nodeType="afterEffect">
                  <p:stCondLst>
                    <p:cond delay="0"/>
                  </p:stCondLst>
                  <p:iterate type="lt">
                    <p:tmPct val="5000"/>
                  </p:iterate>
                  <p:childTnLst>
                    <p:set>
                      <p:cBhvr>
                        <p:cTn dur="1" fill="hold">
                          <p:stCondLst>
                            <p:cond delay="0"/>
                          </p:stCondLst>
                        </p:cTn>
                        <p:tgtEl>
                          <p:spTgt spid="26"/>
                        </p:tgtEl>
                        <p:attrNameLst>
                          <p:attrName>style.visibility</p:attrName>
                        </p:attrNameLst>
                      </p:cBhvr>
                      <p:to>
                        <p:strVal val="visible"/>
                      </p:to>
                    </p:set>
                    <p:animEffect transition="in" filter="randombar(horizontal)">
                      <p:cBhvr>
                        <p:cTn dur="500"/>
                        <p:tgtEl>
                          <p:spTgt spid="26"/>
                        </p:tgtEl>
                      </p:cBhvr>
                    </p:animEffect>
                  </p:childTnLst>
                </p:cTn>
              </p:par>
            </p:tnLst>
          </p:tmpl>
        </p:tmplLst>
      </p:bldP>
      <p:bldP spid="27" grpId="0"/>
      <p:bldP spid="28" grpId="0" build="p">
        <p:tmplLst>
          <p:tmpl lvl="1">
            <p:tnLst>
              <p:par>
                <p:cTn presetID="14" presetClass="entr" presetSubtype="10" fill="hold" nodeType="afterEffect">
                  <p:stCondLst>
                    <p:cond delay="0"/>
                  </p:stCondLst>
                  <p:iterate type="lt">
                    <p:tmPct val="5000"/>
                  </p:iterate>
                  <p:childTnLst>
                    <p:set>
                      <p:cBhvr>
                        <p:cTn dur="1" fill="hold">
                          <p:stCondLst>
                            <p:cond delay="0"/>
                          </p:stCondLst>
                        </p:cTn>
                        <p:tgtEl>
                          <p:spTgt spid="28"/>
                        </p:tgtEl>
                        <p:attrNameLst>
                          <p:attrName>style.visibility</p:attrName>
                        </p:attrNameLst>
                      </p:cBhvr>
                      <p:to>
                        <p:strVal val="visible"/>
                      </p:to>
                    </p:set>
                    <p:animEffect transition="in" filter="randombar(horizontal)">
                      <p:cBhvr>
                        <p:cTn dur="500"/>
                        <p:tgtEl>
                          <p:spTgt spid="28"/>
                        </p:tgtEl>
                      </p:cBhvr>
                    </p:animEffect>
                  </p:childTnLst>
                </p:cTn>
              </p:par>
            </p:tnLst>
          </p:tmpl>
        </p:tmplLst>
      </p:bldP>
      <p:bldP spid="29" grpId="0"/>
      <p:bldP spid="30" grpId="0" build="p">
        <p:tmplLst>
          <p:tmpl lvl="1">
            <p:tnLst>
              <p:par>
                <p:cTn presetID="14" presetClass="entr" presetSubtype="10" fill="hold" nodeType="afterEffect">
                  <p:stCondLst>
                    <p:cond delay="0"/>
                  </p:stCondLst>
                  <p:iterate type="lt">
                    <p:tmPct val="5000"/>
                  </p:iterate>
                  <p:childTnLst>
                    <p:set>
                      <p:cBhvr>
                        <p:cTn dur="1" fill="hold">
                          <p:stCondLst>
                            <p:cond delay="0"/>
                          </p:stCondLst>
                        </p:cTn>
                        <p:tgtEl>
                          <p:spTgt spid="30"/>
                        </p:tgtEl>
                        <p:attrNameLst>
                          <p:attrName>style.visibility</p:attrName>
                        </p:attrNameLst>
                      </p:cBhvr>
                      <p:to>
                        <p:strVal val="visible"/>
                      </p:to>
                    </p:set>
                    <p:animEffect transition="in" filter="randombar(horizontal)">
                      <p:cBhvr>
                        <p:cTn dur="500"/>
                        <p:tgtEl>
                          <p:spTgt spid="30"/>
                        </p:tgtEl>
                      </p:cBhvr>
                    </p:animEffect>
                  </p:childTnLst>
                </p:cTn>
              </p:par>
            </p:tnLst>
          </p:tmpl>
        </p:tmplLst>
      </p:bldP>
    </p:bldLst>
  </p:timing>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Profile 2">
    <p:spTree>
      <p:nvGrpSpPr>
        <p:cNvPr id="1" name=""/>
        <p:cNvGrpSpPr/>
        <p:nvPr/>
      </p:nvGrpSpPr>
      <p:grpSpPr>
        <a:xfrm>
          <a:off x="0" y="0"/>
          <a:ext cx="0" cy="0"/>
          <a:chOff x="0" y="0"/>
          <a:chExt cx="0" cy="0"/>
        </a:xfrm>
      </p:grpSpPr>
      <p:sp>
        <p:nvSpPr>
          <p:cNvPr id="22" name="正方形/長方形 21"/>
          <p:cNvSpPr/>
          <p:nvPr userDrawn="1"/>
        </p:nvSpPr>
        <p:spPr>
          <a:xfrm>
            <a:off x="-1" y="5936343"/>
            <a:ext cx="18286413" cy="3290784"/>
          </a:xfrm>
          <a:prstGeom prst="rect">
            <a:avLst/>
          </a:prstGeom>
          <a:gradFill>
            <a:gsLst>
              <a:gs pos="0">
                <a:schemeClr val="tx2"/>
              </a:gs>
              <a:gs pos="31000">
                <a:srgbClr val="FFFFFF">
                  <a:alpha val="54000"/>
                </a:srgbClr>
              </a:gs>
              <a:gs pos="88000">
                <a:srgbClr val="FFFFFF">
                  <a:alpha val="48000"/>
                </a:srgbClr>
              </a:gs>
              <a:gs pos="67000">
                <a:schemeClr val="tx2">
                  <a:alpha val="2000"/>
                </a:schemeClr>
              </a:gs>
              <a:gs pos="100000">
                <a:schemeClr val="tx2"/>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 name="スライド番号プレースホルダー 3"/>
          <p:cNvSpPr>
            <a:spLocks noGrp="1"/>
          </p:cNvSpPr>
          <p:nvPr>
            <p:ph type="sldNum" sz="quarter" idx="11"/>
          </p:nvPr>
        </p:nvSpPr>
        <p:spPr/>
        <p:txBody>
          <a:bodyPr/>
          <a:lstStyle/>
          <a:p>
            <a:fld id="{F95F845C-B07D-424A-A6EA-96D8F4A7E4C5}" type="slidenum">
              <a:rPr lang="ja-JP" altLang="en-US" smtClean="0"/>
              <a:pPr/>
              <a:t>‹#›</a:t>
            </a:fld>
            <a:endParaRPr lang="ja-JP" altLang="en-US"/>
          </a:p>
        </p:txBody>
      </p:sp>
      <p:sp>
        <p:nvSpPr>
          <p:cNvPr id="6" name="図プレースホルダー 5"/>
          <p:cNvSpPr>
            <a:spLocks noGrp="1"/>
          </p:cNvSpPr>
          <p:nvPr>
            <p:ph type="pic" sz="quarter" idx="12" hasCustomPrompt="1"/>
          </p:nvPr>
        </p:nvSpPr>
        <p:spPr>
          <a:xfrm>
            <a:off x="803420" y="0"/>
            <a:ext cx="7606289" cy="10287000"/>
          </a:xfrm>
          <a:solidFill>
            <a:schemeClr val="tx1">
              <a:alpha val="0"/>
            </a:schemeClr>
          </a:solidFill>
          <a:effectLst>
            <a:outerShdw blurRad="254000" sx="102000" sy="102000" algn="ctr" rotWithShape="0">
              <a:prstClr val="black">
                <a:alpha val="40000"/>
              </a:prstClr>
            </a:outerShdw>
          </a:effectLst>
        </p:spPr>
        <p:txBody>
          <a:bodyPr/>
          <a:lstStyle>
            <a:lvl1pPr>
              <a:defRPr/>
            </a:lvl1pPr>
          </a:lstStyle>
          <a:p>
            <a:r>
              <a:rPr kumimoji="1" lang="en-US" altLang="ja-JP" dirty="0" smtClean="0"/>
              <a:t>Add an image</a:t>
            </a:r>
            <a:endParaRPr kumimoji="1" lang="ja-JP" altLang="en-US" dirty="0"/>
          </a:p>
        </p:txBody>
      </p:sp>
      <p:sp>
        <p:nvSpPr>
          <p:cNvPr id="17" name="テキスト プレースホルダー 5"/>
          <p:cNvSpPr>
            <a:spLocks noGrp="1"/>
          </p:cNvSpPr>
          <p:nvPr>
            <p:ph type="body" sz="quarter" idx="20" hasCustomPrompt="1"/>
          </p:nvPr>
        </p:nvSpPr>
        <p:spPr>
          <a:xfrm>
            <a:off x="8616371" y="6048832"/>
            <a:ext cx="8356598" cy="964895"/>
          </a:xfrm>
        </p:spPr>
        <p:txBody>
          <a:bodyPr anchor="b">
            <a:noAutofit/>
          </a:bodyPr>
          <a:lstStyle>
            <a:lvl1pPr algn="l">
              <a:spcBef>
                <a:spcPts val="0"/>
              </a:spcBef>
              <a:defRPr sz="4800" i="0" spc="0" baseline="0">
                <a:solidFill>
                  <a:schemeClr val="accent2"/>
                </a:solidFill>
                <a:effectLst>
                  <a:innerShdw blurRad="63500" dist="50800">
                    <a:prstClr val="black">
                      <a:alpha val="50000"/>
                    </a:prstClr>
                  </a:innerShdw>
                </a:effectLst>
                <a:latin typeface="+mj-lt"/>
              </a:defRPr>
            </a:lvl1pPr>
          </a:lstStyle>
          <a:p>
            <a:pPr lvl="0"/>
            <a:r>
              <a:rPr kumimoji="1" lang="en-US" altLang="ja-JP" dirty="0" smtClean="0"/>
              <a:t>TEXT HERE</a:t>
            </a:r>
            <a:endParaRPr kumimoji="1" lang="ja-JP" altLang="en-US" dirty="0" smtClean="0"/>
          </a:p>
        </p:txBody>
      </p:sp>
      <p:sp>
        <p:nvSpPr>
          <p:cNvPr id="18" name="テキスト プレースホルダー 5"/>
          <p:cNvSpPr>
            <a:spLocks noGrp="1"/>
          </p:cNvSpPr>
          <p:nvPr>
            <p:ph type="body" sz="quarter" idx="21" hasCustomPrompt="1"/>
          </p:nvPr>
        </p:nvSpPr>
        <p:spPr>
          <a:xfrm>
            <a:off x="8616371" y="6890987"/>
            <a:ext cx="8841839" cy="2107870"/>
          </a:xfrm>
        </p:spPr>
        <p:txBody>
          <a:bodyPr anchor="t">
            <a:noAutofit/>
          </a:bodyPr>
          <a:lstStyle>
            <a:lvl1pPr algn="l">
              <a:lnSpc>
                <a:spcPct val="100000"/>
              </a:lnSpc>
              <a:spcBef>
                <a:spcPts val="0"/>
              </a:spcBef>
              <a:defRPr sz="2400" i="0" spc="0" baseline="0">
                <a:solidFill>
                  <a:schemeClr val="bg1"/>
                </a:solidFill>
                <a:effectLst/>
                <a:latin typeface="+mn-lt"/>
              </a:defRPr>
            </a:lvl1pPr>
          </a:lstStyle>
          <a:p>
            <a:pPr lvl="0"/>
            <a:r>
              <a:rPr kumimoji="1" lang="en-US" altLang="ja-JP" dirty="0" smtClean="0"/>
              <a:t>Text Here</a:t>
            </a:r>
          </a:p>
          <a:p>
            <a:pPr lvl="0"/>
            <a:endParaRPr kumimoji="1" lang="en-US" altLang="ja-JP" dirty="0" smtClean="0"/>
          </a:p>
        </p:txBody>
      </p:sp>
      <p:sp>
        <p:nvSpPr>
          <p:cNvPr id="19" name="タイトル 1"/>
          <p:cNvSpPr>
            <a:spLocks noGrp="1"/>
          </p:cNvSpPr>
          <p:nvPr>
            <p:ph type="title" hasCustomPrompt="1"/>
          </p:nvPr>
        </p:nvSpPr>
        <p:spPr>
          <a:xfrm rot="21600000">
            <a:off x="8657937" y="2906331"/>
            <a:ext cx="8854208" cy="1496290"/>
          </a:xfrm>
        </p:spPr>
        <p:txBody>
          <a:bodyPr anchor="ctr"/>
          <a:lstStyle>
            <a:lvl1pPr algn="l">
              <a:lnSpc>
                <a:spcPts val="9000"/>
              </a:lnSpc>
              <a:defRPr/>
            </a:lvl1pPr>
          </a:lstStyle>
          <a:p>
            <a:r>
              <a:rPr kumimoji="1" lang="en-US" altLang="ja-JP" dirty="0" smtClean="0"/>
              <a:t>SLIDE TITLE GOES HERE</a:t>
            </a:r>
            <a:endParaRPr kumimoji="1" lang="ja-JP" altLang="en-US" dirty="0"/>
          </a:p>
        </p:txBody>
      </p:sp>
      <p:sp>
        <p:nvSpPr>
          <p:cNvPr id="20" name="テキスト プレースホルダー 5"/>
          <p:cNvSpPr>
            <a:spLocks noGrp="1"/>
          </p:cNvSpPr>
          <p:nvPr>
            <p:ph type="body" sz="quarter" idx="17" hasCustomPrompt="1"/>
          </p:nvPr>
        </p:nvSpPr>
        <p:spPr>
          <a:xfrm>
            <a:off x="8616371" y="2237575"/>
            <a:ext cx="8868063" cy="964895"/>
          </a:xfrm>
        </p:spPr>
        <p:txBody>
          <a:bodyPr anchor="ctr">
            <a:noAutofit/>
          </a:bodyPr>
          <a:lstStyle>
            <a:lvl1pPr algn="l">
              <a:spcBef>
                <a:spcPts val="0"/>
              </a:spcBef>
              <a:defRPr sz="4800" i="0" spc="0" baseline="0">
                <a:solidFill>
                  <a:schemeClr val="accent2"/>
                </a:solidFill>
                <a:effectLst>
                  <a:innerShdw blurRad="63500" dist="50800">
                    <a:prstClr val="black">
                      <a:alpha val="50000"/>
                    </a:prstClr>
                  </a:innerShdw>
                </a:effectLst>
                <a:latin typeface="Bebas Neue Regular" pitchFamily="50" charset="0"/>
              </a:defRPr>
            </a:lvl1pPr>
          </a:lstStyle>
          <a:p>
            <a:pPr lvl="0"/>
            <a:r>
              <a:rPr kumimoji="1" lang="en-US" altLang="ja-JP" dirty="0" smtClean="0"/>
              <a:t>TEXT HERE</a:t>
            </a:r>
            <a:endParaRPr kumimoji="1" lang="ja-JP" altLang="en-US" dirty="0" smtClean="0"/>
          </a:p>
        </p:txBody>
      </p:sp>
      <p:pic>
        <p:nvPicPr>
          <p:cNvPr id="21" name="図 20"/>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676823" y="1818512"/>
            <a:ext cx="8125477" cy="594080"/>
          </a:xfrm>
          <a:prstGeom prst="rect">
            <a:avLst/>
          </a:prstGeom>
        </p:spPr>
      </p:pic>
      <p:pic>
        <p:nvPicPr>
          <p:cNvPr id="23" name="図 2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925222" y="4104920"/>
            <a:ext cx="8125477" cy="594080"/>
          </a:xfrm>
          <a:prstGeom prst="rect">
            <a:avLst/>
          </a:prstGeom>
        </p:spPr>
      </p:pic>
    </p:spTree>
    <p:extLst>
      <p:ext uri="{BB962C8B-B14F-4D97-AF65-F5344CB8AC3E}">
        <p14:creationId xmlns:p14="http://schemas.microsoft.com/office/powerpoint/2010/main" val="9531320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randombar(horizontal)">
                                      <p:cBhvr>
                                        <p:cTn id="7" dur="500"/>
                                        <p:tgtEl>
                                          <p:spTgt spid="6"/>
                                        </p:tgtEl>
                                      </p:cBhvr>
                                    </p:animEffect>
                                  </p:childTnLst>
                                </p:cTn>
                              </p:par>
                              <p:par>
                                <p:cTn id="8" presetID="22" presetClass="entr" presetSubtype="2" fill="hold" nodeType="withEffect">
                                  <p:stCondLst>
                                    <p:cond delay="0"/>
                                  </p:stCondLst>
                                  <p:childTnLst>
                                    <p:set>
                                      <p:cBhvr>
                                        <p:cTn id="9" dur="1" fill="hold">
                                          <p:stCondLst>
                                            <p:cond delay="0"/>
                                          </p:stCondLst>
                                        </p:cTn>
                                        <p:tgtEl>
                                          <p:spTgt spid="21"/>
                                        </p:tgtEl>
                                        <p:attrNameLst>
                                          <p:attrName>style.visibility</p:attrName>
                                        </p:attrNameLst>
                                      </p:cBhvr>
                                      <p:to>
                                        <p:strVal val="visible"/>
                                      </p:to>
                                    </p:set>
                                    <p:animEffect transition="in" filter="wipe(right)">
                                      <p:cBhvr>
                                        <p:cTn id="10" dur="1000"/>
                                        <p:tgtEl>
                                          <p:spTgt spid="21"/>
                                        </p:tgtEl>
                                      </p:cBhvr>
                                    </p:animEffect>
                                  </p:childTnLst>
                                </p:cTn>
                              </p:par>
                            </p:childTnLst>
                          </p:cTn>
                        </p:par>
                        <p:par>
                          <p:cTn id="11" fill="hold">
                            <p:stCondLst>
                              <p:cond delay="1000"/>
                            </p:stCondLst>
                            <p:childTnLst>
                              <p:par>
                                <p:cTn id="12" presetID="45" presetClass="entr" presetSubtype="0" fill="hold" grpId="0" nodeType="afterEffect">
                                  <p:stCondLst>
                                    <p:cond delay="0"/>
                                  </p:stCondLst>
                                  <p:iterate type="lt">
                                    <p:tmPct val="4000"/>
                                  </p:iterate>
                                  <p:childTnLst>
                                    <p:set>
                                      <p:cBhvr>
                                        <p:cTn id="13" dur="1" fill="hold">
                                          <p:stCondLst>
                                            <p:cond delay="0"/>
                                          </p:stCondLst>
                                        </p:cTn>
                                        <p:tgtEl>
                                          <p:spTgt spid="20">
                                            <p:txEl>
                                              <p:pRg st="0" end="0"/>
                                            </p:txEl>
                                          </p:spTgt>
                                        </p:tgtEl>
                                        <p:attrNameLst>
                                          <p:attrName>style.visibility</p:attrName>
                                        </p:attrNameLst>
                                      </p:cBhvr>
                                      <p:to>
                                        <p:strVal val="visible"/>
                                      </p:to>
                                    </p:set>
                                    <p:animEffect transition="in" filter="fade">
                                      <p:cBhvr>
                                        <p:cTn id="14" dur="500"/>
                                        <p:tgtEl>
                                          <p:spTgt spid="20">
                                            <p:txEl>
                                              <p:pRg st="0" end="0"/>
                                            </p:txEl>
                                          </p:spTgt>
                                        </p:tgtEl>
                                      </p:cBhvr>
                                    </p:animEffect>
                                    <p:anim calcmode="lin" valueType="num">
                                      <p:cBhvr>
                                        <p:cTn id="15" dur="500" fill="hold"/>
                                        <p:tgtEl>
                                          <p:spTgt spid="20">
                                            <p:txEl>
                                              <p:pRg st="0" end="0"/>
                                            </p:txEl>
                                          </p:spTgt>
                                        </p:tgtEl>
                                        <p:attrNameLst>
                                          <p:attrName>ppt_w</p:attrName>
                                        </p:attrNameLst>
                                      </p:cBhvr>
                                      <p:tavLst>
                                        <p:tav tm="0" fmla="#ppt_w*sin(2.5*pi*$)">
                                          <p:val>
                                            <p:fltVal val="0"/>
                                          </p:val>
                                        </p:tav>
                                        <p:tav tm="100000">
                                          <p:val>
                                            <p:fltVal val="1"/>
                                          </p:val>
                                        </p:tav>
                                      </p:tavLst>
                                    </p:anim>
                                    <p:anim calcmode="lin" valueType="num">
                                      <p:cBhvr>
                                        <p:cTn id="16" dur="500" fill="hold"/>
                                        <p:tgtEl>
                                          <p:spTgt spid="20">
                                            <p:txEl>
                                              <p:pRg st="0" end="0"/>
                                            </p:txEl>
                                          </p:spTgt>
                                        </p:tgtEl>
                                        <p:attrNameLst>
                                          <p:attrName>ppt_h</p:attrName>
                                        </p:attrNameLst>
                                      </p:cBhvr>
                                      <p:tavLst>
                                        <p:tav tm="0">
                                          <p:val>
                                            <p:strVal val="#ppt_h"/>
                                          </p:val>
                                        </p:tav>
                                        <p:tav tm="100000">
                                          <p:val>
                                            <p:strVal val="#ppt_h"/>
                                          </p:val>
                                        </p:tav>
                                      </p:tavLst>
                                    </p:anim>
                                  </p:childTnLst>
                                </p:cTn>
                              </p:par>
                            </p:childTnLst>
                          </p:cTn>
                        </p:par>
                        <p:par>
                          <p:cTn id="17" fill="hold">
                            <p:stCondLst>
                              <p:cond delay="1640"/>
                            </p:stCondLst>
                            <p:childTnLst>
                              <p:par>
                                <p:cTn id="18" presetID="45" presetClass="entr" presetSubtype="0" fill="hold" grpId="0" nodeType="afterEffect">
                                  <p:stCondLst>
                                    <p:cond delay="0"/>
                                  </p:stCondLst>
                                  <p:iterate type="lt">
                                    <p:tmPct val="5000"/>
                                  </p:iterate>
                                  <p:childTnLst>
                                    <p:set>
                                      <p:cBhvr>
                                        <p:cTn id="19" dur="1" fill="hold">
                                          <p:stCondLst>
                                            <p:cond delay="0"/>
                                          </p:stCondLst>
                                        </p:cTn>
                                        <p:tgtEl>
                                          <p:spTgt spid="19"/>
                                        </p:tgtEl>
                                        <p:attrNameLst>
                                          <p:attrName>style.visibility</p:attrName>
                                        </p:attrNameLst>
                                      </p:cBhvr>
                                      <p:to>
                                        <p:strVal val="visible"/>
                                      </p:to>
                                    </p:set>
                                    <p:animEffect transition="in" filter="fade">
                                      <p:cBhvr>
                                        <p:cTn id="20" dur="500"/>
                                        <p:tgtEl>
                                          <p:spTgt spid="19"/>
                                        </p:tgtEl>
                                      </p:cBhvr>
                                    </p:animEffect>
                                    <p:anim calcmode="lin" valueType="num">
                                      <p:cBhvr>
                                        <p:cTn id="21" dur="500" fill="hold"/>
                                        <p:tgtEl>
                                          <p:spTgt spid="19"/>
                                        </p:tgtEl>
                                        <p:attrNameLst>
                                          <p:attrName>ppt_w</p:attrName>
                                        </p:attrNameLst>
                                      </p:cBhvr>
                                      <p:tavLst>
                                        <p:tav tm="0" fmla="#ppt_w*sin(2.5*pi*$)">
                                          <p:val>
                                            <p:fltVal val="0"/>
                                          </p:val>
                                        </p:tav>
                                        <p:tav tm="100000">
                                          <p:val>
                                            <p:fltVal val="1"/>
                                          </p:val>
                                        </p:tav>
                                      </p:tavLst>
                                    </p:anim>
                                    <p:anim calcmode="lin" valueType="num">
                                      <p:cBhvr>
                                        <p:cTn id="22" dur="500" fill="hold"/>
                                        <p:tgtEl>
                                          <p:spTgt spid="19"/>
                                        </p:tgtEl>
                                        <p:attrNameLst>
                                          <p:attrName>ppt_h</p:attrName>
                                        </p:attrNameLst>
                                      </p:cBhvr>
                                      <p:tavLst>
                                        <p:tav tm="0">
                                          <p:val>
                                            <p:strVal val="#ppt_h"/>
                                          </p:val>
                                        </p:tav>
                                        <p:tav tm="100000">
                                          <p:val>
                                            <p:strVal val="#ppt_h"/>
                                          </p:val>
                                        </p:tav>
                                      </p:tavLst>
                                    </p:anim>
                                  </p:childTnLst>
                                </p:cTn>
                              </p:par>
                              <p:par>
                                <p:cTn id="23" presetID="22" presetClass="entr" presetSubtype="8" fill="hold" nodeType="withEffect">
                                  <p:stCondLst>
                                    <p:cond delay="0"/>
                                  </p:stCondLst>
                                  <p:childTnLst>
                                    <p:set>
                                      <p:cBhvr>
                                        <p:cTn id="24" dur="1" fill="hold">
                                          <p:stCondLst>
                                            <p:cond delay="0"/>
                                          </p:stCondLst>
                                        </p:cTn>
                                        <p:tgtEl>
                                          <p:spTgt spid="23"/>
                                        </p:tgtEl>
                                        <p:attrNameLst>
                                          <p:attrName>style.visibility</p:attrName>
                                        </p:attrNameLst>
                                      </p:cBhvr>
                                      <p:to>
                                        <p:strVal val="visible"/>
                                      </p:to>
                                    </p:set>
                                    <p:animEffect transition="in" filter="wipe(left)">
                                      <p:cBhvr>
                                        <p:cTn id="25" dur="1000"/>
                                        <p:tgtEl>
                                          <p:spTgt spid="23"/>
                                        </p:tgtEl>
                                      </p:cBhvr>
                                    </p:animEffect>
                                  </p:childTnLst>
                                </p:cTn>
                              </p:par>
                            </p:childTnLst>
                          </p:cTn>
                        </p:par>
                        <p:par>
                          <p:cTn id="26" fill="hold">
                            <p:stCondLst>
                              <p:cond delay="2640"/>
                            </p:stCondLst>
                            <p:childTnLst>
                              <p:par>
                                <p:cTn id="27" presetID="16" presetClass="entr" presetSubtype="37" fill="hold" grpId="0" nodeType="afterEffect">
                                  <p:stCondLst>
                                    <p:cond delay="500"/>
                                  </p:stCondLst>
                                  <p:childTnLst>
                                    <p:set>
                                      <p:cBhvr>
                                        <p:cTn id="28" dur="1" fill="hold">
                                          <p:stCondLst>
                                            <p:cond delay="0"/>
                                          </p:stCondLst>
                                        </p:cTn>
                                        <p:tgtEl>
                                          <p:spTgt spid="22"/>
                                        </p:tgtEl>
                                        <p:attrNameLst>
                                          <p:attrName>style.visibility</p:attrName>
                                        </p:attrNameLst>
                                      </p:cBhvr>
                                      <p:to>
                                        <p:strVal val="visible"/>
                                      </p:to>
                                    </p:set>
                                    <p:animEffect transition="in" filter="barn(outVertical)">
                                      <p:cBhvr>
                                        <p:cTn id="29" dur="500"/>
                                        <p:tgtEl>
                                          <p:spTgt spid="22"/>
                                        </p:tgtEl>
                                      </p:cBhvr>
                                    </p:animEffect>
                                  </p:childTnLst>
                                </p:cTn>
                              </p:par>
                            </p:childTnLst>
                          </p:cTn>
                        </p:par>
                        <p:par>
                          <p:cTn id="30" fill="hold">
                            <p:stCondLst>
                              <p:cond delay="3640"/>
                            </p:stCondLst>
                            <p:childTnLst>
                              <p:par>
                                <p:cTn id="31" presetID="14" presetClass="entr" presetSubtype="10" fill="hold" grpId="0" nodeType="afterEffect">
                                  <p:stCondLst>
                                    <p:cond delay="0"/>
                                  </p:stCondLst>
                                  <p:iterate type="lt">
                                    <p:tmPct val="5000"/>
                                  </p:iterate>
                                  <p:childTnLst>
                                    <p:set>
                                      <p:cBhvr>
                                        <p:cTn id="32" dur="1" fill="hold">
                                          <p:stCondLst>
                                            <p:cond delay="0"/>
                                          </p:stCondLst>
                                        </p:cTn>
                                        <p:tgtEl>
                                          <p:spTgt spid="17">
                                            <p:txEl>
                                              <p:pRg st="0" end="0"/>
                                            </p:txEl>
                                          </p:spTgt>
                                        </p:tgtEl>
                                        <p:attrNameLst>
                                          <p:attrName>style.visibility</p:attrName>
                                        </p:attrNameLst>
                                      </p:cBhvr>
                                      <p:to>
                                        <p:strVal val="visible"/>
                                      </p:to>
                                    </p:set>
                                    <p:animEffect transition="in" filter="randombar(horizontal)">
                                      <p:cBhvr>
                                        <p:cTn id="33" dur="500"/>
                                        <p:tgtEl>
                                          <p:spTgt spid="17">
                                            <p:txEl>
                                              <p:pRg st="0" end="0"/>
                                            </p:txEl>
                                          </p:spTgt>
                                        </p:tgtEl>
                                      </p:cBhvr>
                                    </p:animEffect>
                                  </p:childTnLst>
                                </p:cTn>
                              </p:par>
                            </p:childTnLst>
                          </p:cTn>
                        </p:par>
                        <p:par>
                          <p:cTn id="34" fill="hold">
                            <p:stCondLst>
                              <p:cond delay="4315"/>
                            </p:stCondLst>
                            <p:childTnLst>
                              <p:par>
                                <p:cTn id="35" presetID="10" presetClass="entr" presetSubtype="0" fill="hold" grpId="0" nodeType="afterEffect">
                                  <p:stCondLst>
                                    <p:cond delay="0"/>
                                  </p:stCondLst>
                                  <p:childTnLst>
                                    <p:set>
                                      <p:cBhvr>
                                        <p:cTn id="36" dur="1" fill="hold">
                                          <p:stCondLst>
                                            <p:cond delay="0"/>
                                          </p:stCondLst>
                                        </p:cTn>
                                        <p:tgtEl>
                                          <p:spTgt spid="18">
                                            <p:txEl>
                                              <p:pRg st="0" end="0"/>
                                            </p:txEl>
                                          </p:spTgt>
                                        </p:tgtEl>
                                        <p:attrNameLst>
                                          <p:attrName>style.visibility</p:attrName>
                                        </p:attrNameLst>
                                      </p:cBhvr>
                                      <p:to>
                                        <p:strVal val="visible"/>
                                      </p:to>
                                    </p:set>
                                    <p:animEffect transition="in" filter="fade">
                                      <p:cBhvr>
                                        <p:cTn id="37" dur="750"/>
                                        <p:tgtEl>
                                          <p:spTgt spid="1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6" grpId="0" animBg="1"/>
      <p:bldP spid="17" grpId="0" build="p">
        <p:tmplLst>
          <p:tmpl lvl="1">
            <p:tnLst>
              <p:par>
                <p:cTn presetID="14" presetClass="entr" presetSubtype="10" fill="hold" nodeType="afterEffect">
                  <p:stCondLst>
                    <p:cond delay="0"/>
                  </p:stCondLst>
                  <p:iterate type="lt">
                    <p:tmPct val="5000"/>
                  </p:iterate>
                  <p:childTnLst>
                    <p:set>
                      <p:cBhvr>
                        <p:cTn dur="1" fill="hold">
                          <p:stCondLst>
                            <p:cond delay="0"/>
                          </p:stCondLst>
                        </p:cTn>
                        <p:tgtEl>
                          <p:spTgt spid="17"/>
                        </p:tgtEl>
                        <p:attrNameLst>
                          <p:attrName>style.visibility</p:attrName>
                        </p:attrNameLst>
                      </p:cBhvr>
                      <p:to>
                        <p:strVal val="visible"/>
                      </p:to>
                    </p:set>
                    <p:animEffect transition="in" filter="randombar(horizontal)">
                      <p:cBhvr>
                        <p:cTn dur="500"/>
                        <p:tgtEl>
                          <p:spTgt spid="17"/>
                        </p:tgtEl>
                      </p:cBhvr>
                    </p:animEffect>
                  </p:childTnLst>
                </p:cTn>
              </p:par>
            </p:tnLst>
          </p:tmpl>
        </p:tmplLst>
      </p:bldP>
      <p:bldP spid="18" grpId="0" build="p">
        <p:tmplLst>
          <p:tmpl lvl="1">
            <p:tnLst>
              <p:par>
                <p:cTn presetID="10" presetClass="entr" presetSubtype="0" fill="hold" nodeType="afterEffect">
                  <p:stCondLst>
                    <p:cond delay="0"/>
                  </p:stCondLst>
                  <p:childTnLst>
                    <p:set>
                      <p:cBhvr>
                        <p:cTn dur="1" fill="hold">
                          <p:stCondLst>
                            <p:cond delay="0"/>
                          </p:stCondLst>
                        </p:cTn>
                        <p:tgtEl>
                          <p:spTgt spid="18"/>
                        </p:tgtEl>
                        <p:attrNameLst>
                          <p:attrName>style.visibility</p:attrName>
                        </p:attrNameLst>
                      </p:cBhvr>
                      <p:to>
                        <p:strVal val="visible"/>
                      </p:to>
                    </p:set>
                    <p:animEffect transition="in" filter="fade">
                      <p:cBhvr>
                        <p:cTn dur="750"/>
                        <p:tgtEl>
                          <p:spTgt spid="18"/>
                        </p:tgtEl>
                      </p:cBhvr>
                    </p:animEffect>
                  </p:childTnLst>
                </p:cTn>
              </p:par>
            </p:tnLst>
          </p:tmpl>
        </p:tmplLst>
      </p:bldP>
      <p:bldP spid="19" grpId="0"/>
      <p:bldP spid="20" grpId="0" build="p">
        <p:tmplLst>
          <p:tmpl lvl="1">
            <p:tnLst>
              <p:par>
                <p:cTn presetID="45" presetClass="entr" presetSubtype="0" fill="hold" nodeType="afterEffect">
                  <p:stCondLst>
                    <p:cond delay="0"/>
                  </p:stCondLst>
                  <p:iterate type="lt">
                    <p:tmPct val="4000"/>
                  </p:iterate>
                  <p:childTnLst>
                    <p:set>
                      <p:cBhvr>
                        <p:cTn dur="1" fill="hold">
                          <p:stCondLst>
                            <p:cond delay="0"/>
                          </p:stCondLst>
                        </p:cTn>
                        <p:tgtEl>
                          <p:spTgt spid="20"/>
                        </p:tgtEl>
                        <p:attrNameLst>
                          <p:attrName>style.visibility</p:attrName>
                        </p:attrNameLst>
                      </p:cBhvr>
                      <p:to>
                        <p:strVal val="visible"/>
                      </p:to>
                    </p:set>
                    <p:animEffect transition="in" filter="fade">
                      <p:cBhvr>
                        <p:cTn dur="500"/>
                        <p:tgtEl>
                          <p:spTgt spid="20"/>
                        </p:tgtEl>
                      </p:cBhvr>
                    </p:animEffect>
                    <p:anim calcmode="lin" valueType="num">
                      <p:cBhvr>
                        <p:cTn dur="500" fill="hold"/>
                        <p:tgtEl>
                          <p:spTgt spid="20"/>
                        </p:tgtEl>
                        <p:attrNameLst>
                          <p:attrName>ppt_w</p:attrName>
                        </p:attrNameLst>
                      </p:cBhvr>
                      <p:tavLst>
                        <p:tav tm="0" fmla="#ppt_w*sin(2.5*pi*$)">
                          <p:val>
                            <p:fltVal val="0"/>
                          </p:val>
                        </p:tav>
                        <p:tav tm="100000">
                          <p:val>
                            <p:fltVal val="1"/>
                          </p:val>
                        </p:tav>
                      </p:tavLst>
                    </p:anim>
                    <p:anim calcmode="lin" valueType="num">
                      <p:cBhvr>
                        <p:cTn dur="500" fill="hold"/>
                        <p:tgtEl>
                          <p:spTgt spid="20"/>
                        </p:tgtEl>
                        <p:attrNameLst>
                          <p:attrName>ppt_h</p:attrName>
                        </p:attrNameLst>
                      </p:cBhvr>
                      <p:tavLst>
                        <p:tav tm="0">
                          <p:val>
                            <p:strVal val="#ppt_h"/>
                          </p:val>
                        </p:tav>
                        <p:tav tm="100000">
                          <p:val>
                            <p:strVal val="#ppt_h"/>
                          </p:val>
                        </p:tav>
                      </p:tavLst>
                    </p:anim>
                  </p:childTnLst>
                </p:cTn>
              </p:par>
            </p:tnLst>
          </p:tmpl>
        </p:tmplLst>
      </p:bldP>
    </p:bldLst>
  </p:timing>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Contents">
    <p:spTree>
      <p:nvGrpSpPr>
        <p:cNvPr id="1" name=""/>
        <p:cNvGrpSpPr/>
        <p:nvPr/>
      </p:nvGrpSpPr>
      <p:grpSpPr>
        <a:xfrm>
          <a:off x="0" y="0"/>
          <a:ext cx="0" cy="0"/>
          <a:chOff x="0" y="0"/>
          <a:chExt cx="0" cy="0"/>
        </a:xfrm>
      </p:grpSpPr>
      <p:sp>
        <p:nvSpPr>
          <p:cNvPr id="41" name="対角する 2 つの角を丸めた四角形 40"/>
          <p:cNvSpPr/>
          <p:nvPr userDrawn="1"/>
        </p:nvSpPr>
        <p:spPr>
          <a:xfrm>
            <a:off x="0" y="1854200"/>
            <a:ext cx="9818280" cy="482600"/>
          </a:xfrm>
          <a:prstGeom prst="rect">
            <a:avLst/>
          </a:prstGeom>
          <a:gradFill>
            <a:gsLst>
              <a:gs pos="0">
                <a:schemeClr val="tx2">
                  <a:alpha val="70000"/>
                </a:schemeClr>
              </a:gs>
              <a:gs pos="29000">
                <a:srgbClr val="FFFFFF">
                  <a:alpha val="42000"/>
                </a:srgbClr>
              </a:gs>
              <a:gs pos="62000">
                <a:schemeClr val="tx2">
                  <a:alpha val="2000"/>
                </a:schemeClr>
              </a:gs>
              <a:gs pos="100000">
                <a:schemeClr val="tx2">
                  <a:alpha val="26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正方形/長方形 5"/>
          <p:cNvSpPr/>
          <p:nvPr userDrawn="1"/>
        </p:nvSpPr>
        <p:spPr>
          <a:xfrm>
            <a:off x="11235548" y="0"/>
            <a:ext cx="7050865" cy="10287000"/>
          </a:xfrm>
          <a:prstGeom prst="rect">
            <a:avLst/>
          </a:prstGeom>
          <a:solidFill>
            <a:schemeClr val="tx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 name="フッター プレースホルダー 2"/>
          <p:cNvSpPr>
            <a:spLocks noGrp="1"/>
          </p:cNvSpPr>
          <p:nvPr>
            <p:ph type="ftr" sz="quarter" idx="10"/>
          </p:nvPr>
        </p:nvSpPr>
        <p:spPr/>
        <p:txBody>
          <a:bodyPr/>
          <a:lstStyle/>
          <a:p>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F95F845C-B07D-424A-A6EA-96D8F4A7E4C5}" type="slidenum">
              <a:rPr lang="ja-JP" altLang="en-US" smtClean="0"/>
              <a:pPr/>
              <a:t>‹#›</a:t>
            </a:fld>
            <a:endParaRPr lang="ja-JP" altLang="en-US"/>
          </a:p>
        </p:txBody>
      </p:sp>
      <p:sp>
        <p:nvSpPr>
          <p:cNvPr id="7" name="対角する 2 つの角を丸めた四角形 6"/>
          <p:cNvSpPr/>
          <p:nvPr userDrawn="1"/>
        </p:nvSpPr>
        <p:spPr>
          <a:xfrm>
            <a:off x="781437" y="2521725"/>
            <a:ext cx="9036843" cy="6708973"/>
          </a:xfrm>
          <a:prstGeom prst="round2DiagRect">
            <a:avLst>
              <a:gd name="adj1" fmla="val 2886"/>
              <a:gd name="adj2" fmla="val 0"/>
            </a:avLst>
          </a:prstGeom>
          <a:solidFill>
            <a:schemeClr val="tx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図プレースホルダー 9"/>
          <p:cNvSpPr>
            <a:spLocks noGrp="1"/>
          </p:cNvSpPr>
          <p:nvPr>
            <p:ph type="pic" sz="quarter" idx="15" hasCustomPrompt="1"/>
          </p:nvPr>
        </p:nvSpPr>
        <p:spPr>
          <a:xfrm>
            <a:off x="962092" y="2708211"/>
            <a:ext cx="8675532" cy="6336000"/>
          </a:xfrm>
          <a:prstGeom prst="round2DiagRect">
            <a:avLst>
              <a:gd name="adj1" fmla="val 1663"/>
              <a:gd name="adj2" fmla="val 0"/>
            </a:avLst>
          </a:prstGeom>
          <a:solidFill>
            <a:schemeClr val="tx1">
              <a:alpha val="30000"/>
            </a:schemeClr>
          </a:solidFill>
        </p:spPr>
        <p:txBody>
          <a:bodyPr/>
          <a:lstStyle>
            <a:lvl1pPr>
              <a:defRPr>
                <a:latin typeface="+mn-lt"/>
              </a:defRPr>
            </a:lvl1pPr>
          </a:lstStyle>
          <a:p>
            <a:r>
              <a:rPr kumimoji="1" lang="en-US" altLang="ja-JP" dirty="0" smtClean="0"/>
              <a:t>Add an image</a:t>
            </a:r>
            <a:endParaRPr kumimoji="1" lang="ja-JP" altLang="en-US" dirty="0"/>
          </a:p>
        </p:txBody>
      </p:sp>
      <p:sp>
        <p:nvSpPr>
          <p:cNvPr id="9" name="対角する 2 つの角を丸めた四角形 8"/>
          <p:cNvSpPr/>
          <p:nvPr userDrawn="1"/>
        </p:nvSpPr>
        <p:spPr>
          <a:xfrm>
            <a:off x="10605166" y="938537"/>
            <a:ext cx="1260000" cy="1260764"/>
          </a:xfrm>
          <a:prstGeom prst="ellipse">
            <a:avLst/>
          </a:prstGeom>
          <a:gradFill>
            <a:gsLst>
              <a:gs pos="0">
                <a:schemeClr val="tx2"/>
              </a:gs>
              <a:gs pos="21000">
                <a:srgbClr val="FFFFFF"/>
              </a:gs>
              <a:gs pos="88000">
                <a:srgbClr val="FFFFFF">
                  <a:alpha val="40000"/>
                </a:srgbClr>
              </a:gs>
              <a:gs pos="67000">
                <a:schemeClr val="tx2">
                  <a:alpha val="18000"/>
                </a:schemeClr>
              </a:gs>
              <a:gs pos="100000">
                <a:schemeClr val="tx2"/>
              </a:gs>
            </a:gsLst>
            <a:path path="circle">
              <a:fillToRect r="100000" b="10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図プレースホルダー 9"/>
          <p:cNvSpPr>
            <a:spLocks noGrp="1"/>
          </p:cNvSpPr>
          <p:nvPr>
            <p:ph type="pic" sz="quarter" idx="13" hasCustomPrompt="1"/>
          </p:nvPr>
        </p:nvSpPr>
        <p:spPr>
          <a:xfrm>
            <a:off x="10958313" y="1291061"/>
            <a:ext cx="554470" cy="555716"/>
          </a:xfrm>
          <a:effectLst>
            <a:innerShdw blurRad="63500" dist="50800">
              <a:prstClr val="black">
                <a:alpha val="50000"/>
              </a:prstClr>
            </a:innerShdw>
          </a:effectLst>
        </p:spPr>
        <p:txBody>
          <a:bodyPr>
            <a:noAutofit/>
          </a:bodyPr>
          <a:lstStyle>
            <a:lvl1pPr>
              <a:defRPr sz="1100">
                <a:latin typeface="Bebas Neue Regular" pitchFamily="50" charset="0"/>
              </a:defRPr>
            </a:lvl1pPr>
          </a:lstStyle>
          <a:p>
            <a:r>
              <a:rPr kumimoji="1" lang="en-US" altLang="ja-JP" dirty="0" smtClean="0"/>
              <a:t>ICON</a:t>
            </a:r>
            <a:endParaRPr kumimoji="1" lang="ja-JP" altLang="en-US" dirty="0"/>
          </a:p>
        </p:txBody>
      </p:sp>
      <p:sp>
        <p:nvSpPr>
          <p:cNvPr id="12" name="テキスト プレースホルダー 5"/>
          <p:cNvSpPr>
            <a:spLocks noGrp="1"/>
          </p:cNvSpPr>
          <p:nvPr>
            <p:ph type="body" sz="quarter" idx="17" hasCustomPrompt="1"/>
          </p:nvPr>
        </p:nvSpPr>
        <p:spPr>
          <a:xfrm>
            <a:off x="11980699" y="913030"/>
            <a:ext cx="5608801" cy="964895"/>
          </a:xfrm>
        </p:spPr>
        <p:txBody>
          <a:bodyPr anchor="ctr">
            <a:noAutofit/>
          </a:bodyPr>
          <a:lstStyle>
            <a:lvl1pPr algn="l">
              <a:spcBef>
                <a:spcPts val="0"/>
              </a:spcBef>
              <a:defRPr sz="4000" i="0" spc="0" baseline="0">
                <a:solidFill>
                  <a:schemeClr val="accent2"/>
                </a:solidFill>
                <a:effectLst>
                  <a:innerShdw blurRad="63500" dist="50800">
                    <a:prstClr val="black">
                      <a:alpha val="50000"/>
                    </a:prstClr>
                  </a:innerShdw>
                </a:effectLst>
                <a:latin typeface="Bebas Neue Regular" pitchFamily="50" charset="0"/>
              </a:defRPr>
            </a:lvl1pPr>
          </a:lstStyle>
          <a:p>
            <a:pPr lvl="0"/>
            <a:r>
              <a:rPr kumimoji="1" lang="en-US" altLang="ja-JP" dirty="0" smtClean="0"/>
              <a:t>TEXT HERE</a:t>
            </a:r>
            <a:endParaRPr kumimoji="1" lang="ja-JP" altLang="en-US" dirty="0" smtClean="0"/>
          </a:p>
        </p:txBody>
      </p:sp>
      <p:sp>
        <p:nvSpPr>
          <p:cNvPr id="13" name="テキスト プレースホルダー 5"/>
          <p:cNvSpPr>
            <a:spLocks noGrp="1"/>
          </p:cNvSpPr>
          <p:nvPr>
            <p:ph type="body" sz="quarter" idx="21" hasCustomPrompt="1"/>
          </p:nvPr>
        </p:nvSpPr>
        <p:spPr>
          <a:xfrm>
            <a:off x="11969996" y="1607603"/>
            <a:ext cx="5663537" cy="570435"/>
          </a:xfrm>
        </p:spPr>
        <p:txBody>
          <a:bodyPr anchor="t">
            <a:noAutofit/>
          </a:bodyPr>
          <a:lstStyle>
            <a:lvl1pPr algn="l">
              <a:lnSpc>
                <a:spcPct val="100000"/>
              </a:lnSpc>
              <a:spcBef>
                <a:spcPts val="0"/>
              </a:spcBef>
              <a:defRPr sz="2400" i="1" spc="0" baseline="0">
                <a:solidFill>
                  <a:schemeClr val="accent2"/>
                </a:solidFill>
                <a:effectLst/>
                <a:latin typeface="+mn-lt"/>
              </a:defRPr>
            </a:lvl1pPr>
          </a:lstStyle>
          <a:p>
            <a:pPr lvl="0"/>
            <a:r>
              <a:rPr kumimoji="1" lang="en-US" altLang="ja-JP" dirty="0" smtClean="0"/>
              <a:t>Text Here</a:t>
            </a:r>
          </a:p>
        </p:txBody>
      </p:sp>
      <p:sp>
        <p:nvSpPr>
          <p:cNvPr id="18" name="対角する 2 つの角を丸めた四角形 17"/>
          <p:cNvSpPr/>
          <p:nvPr userDrawn="1"/>
        </p:nvSpPr>
        <p:spPr>
          <a:xfrm>
            <a:off x="10605166" y="2696387"/>
            <a:ext cx="1260000" cy="1260764"/>
          </a:xfrm>
          <a:prstGeom prst="ellipse">
            <a:avLst/>
          </a:prstGeom>
          <a:gradFill>
            <a:gsLst>
              <a:gs pos="0">
                <a:schemeClr val="tx2"/>
              </a:gs>
              <a:gs pos="21000">
                <a:srgbClr val="FFFFFF"/>
              </a:gs>
              <a:gs pos="88000">
                <a:srgbClr val="FFFFFF">
                  <a:alpha val="40000"/>
                </a:srgbClr>
              </a:gs>
              <a:gs pos="67000">
                <a:schemeClr val="tx2">
                  <a:alpha val="18000"/>
                </a:schemeClr>
              </a:gs>
              <a:gs pos="100000">
                <a:schemeClr val="tx2"/>
              </a:gs>
            </a:gsLst>
            <a:path path="circle">
              <a:fillToRect r="100000" b="10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 name="図プレースホルダー 9"/>
          <p:cNvSpPr>
            <a:spLocks noGrp="1"/>
          </p:cNvSpPr>
          <p:nvPr>
            <p:ph type="pic" sz="quarter" idx="22" hasCustomPrompt="1"/>
          </p:nvPr>
        </p:nvSpPr>
        <p:spPr>
          <a:xfrm>
            <a:off x="10958313" y="3048911"/>
            <a:ext cx="554470" cy="555716"/>
          </a:xfrm>
          <a:effectLst>
            <a:innerShdw blurRad="63500" dist="50800">
              <a:prstClr val="black">
                <a:alpha val="50000"/>
              </a:prstClr>
            </a:innerShdw>
          </a:effectLst>
        </p:spPr>
        <p:txBody>
          <a:bodyPr>
            <a:noAutofit/>
          </a:bodyPr>
          <a:lstStyle>
            <a:lvl1pPr>
              <a:defRPr sz="1100">
                <a:latin typeface="Bebas Neue Regular" pitchFamily="50" charset="0"/>
              </a:defRPr>
            </a:lvl1pPr>
          </a:lstStyle>
          <a:p>
            <a:r>
              <a:rPr kumimoji="1" lang="en-US" altLang="ja-JP" dirty="0" smtClean="0"/>
              <a:t>ICON</a:t>
            </a:r>
            <a:endParaRPr kumimoji="1" lang="ja-JP" altLang="en-US" dirty="0"/>
          </a:p>
        </p:txBody>
      </p:sp>
      <p:sp>
        <p:nvSpPr>
          <p:cNvPr id="20" name="テキスト プレースホルダー 5"/>
          <p:cNvSpPr>
            <a:spLocks noGrp="1"/>
          </p:cNvSpPr>
          <p:nvPr>
            <p:ph type="body" sz="quarter" idx="23" hasCustomPrompt="1"/>
          </p:nvPr>
        </p:nvSpPr>
        <p:spPr>
          <a:xfrm>
            <a:off x="11980699" y="2670880"/>
            <a:ext cx="5608801" cy="964895"/>
          </a:xfrm>
        </p:spPr>
        <p:txBody>
          <a:bodyPr anchor="ctr">
            <a:noAutofit/>
          </a:bodyPr>
          <a:lstStyle>
            <a:lvl1pPr algn="l">
              <a:spcBef>
                <a:spcPts val="0"/>
              </a:spcBef>
              <a:defRPr sz="4000" i="0" spc="0" baseline="0">
                <a:solidFill>
                  <a:schemeClr val="accent2"/>
                </a:solidFill>
                <a:effectLst>
                  <a:innerShdw blurRad="63500" dist="50800">
                    <a:prstClr val="black">
                      <a:alpha val="50000"/>
                    </a:prstClr>
                  </a:innerShdw>
                </a:effectLst>
                <a:latin typeface="Bebas Neue Regular" pitchFamily="50" charset="0"/>
              </a:defRPr>
            </a:lvl1pPr>
          </a:lstStyle>
          <a:p>
            <a:pPr lvl="0"/>
            <a:r>
              <a:rPr kumimoji="1" lang="en-US" altLang="ja-JP" dirty="0" smtClean="0"/>
              <a:t>TEXT HERE</a:t>
            </a:r>
            <a:endParaRPr kumimoji="1" lang="ja-JP" altLang="en-US" dirty="0" smtClean="0"/>
          </a:p>
        </p:txBody>
      </p:sp>
      <p:sp>
        <p:nvSpPr>
          <p:cNvPr id="21" name="テキスト プレースホルダー 5"/>
          <p:cNvSpPr>
            <a:spLocks noGrp="1"/>
          </p:cNvSpPr>
          <p:nvPr>
            <p:ph type="body" sz="quarter" idx="24" hasCustomPrompt="1"/>
          </p:nvPr>
        </p:nvSpPr>
        <p:spPr>
          <a:xfrm>
            <a:off x="11969996" y="3365453"/>
            <a:ext cx="5663537" cy="570435"/>
          </a:xfrm>
        </p:spPr>
        <p:txBody>
          <a:bodyPr anchor="t">
            <a:noAutofit/>
          </a:bodyPr>
          <a:lstStyle>
            <a:lvl1pPr algn="l">
              <a:lnSpc>
                <a:spcPct val="100000"/>
              </a:lnSpc>
              <a:spcBef>
                <a:spcPts val="0"/>
              </a:spcBef>
              <a:defRPr sz="2400" i="1" spc="0" baseline="0">
                <a:solidFill>
                  <a:schemeClr val="accent2"/>
                </a:solidFill>
                <a:effectLst/>
                <a:latin typeface="+mn-lt"/>
              </a:defRPr>
            </a:lvl1pPr>
          </a:lstStyle>
          <a:p>
            <a:pPr lvl="0"/>
            <a:r>
              <a:rPr kumimoji="1" lang="en-US" altLang="ja-JP" dirty="0" smtClean="0"/>
              <a:t>Text Here</a:t>
            </a:r>
          </a:p>
        </p:txBody>
      </p:sp>
      <p:sp>
        <p:nvSpPr>
          <p:cNvPr id="22" name="対角する 2 つの角を丸めた四角形 21"/>
          <p:cNvSpPr/>
          <p:nvPr userDrawn="1"/>
        </p:nvSpPr>
        <p:spPr>
          <a:xfrm>
            <a:off x="10605166" y="4454237"/>
            <a:ext cx="1260000" cy="1260764"/>
          </a:xfrm>
          <a:prstGeom prst="ellipse">
            <a:avLst/>
          </a:prstGeom>
          <a:gradFill>
            <a:gsLst>
              <a:gs pos="0">
                <a:schemeClr val="tx2"/>
              </a:gs>
              <a:gs pos="21000">
                <a:srgbClr val="FFFFFF"/>
              </a:gs>
              <a:gs pos="88000">
                <a:srgbClr val="FFFFFF">
                  <a:alpha val="40000"/>
                </a:srgbClr>
              </a:gs>
              <a:gs pos="67000">
                <a:schemeClr val="tx2">
                  <a:alpha val="18000"/>
                </a:schemeClr>
              </a:gs>
              <a:gs pos="100000">
                <a:schemeClr val="tx2"/>
              </a:gs>
            </a:gsLst>
            <a:path path="circle">
              <a:fillToRect r="100000" b="10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 name="図プレースホルダー 9"/>
          <p:cNvSpPr>
            <a:spLocks noGrp="1"/>
          </p:cNvSpPr>
          <p:nvPr>
            <p:ph type="pic" sz="quarter" idx="25" hasCustomPrompt="1"/>
          </p:nvPr>
        </p:nvSpPr>
        <p:spPr>
          <a:xfrm>
            <a:off x="10958313" y="4806761"/>
            <a:ext cx="554470" cy="555716"/>
          </a:xfrm>
          <a:effectLst>
            <a:innerShdw blurRad="63500" dist="50800">
              <a:prstClr val="black">
                <a:alpha val="50000"/>
              </a:prstClr>
            </a:innerShdw>
          </a:effectLst>
        </p:spPr>
        <p:txBody>
          <a:bodyPr>
            <a:noAutofit/>
          </a:bodyPr>
          <a:lstStyle>
            <a:lvl1pPr>
              <a:defRPr sz="1100">
                <a:latin typeface="Bebas Neue Regular" pitchFamily="50" charset="0"/>
              </a:defRPr>
            </a:lvl1pPr>
          </a:lstStyle>
          <a:p>
            <a:r>
              <a:rPr kumimoji="1" lang="en-US" altLang="ja-JP" dirty="0" smtClean="0"/>
              <a:t>ICON</a:t>
            </a:r>
            <a:endParaRPr kumimoji="1" lang="ja-JP" altLang="en-US" dirty="0"/>
          </a:p>
        </p:txBody>
      </p:sp>
      <p:sp>
        <p:nvSpPr>
          <p:cNvPr id="24" name="テキスト プレースホルダー 5"/>
          <p:cNvSpPr>
            <a:spLocks noGrp="1"/>
          </p:cNvSpPr>
          <p:nvPr>
            <p:ph type="body" sz="quarter" idx="26" hasCustomPrompt="1"/>
          </p:nvPr>
        </p:nvSpPr>
        <p:spPr>
          <a:xfrm>
            <a:off x="11980699" y="4428730"/>
            <a:ext cx="5608801" cy="964895"/>
          </a:xfrm>
        </p:spPr>
        <p:txBody>
          <a:bodyPr anchor="ctr">
            <a:noAutofit/>
          </a:bodyPr>
          <a:lstStyle>
            <a:lvl1pPr algn="l">
              <a:spcBef>
                <a:spcPts val="0"/>
              </a:spcBef>
              <a:defRPr sz="4000" i="0" spc="0" baseline="0">
                <a:solidFill>
                  <a:schemeClr val="accent2"/>
                </a:solidFill>
                <a:effectLst>
                  <a:innerShdw blurRad="63500" dist="50800">
                    <a:prstClr val="black">
                      <a:alpha val="50000"/>
                    </a:prstClr>
                  </a:innerShdw>
                </a:effectLst>
                <a:latin typeface="Bebas Neue Regular" pitchFamily="50" charset="0"/>
              </a:defRPr>
            </a:lvl1pPr>
          </a:lstStyle>
          <a:p>
            <a:pPr lvl="0"/>
            <a:r>
              <a:rPr kumimoji="1" lang="en-US" altLang="ja-JP" dirty="0" smtClean="0"/>
              <a:t>TEXT HERE</a:t>
            </a:r>
            <a:endParaRPr kumimoji="1" lang="ja-JP" altLang="en-US" dirty="0" smtClean="0"/>
          </a:p>
        </p:txBody>
      </p:sp>
      <p:sp>
        <p:nvSpPr>
          <p:cNvPr id="25" name="テキスト プレースホルダー 5"/>
          <p:cNvSpPr>
            <a:spLocks noGrp="1"/>
          </p:cNvSpPr>
          <p:nvPr>
            <p:ph type="body" sz="quarter" idx="27" hasCustomPrompt="1"/>
          </p:nvPr>
        </p:nvSpPr>
        <p:spPr>
          <a:xfrm>
            <a:off x="11969996" y="5123303"/>
            <a:ext cx="5663537" cy="570435"/>
          </a:xfrm>
        </p:spPr>
        <p:txBody>
          <a:bodyPr anchor="t">
            <a:noAutofit/>
          </a:bodyPr>
          <a:lstStyle>
            <a:lvl1pPr algn="l">
              <a:lnSpc>
                <a:spcPct val="100000"/>
              </a:lnSpc>
              <a:spcBef>
                <a:spcPts val="0"/>
              </a:spcBef>
              <a:defRPr sz="2400" i="1" spc="0" baseline="0">
                <a:solidFill>
                  <a:schemeClr val="accent2"/>
                </a:solidFill>
                <a:effectLst/>
                <a:latin typeface="+mn-lt"/>
              </a:defRPr>
            </a:lvl1pPr>
          </a:lstStyle>
          <a:p>
            <a:pPr lvl="0"/>
            <a:r>
              <a:rPr kumimoji="1" lang="en-US" altLang="ja-JP" dirty="0" smtClean="0"/>
              <a:t>Text Here</a:t>
            </a:r>
          </a:p>
        </p:txBody>
      </p:sp>
      <p:sp>
        <p:nvSpPr>
          <p:cNvPr id="26" name="対角する 2 つの角を丸めた四角形 25"/>
          <p:cNvSpPr/>
          <p:nvPr userDrawn="1"/>
        </p:nvSpPr>
        <p:spPr>
          <a:xfrm>
            <a:off x="10605166" y="6212087"/>
            <a:ext cx="1260000" cy="1260764"/>
          </a:xfrm>
          <a:prstGeom prst="ellipse">
            <a:avLst/>
          </a:prstGeom>
          <a:gradFill>
            <a:gsLst>
              <a:gs pos="0">
                <a:schemeClr val="tx2"/>
              </a:gs>
              <a:gs pos="21000">
                <a:srgbClr val="FFFFFF"/>
              </a:gs>
              <a:gs pos="88000">
                <a:srgbClr val="FFFFFF">
                  <a:alpha val="40000"/>
                </a:srgbClr>
              </a:gs>
              <a:gs pos="67000">
                <a:schemeClr val="tx2">
                  <a:alpha val="18000"/>
                </a:schemeClr>
              </a:gs>
              <a:gs pos="100000">
                <a:schemeClr val="tx2"/>
              </a:gs>
            </a:gsLst>
            <a:path path="circle">
              <a:fillToRect r="100000" b="10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 name="図プレースホルダー 9"/>
          <p:cNvSpPr>
            <a:spLocks noGrp="1"/>
          </p:cNvSpPr>
          <p:nvPr>
            <p:ph type="pic" sz="quarter" idx="28" hasCustomPrompt="1"/>
          </p:nvPr>
        </p:nvSpPr>
        <p:spPr>
          <a:xfrm>
            <a:off x="10958313" y="6564611"/>
            <a:ext cx="554470" cy="555716"/>
          </a:xfrm>
          <a:effectLst>
            <a:innerShdw blurRad="63500" dist="50800">
              <a:prstClr val="black">
                <a:alpha val="50000"/>
              </a:prstClr>
            </a:innerShdw>
          </a:effectLst>
        </p:spPr>
        <p:txBody>
          <a:bodyPr>
            <a:noAutofit/>
          </a:bodyPr>
          <a:lstStyle>
            <a:lvl1pPr>
              <a:defRPr sz="1100">
                <a:latin typeface="Bebas Neue Regular" pitchFamily="50" charset="0"/>
              </a:defRPr>
            </a:lvl1pPr>
          </a:lstStyle>
          <a:p>
            <a:r>
              <a:rPr kumimoji="1" lang="en-US" altLang="ja-JP" dirty="0" smtClean="0"/>
              <a:t>ICON</a:t>
            </a:r>
            <a:endParaRPr kumimoji="1" lang="ja-JP" altLang="en-US" dirty="0"/>
          </a:p>
        </p:txBody>
      </p:sp>
      <p:sp>
        <p:nvSpPr>
          <p:cNvPr id="28" name="テキスト プレースホルダー 5"/>
          <p:cNvSpPr>
            <a:spLocks noGrp="1"/>
          </p:cNvSpPr>
          <p:nvPr>
            <p:ph type="body" sz="quarter" idx="29" hasCustomPrompt="1"/>
          </p:nvPr>
        </p:nvSpPr>
        <p:spPr>
          <a:xfrm>
            <a:off x="11980699" y="6186580"/>
            <a:ext cx="5608801" cy="964895"/>
          </a:xfrm>
        </p:spPr>
        <p:txBody>
          <a:bodyPr anchor="ctr">
            <a:noAutofit/>
          </a:bodyPr>
          <a:lstStyle>
            <a:lvl1pPr algn="l">
              <a:spcBef>
                <a:spcPts val="0"/>
              </a:spcBef>
              <a:defRPr sz="4000" i="0" spc="0" baseline="0">
                <a:solidFill>
                  <a:schemeClr val="accent2"/>
                </a:solidFill>
                <a:effectLst>
                  <a:innerShdw blurRad="63500" dist="50800">
                    <a:prstClr val="black">
                      <a:alpha val="50000"/>
                    </a:prstClr>
                  </a:innerShdw>
                </a:effectLst>
                <a:latin typeface="Bebas Neue Regular" pitchFamily="50" charset="0"/>
              </a:defRPr>
            </a:lvl1pPr>
          </a:lstStyle>
          <a:p>
            <a:pPr lvl="0"/>
            <a:r>
              <a:rPr kumimoji="1" lang="en-US" altLang="ja-JP" dirty="0" smtClean="0"/>
              <a:t>TEXT HERE</a:t>
            </a:r>
            <a:endParaRPr kumimoji="1" lang="ja-JP" altLang="en-US" dirty="0" smtClean="0"/>
          </a:p>
        </p:txBody>
      </p:sp>
      <p:sp>
        <p:nvSpPr>
          <p:cNvPr id="29" name="テキスト プレースホルダー 5"/>
          <p:cNvSpPr>
            <a:spLocks noGrp="1"/>
          </p:cNvSpPr>
          <p:nvPr>
            <p:ph type="body" sz="quarter" idx="30" hasCustomPrompt="1"/>
          </p:nvPr>
        </p:nvSpPr>
        <p:spPr>
          <a:xfrm>
            <a:off x="11969996" y="6881153"/>
            <a:ext cx="5663537" cy="570435"/>
          </a:xfrm>
        </p:spPr>
        <p:txBody>
          <a:bodyPr anchor="t">
            <a:noAutofit/>
          </a:bodyPr>
          <a:lstStyle>
            <a:lvl1pPr algn="l">
              <a:lnSpc>
                <a:spcPct val="100000"/>
              </a:lnSpc>
              <a:spcBef>
                <a:spcPts val="0"/>
              </a:spcBef>
              <a:defRPr sz="2400" i="1" spc="0" baseline="0">
                <a:solidFill>
                  <a:schemeClr val="accent2"/>
                </a:solidFill>
                <a:effectLst/>
                <a:latin typeface="+mn-lt"/>
              </a:defRPr>
            </a:lvl1pPr>
          </a:lstStyle>
          <a:p>
            <a:pPr lvl="0"/>
            <a:r>
              <a:rPr kumimoji="1" lang="en-US" altLang="ja-JP" dirty="0" smtClean="0"/>
              <a:t>Text Here</a:t>
            </a:r>
          </a:p>
        </p:txBody>
      </p:sp>
      <p:sp>
        <p:nvSpPr>
          <p:cNvPr id="30" name="対角する 2 つの角を丸めた四角形 29"/>
          <p:cNvSpPr/>
          <p:nvPr userDrawn="1"/>
        </p:nvSpPr>
        <p:spPr>
          <a:xfrm>
            <a:off x="10605166" y="7969935"/>
            <a:ext cx="1260000" cy="1260764"/>
          </a:xfrm>
          <a:prstGeom prst="ellipse">
            <a:avLst/>
          </a:prstGeom>
          <a:gradFill>
            <a:gsLst>
              <a:gs pos="0">
                <a:schemeClr val="tx2"/>
              </a:gs>
              <a:gs pos="21000">
                <a:srgbClr val="FFFFFF"/>
              </a:gs>
              <a:gs pos="88000">
                <a:srgbClr val="FFFFFF">
                  <a:alpha val="40000"/>
                </a:srgbClr>
              </a:gs>
              <a:gs pos="67000">
                <a:schemeClr val="tx2">
                  <a:alpha val="18000"/>
                </a:schemeClr>
              </a:gs>
              <a:gs pos="100000">
                <a:schemeClr val="tx2"/>
              </a:gs>
            </a:gsLst>
            <a:path path="circle">
              <a:fillToRect r="100000" b="10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1" name="図プレースホルダー 9"/>
          <p:cNvSpPr>
            <a:spLocks noGrp="1"/>
          </p:cNvSpPr>
          <p:nvPr>
            <p:ph type="pic" sz="quarter" idx="31" hasCustomPrompt="1"/>
          </p:nvPr>
        </p:nvSpPr>
        <p:spPr>
          <a:xfrm>
            <a:off x="10958313" y="8322459"/>
            <a:ext cx="554470" cy="555716"/>
          </a:xfrm>
          <a:effectLst>
            <a:innerShdw blurRad="63500" dist="50800">
              <a:prstClr val="black">
                <a:alpha val="50000"/>
              </a:prstClr>
            </a:innerShdw>
          </a:effectLst>
        </p:spPr>
        <p:txBody>
          <a:bodyPr>
            <a:noAutofit/>
          </a:bodyPr>
          <a:lstStyle>
            <a:lvl1pPr>
              <a:defRPr sz="1100">
                <a:latin typeface="Bebas Neue Regular" pitchFamily="50" charset="0"/>
              </a:defRPr>
            </a:lvl1pPr>
          </a:lstStyle>
          <a:p>
            <a:r>
              <a:rPr kumimoji="1" lang="en-US" altLang="ja-JP" dirty="0" smtClean="0"/>
              <a:t>ICON</a:t>
            </a:r>
            <a:endParaRPr kumimoji="1" lang="ja-JP" altLang="en-US" dirty="0"/>
          </a:p>
        </p:txBody>
      </p:sp>
      <p:sp>
        <p:nvSpPr>
          <p:cNvPr id="32" name="テキスト プレースホルダー 5"/>
          <p:cNvSpPr>
            <a:spLocks noGrp="1"/>
          </p:cNvSpPr>
          <p:nvPr>
            <p:ph type="body" sz="quarter" idx="32" hasCustomPrompt="1"/>
          </p:nvPr>
        </p:nvSpPr>
        <p:spPr>
          <a:xfrm>
            <a:off x="11980699" y="7944428"/>
            <a:ext cx="5608801" cy="964895"/>
          </a:xfrm>
        </p:spPr>
        <p:txBody>
          <a:bodyPr anchor="ctr">
            <a:noAutofit/>
          </a:bodyPr>
          <a:lstStyle>
            <a:lvl1pPr algn="l">
              <a:spcBef>
                <a:spcPts val="0"/>
              </a:spcBef>
              <a:defRPr sz="4000" i="0" spc="0" baseline="0">
                <a:solidFill>
                  <a:schemeClr val="accent2"/>
                </a:solidFill>
                <a:effectLst>
                  <a:innerShdw blurRad="63500" dist="50800">
                    <a:prstClr val="black">
                      <a:alpha val="50000"/>
                    </a:prstClr>
                  </a:innerShdw>
                </a:effectLst>
                <a:latin typeface="Bebas Neue Regular" pitchFamily="50" charset="0"/>
              </a:defRPr>
            </a:lvl1pPr>
          </a:lstStyle>
          <a:p>
            <a:pPr lvl="0"/>
            <a:r>
              <a:rPr kumimoji="1" lang="en-US" altLang="ja-JP" dirty="0" smtClean="0"/>
              <a:t>TEXT HERE</a:t>
            </a:r>
            <a:endParaRPr kumimoji="1" lang="ja-JP" altLang="en-US" dirty="0" smtClean="0"/>
          </a:p>
        </p:txBody>
      </p:sp>
      <p:sp>
        <p:nvSpPr>
          <p:cNvPr id="33" name="テキスト プレースホルダー 5"/>
          <p:cNvSpPr>
            <a:spLocks noGrp="1"/>
          </p:cNvSpPr>
          <p:nvPr>
            <p:ph type="body" sz="quarter" idx="33" hasCustomPrompt="1"/>
          </p:nvPr>
        </p:nvSpPr>
        <p:spPr>
          <a:xfrm>
            <a:off x="11969996" y="8639001"/>
            <a:ext cx="5663537" cy="570435"/>
          </a:xfrm>
        </p:spPr>
        <p:txBody>
          <a:bodyPr anchor="t">
            <a:noAutofit/>
          </a:bodyPr>
          <a:lstStyle>
            <a:lvl1pPr algn="l">
              <a:lnSpc>
                <a:spcPct val="100000"/>
              </a:lnSpc>
              <a:spcBef>
                <a:spcPts val="0"/>
              </a:spcBef>
              <a:defRPr sz="2400" i="1" spc="0" baseline="0">
                <a:solidFill>
                  <a:schemeClr val="accent2"/>
                </a:solidFill>
                <a:effectLst/>
                <a:latin typeface="+mn-lt"/>
              </a:defRPr>
            </a:lvl1pPr>
          </a:lstStyle>
          <a:p>
            <a:pPr lvl="0"/>
            <a:r>
              <a:rPr kumimoji="1" lang="en-US" altLang="ja-JP" dirty="0" smtClean="0"/>
              <a:t>Text Here</a:t>
            </a:r>
          </a:p>
        </p:txBody>
      </p:sp>
      <p:sp>
        <p:nvSpPr>
          <p:cNvPr id="35" name="タイトル 1"/>
          <p:cNvSpPr>
            <a:spLocks noGrp="1"/>
          </p:cNvSpPr>
          <p:nvPr>
            <p:ph type="title" hasCustomPrompt="1"/>
          </p:nvPr>
        </p:nvSpPr>
        <p:spPr>
          <a:xfrm rot="21600000">
            <a:off x="781438" y="417600"/>
            <a:ext cx="9036842" cy="1558332"/>
          </a:xfrm>
        </p:spPr>
        <p:txBody>
          <a:bodyPr anchor="b"/>
          <a:lstStyle>
            <a:lvl1pPr algn="r">
              <a:lnSpc>
                <a:spcPct val="100000"/>
              </a:lnSpc>
              <a:defRPr/>
            </a:lvl1pPr>
          </a:lstStyle>
          <a:p>
            <a:r>
              <a:rPr kumimoji="1" lang="en-US" altLang="ja-JP" dirty="0" smtClean="0"/>
              <a:t>SLIDE TITLE GOES HERE</a:t>
            </a:r>
            <a:endParaRPr kumimoji="1" lang="ja-JP" altLang="en-US" dirty="0"/>
          </a:p>
        </p:txBody>
      </p:sp>
      <p:sp>
        <p:nvSpPr>
          <p:cNvPr id="40" name="テキスト プレースホルダー 5"/>
          <p:cNvSpPr>
            <a:spLocks noGrp="1"/>
          </p:cNvSpPr>
          <p:nvPr>
            <p:ph type="body" sz="quarter" idx="12" hasCustomPrompt="1"/>
          </p:nvPr>
        </p:nvSpPr>
        <p:spPr>
          <a:xfrm>
            <a:off x="682266" y="1803400"/>
            <a:ext cx="9036842" cy="617976"/>
          </a:xfrm>
        </p:spPr>
        <p:txBody>
          <a:bodyPr anchor="ctr">
            <a:noAutofit/>
          </a:bodyPr>
          <a:lstStyle>
            <a:lvl1pPr algn="r">
              <a:spcBef>
                <a:spcPts val="0"/>
              </a:spcBef>
              <a:defRPr sz="3200" i="1" spc="0" baseline="0">
                <a:solidFill>
                  <a:schemeClr val="bg1"/>
                </a:solidFill>
                <a:effectLst/>
              </a:defRPr>
            </a:lvl1pPr>
          </a:lstStyle>
          <a:p>
            <a:pPr lvl="0"/>
            <a:r>
              <a:rPr kumimoji="1" lang="en-US" altLang="ja-JP" dirty="0" smtClean="0"/>
              <a:t>Subtitle Goes Here</a:t>
            </a:r>
            <a:endParaRPr kumimoji="1" lang="ja-JP" altLang="en-US" dirty="0" smtClean="0"/>
          </a:p>
        </p:txBody>
      </p:sp>
    </p:spTree>
    <p:extLst>
      <p:ext uri="{BB962C8B-B14F-4D97-AF65-F5344CB8AC3E}">
        <p14:creationId xmlns:p14="http://schemas.microsoft.com/office/powerpoint/2010/main" val="1545502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left)">
                                      <p:cBhvr>
                                        <p:cTn id="7" dur="500"/>
                                        <p:tgtEl>
                                          <p:spTgt spid="7"/>
                                        </p:tgtEl>
                                      </p:cBhvr>
                                    </p:animEffect>
                                  </p:childTnLst>
                                </p:cTn>
                              </p:par>
                              <p:par>
                                <p:cTn id="8" presetID="22" presetClass="entr" presetSubtype="8" fill="hold" grpId="0" nodeType="withEffect">
                                  <p:stCondLst>
                                    <p:cond delay="250"/>
                                  </p:stCondLst>
                                  <p:childTnLst>
                                    <p:set>
                                      <p:cBhvr>
                                        <p:cTn id="9" dur="1" fill="hold">
                                          <p:stCondLst>
                                            <p:cond delay="0"/>
                                          </p:stCondLst>
                                        </p:cTn>
                                        <p:tgtEl>
                                          <p:spTgt spid="8"/>
                                        </p:tgtEl>
                                        <p:attrNameLst>
                                          <p:attrName>style.visibility</p:attrName>
                                        </p:attrNameLst>
                                      </p:cBhvr>
                                      <p:to>
                                        <p:strVal val="visible"/>
                                      </p:to>
                                    </p:set>
                                    <p:animEffect transition="in" filter="wipe(left)">
                                      <p:cBhvr>
                                        <p:cTn id="10" dur="500"/>
                                        <p:tgtEl>
                                          <p:spTgt spid="8"/>
                                        </p:tgtEl>
                                      </p:cBhvr>
                                    </p:animEffect>
                                  </p:childTnLst>
                                </p:cTn>
                              </p:par>
                            </p:childTnLst>
                          </p:cTn>
                        </p:par>
                        <p:par>
                          <p:cTn id="11" fill="hold">
                            <p:stCondLst>
                              <p:cond delay="750"/>
                            </p:stCondLst>
                            <p:childTnLst>
                              <p:par>
                                <p:cTn id="12" presetID="45" presetClass="entr" presetSubtype="0" fill="hold" grpId="0" nodeType="afterEffect">
                                  <p:stCondLst>
                                    <p:cond delay="0"/>
                                  </p:stCondLst>
                                  <p:iterate type="lt">
                                    <p:tmPct val="5000"/>
                                  </p:iterate>
                                  <p:childTnLst>
                                    <p:set>
                                      <p:cBhvr>
                                        <p:cTn id="13" dur="1" fill="hold">
                                          <p:stCondLst>
                                            <p:cond delay="0"/>
                                          </p:stCondLst>
                                        </p:cTn>
                                        <p:tgtEl>
                                          <p:spTgt spid="35"/>
                                        </p:tgtEl>
                                        <p:attrNameLst>
                                          <p:attrName>style.visibility</p:attrName>
                                        </p:attrNameLst>
                                      </p:cBhvr>
                                      <p:to>
                                        <p:strVal val="visible"/>
                                      </p:to>
                                    </p:set>
                                    <p:animEffect transition="in" filter="fade">
                                      <p:cBhvr>
                                        <p:cTn id="14" dur="500"/>
                                        <p:tgtEl>
                                          <p:spTgt spid="35"/>
                                        </p:tgtEl>
                                      </p:cBhvr>
                                    </p:animEffect>
                                    <p:anim calcmode="lin" valueType="num">
                                      <p:cBhvr>
                                        <p:cTn id="15" dur="500" fill="hold"/>
                                        <p:tgtEl>
                                          <p:spTgt spid="35"/>
                                        </p:tgtEl>
                                        <p:attrNameLst>
                                          <p:attrName>ppt_w</p:attrName>
                                        </p:attrNameLst>
                                      </p:cBhvr>
                                      <p:tavLst>
                                        <p:tav tm="0" fmla="#ppt_w*sin(2.5*pi*$)">
                                          <p:val>
                                            <p:fltVal val="0"/>
                                          </p:val>
                                        </p:tav>
                                        <p:tav tm="100000">
                                          <p:val>
                                            <p:fltVal val="1"/>
                                          </p:val>
                                        </p:tav>
                                      </p:tavLst>
                                    </p:anim>
                                    <p:anim calcmode="lin" valueType="num">
                                      <p:cBhvr>
                                        <p:cTn id="16" dur="500" fill="hold"/>
                                        <p:tgtEl>
                                          <p:spTgt spid="35"/>
                                        </p:tgtEl>
                                        <p:attrNameLst>
                                          <p:attrName>ppt_h</p:attrName>
                                        </p:attrNameLst>
                                      </p:cBhvr>
                                      <p:tavLst>
                                        <p:tav tm="0">
                                          <p:val>
                                            <p:strVal val="#ppt_h"/>
                                          </p:val>
                                        </p:tav>
                                        <p:tav tm="100000">
                                          <p:val>
                                            <p:strVal val="#ppt_h"/>
                                          </p:val>
                                        </p:tav>
                                      </p:tavLst>
                                    </p:anim>
                                  </p:childTnLst>
                                </p:cTn>
                              </p:par>
                            </p:childTnLst>
                          </p:cTn>
                        </p:par>
                        <p:par>
                          <p:cTn id="17" fill="hold">
                            <p:stCondLst>
                              <p:cond delay="1675"/>
                            </p:stCondLst>
                            <p:childTnLst>
                              <p:par>
                                <p:cTn id="18" presetID="22" presetClass="entr" presetSubtype="8" fill="hold" grpId="0" nodeType="afterEffect">
                                  <p:stCondLst>
                                    <p:cond delay="0"/>
                                  </p:stCondLst>
                                  <p:childTnLst>
                                    <p:set>
                                      <p:cBhvr>
                                        <p:cTn id="19" dur="1" fill="hold">
                                          <p:stCondLst>
                                            <p:cond delay="0"/>
                                          </p:stCondLst>
                                        </p:cTn>
                                        <p:tgtEl>
                                          <p:spTgt spid="41"/>
                                        </p:tgtEl>
                                        <p:attrNameLst>
                                          <p:attrName>style.visibility</p:attrName>
                                        </p:attrNameLst>
                                      </p:cBhvr>
                                      <p:to>
                                        <p:strVal val="visible"/>
                                      </p:to>
                                    </p:set>
                                    <p:animEffect transition="in" filter="wipe(left)">
                                      <p:cBhvr>
                                        <p:cTn id="20" dur="500"/>
                                        <p:tgtEl>
                                          <p:spTgt spid="41"/>
                                        </p:tgtEl>
                                      </p:cBhvr>
                                    </p:animEffect>
                                  </p:childTnLst>
                                </p:cTn>
                              </p:par>
                            </p:childTnLst>
                          </p:cTn>
                        </p:par>
                        <p:par>
                          <p:cTn id="21" fill="hold">
                            <p:stCondLst>
                              <p:cond delay="2175"/>
                            </p:stCondLst>
                            <p:childTnLst>
                              <p:par>
                                <p:cTn id="22" presetID="14" presetClass="entr" presetSubtype="10" fill="hold" grpId="0" nodeType="afterEffect">
                                  <p:stCondLst>
                                    <p:cond delay="0"/>
                                  </p:stCondLst>
                                  <p:iterate type="lt">
                                    <p:tmPct val="5000"/>
                                  </p:iterate>
                                  <p:childTnLst>
                                    <p:set>
                                      <p:cBhvr>
                                        <p:cTn id="23" dur="1" fill="hold">
                                          <p:stCondLst>
                                            <p:cond delay="0"/>
                                          </p:stCondLst>
                                        </p:cTn>
                                        <p:tgtEl>
                                          <p:spTgt spid="40">
                                            <p:txEl>
                                              <p:pRg st="0" end="0"/>
                                            </p:txEl>
                                          </p:spTgt>
                                        </p:tgtEl>
                                        <p:attrNameLst>
                                          <p:attrName>style.visibility</p:attrName>
                                        </p:attrNameLst>
                                      </p:cBhvr>
                                      <p:to>
                                        <p:strVal val="visible"/>
                                      </p:to>
                                    </p:set>
                                    <p:animEffect transition="in" filter="randombar(horizontal)">
                                      <p:cBhvr>
                                        <p:cTn id="24" dur="500"/>
                                        <p:tgtEl>
                                          <p:spTgt spid="40">
                                            <p:txEl>
                                              <p:pRg st="0" end="0"/>
                                            </p:txEl>
                                          </p:spTgt>
                                        </p:tgtEl>
                                      </p:cBhvr>
                                    </p:animEffect>
                                  </p:childTnLst>
                                </p:cTn>
                              </p:par>
                            </p:childTnLst>
                          </p:cTn>
                        </p:par>
                        <p:par>
                          <p:cTn id="25" fill="hold">
                            <p:stCondLst>
                              <p:cond delay="3050"/>
                            </p:stCondLst>
                            <p:childTnLst>
                              <p:par>
                                <p:cTn id="26" presetID="16" presetClass="entr" presetSubtype="42" fill="hold" grpId="0" nodeType="afterEffect">
                                  <p:stCondLst>
                                    <p:cond delay="250"/>
                                  </p:stCondLst>
                                  <p:childTnLst>
                                    <p:set>
                                      <p:cBhvr>
                                        <p:cTn id="27" dur="1" fill="hold">
                                          <p:stCondLst>
                                            <p:cond delay="0"/>
                                          </p:stCondLst>
                                        </p:cTn>
                                        <p:tgtEl>
                                          <p:spTgt spid="6"/>
                                        </p:tgtEl>
                                        <p:attrNameLst>
                                          <p:attrName>style.visibility</p:attrName>
                                        </p:attrNameLst>
                                      </p:cBhvr>
                                      <p:to>
                                        <p:strVal val="visible"/>
                                      </p:to>
                                    </p:set>
                                    <p:animEffect transition="in" filter="barn(outHorizontal)">
                                      <p:cBhvr>
                                        <p:cTn id="28" dur="500"/>
                                        <p:tgtEl>
                                          <p:spTgt spid="6"/>
                                        </p:tgtEl>
                                      </p:cBhvr>
                                    </p:animEffect>
                                  </p:childTnLst>
                                </p:cTn>
                              </p:par>
                            </p:childTnLst>
                          </p:cTn>
                        </p:par>
                        <p:par>
                          <p:cTn id="29" fill="hold">
                            <p:stCondLst>
                              <p:cond delay="3800"/>
                            </p:stCondLst>
                            <p:childTnLst>
                              <p:par>
                                <p:cTn id="30" presetID="22" presetClass="entr" presetSubtype="8" fill="hold" grpId="0" nodeType="afterEffect">
                                  <p:stCondLst>
                                    <p:cond delay="0"/>
                                  </p:stCondLst>
                                  <p:childTnLst>
                                    <p:set>
                                      <p:cBhvr>
                                        <p:cTn id="31" dur="1" fill="hold">
                                          <p:stCondLst>
                                            <p:cond delay="0"/>
                                          </p:stCondLst>
                                        </p:cTn>
                                        <p:tgtEl>
                                          <p:spTgt spid="9"/>
                                        </p:tgtEl>
                                        <p:attrNameLst>
                                          <p:attrName>style.visibility</p:attrName>
                                        </p:attrNameLst>
                                      </p:cBhvr>
                                      <p:to>
                                        <p:strVal val="visible"/>
                                      </p:to>
                                    </p:set>
                                    <p:animEffect transition="in" filter="wipe(left)">
                                      <p:cBhvr>
                                        <p:cTn id="32" dur="250"/>
                                        <p:tgtEl>
                                          <p:spTgt spid="9"/>
                                        </p:tgtEl>
                                      </p:cBhvr>
                                    </p:animEffect>
                                  </p:childTnLst>
                                </p:cTn>
                              </p:par>
                              <p:par>
                                <p:cTn id="33" presetID="22" presetClass="entr" presetSubtype="8" fill="hold" grpId="0" nodeType="withEffect">
                                  <p:stCondLst>
                                    <p:cond delay="250"/>
                                  </p:stCondLst>
                                  <p:childTnLst>
                                    <p:set>
                                      <p:cBhvr>
                                        <p:cTn id="34" dur="1" fill="hold">
                                          <p:stCondLst>
                                            <p:cond delay="0"/>
                                          </p:stCondLst>
                                        </p:cTn>
                                        <p:tgtEl>
                                          <p:spTgt spid="11"/>
                                        </p:tgtEl>
                                        <p:attrNameLst>
                                          <p:attrName>style.visibility</p:attrName>
                                        </p:attrNameLst>
                                      </p:cBhvr>
                                      <p:to>
                                        <p:strVal val="visible"/>
                                      </p:to>
                                    </p:set>
                                    <p:animEffect transition="in" filter="wipe(left)">
                                      <p:cBhvr>
                                        <p:cTn id="35" dur="500"/>
                                        <p:tgtEl>
                                          <p:spTgt spid="11"/>
                                        </p:tgtEl>
                                      </p:cBhvr>
                                    </p:animEffect>
                                  </p:childTnLst>
                                </p:cTn>
                              </p:par>
                            </p:childTnLst>
                          </p:cTn>
                        </p:par>
                        <p:par>
                          <p:cTn id="36" fill="hold">
                            <p:stCondLst>
                              <p:cond delay="4550"/>
                            </p:stCondLst>
                            <p:childTnLst>
                              <p:par>
                                <p:cTn id="37" presetID="14" presetClass="entr" presetSubtype="10" fill="hold" grpId="0" nodeType="afterEffect">
                                  <p:stCondLst>
                                    <p:cond delay="0"/>
                                  </p:stCondLst>
                                  <p:iterate type="lt">
                                    <p:tmPct val="5000"/>
                                  </p:iterate>
                                  <p:childTnLst>
                                    <p:set>
                                      <p:cBhvr>
                                        <p:cTn id="38" dur="1" fill="hold">
                                          <p:stCondLst>
                                            <p:cond delay="0"/>
                                          </p:stCondLst>
                                        </p:cTn>
                                        <p:tgtEl>
                                          <p:spTgt spid="12">
                                            <p:txEl>
                                              <p:pRg st="0" end="0"/>
                                            </p:txEl>
                                          </p:spTgt>
                                        </p:tgtEl>
                                        <p:attrNameLst>
                                          <p:attrName>style.visibility</p:attrName>
                                        </p:attrNameLst>
                                      </p:cBhvr>
                                      <p:to>
                                        <p:strVal val="visible"/>
                                      </p:to>
                                    </p:set>
                                    <p:animEffect transition="in" filter="randombar(horizontal)">
                                      <p:cBhvr>
                                        <p:cTn id="39" dur="500"/>
                                        <p:tgtEl>
                                          <p:spTgt spid="12">
                                            <p:txEl>
                                              <p:pRg st="0" end="0"/>
                                            </p:txEl>
                                          </p:spTgt>
                                        </p:tgtEl>
                                      </p:cBhvr>
                                    </p:animEffect>
                                  </p:childTnLst>
                                </p:cTn>
                              </p:par>
                              <p:par>
                                <p:cTn id="40" presetID="10" presetClass="entr" presetSubtype="0" fill="hold" grpId="0" nodeType="withEffect">
                                  <p:stCondLst>
                                    <p:cond delay="500"/>
                                  </p:stCondLst>
                                  <p:childTnLst>
                                    <p:set>
                                      <p:cBhvr>
                                        <p:cTn id="41" dur="1" fill="hold">
                                          <p:stCondLst>
                                            <p:cond delay="0"/>
                                          </p:stCondLst>
                                        </p:cTn>
                                        <p:tgtEl>
                                          <p:spTgt spid="13">
                                            <p:txEl>
                                              <p:pRg st="0" end="0"/>
                                            </p:txEl>
                                          </p:spTgt>
                                        </p:tgtEl>
                                        <p:attrNameLst>
                                          <p:attrName>style.visibility</p:attrName>
                                        </p:attrNameLst>
                                      </p:cBhvr>
                                      <p:to>
                                        <p:strVal val="visible"/>
                                      </p:to>
                                    </p:set>
                                    <p:animEffect transition="in" filter="fade">
                                      <p:cBhvr>
                                        <p:cTn id="42" dur="500"/>
                                        <p:tgtEl>
                                          <p:spTgt spid="13">
                                            <p:txEl>
                                              <p:pRg st="0" end="0"/>
                                            </p:txEl>
                                          </p:spTgt>
                                        </p:tgtEl>
                                      </p:cBhvr>
                                    </p:animEffect>
                                  </p:childTnLst>
                                </p:cTn>
                              </p:par>
                            </p:childTnLst>
                          </p:cTn>
                        </p:par>
                        <p:par>
                          <p:cTn id="43" fill="hold">
                            <p:stCondLst>
                              <p:cond delay="5550"/>
                            </p:stCondLst>
                            <p:childTnLst>
                              <p:par>
                                <p:cTn id="44" presetID="22" presetClass="entr" presetSubtype="8" fill="hold" grpId="0" nodeType="afterEffect">
                                  <p:stCondLst>
                                    <p:cond delay="0"/>
                                  </p:stCondLst>
                                  <p:childTnLst>
                                    <p:set>
                                      <p:cBhvr>
                                        <p:cTn id="45" dur="1" fill="hold">
                                          <p:stCondLst>
                                            <p:cond delay="0"/>
                                          </p:stCondLst>
                                        </p:cTn>
                                        <p:tgtEl>
                                          <p:spTgt spid="18"/>
                                        </p:tgtEl>
                                        <p:attrNameLst>
                                          <p:attrName>style.visibility</p:attrName>
                                        </p:attrNameLst>
                                      </p:cBhvr>
                                      <p:to>
                                        <p:strVal val="visible"/>
                                      </p:to>
                                    </p:set>
                                    <p:animEffect transition="in" filter="wipe(left)">
                                      <p:cBhvr>
                                        <p:cTn id="46" dur="250"/>
                                        <p:tgtEl>
                                          <p:spTgt spid="18"/>
                                        </p:tgtEl>
                                      </p:cBhvr>
                                    </p:animEffect>
                                  </p:childTnLst>
                                </p:cTn>
                              </p:par>
                              <p:par>
                                <p:cTn id="47" presetID="22" presetClass="entr" presetSubtype="8" fill="hold" grpId="0" nodeType="withEffect">
                                  <p:stCondLst>
                                    <p:cond delay="250"/>
                                  </p:stCondLst>
                                  <p:childTnLst>
                                    <p:set>
                                      <p:cBhvr>
                                        <p:cTn id="48" dur="1" fill="hold">
                                          <p:stCondLst>
                                            <p:cond delay="0"/>
                                          </p:stCondLst>
                                        </p:cTn>
                                        <p:tgtEl>
                                          <p:spTgt spid="19"/>
                                        </p:tgtEl>
                                        <p:attrNameLst>
                                          <p:attrName>style.visibility</p:attrName>
                                        </p:attrNameLst>
                                      </p:cBhvr>
                                      <p:to>
                                        <p:strVal val="visible"/>
                                      </p:to>
                                    </p:set>
                                    <p:animEffect transition="in" filter="wipe(left)">
                                      <p:cBhvr>
                                        <p:cTn id="49" dur="500"/>
                                        <p:tgtEl>
                                          <p:spTgt spid="19"/>
                                        </p:tgtEl>
                                      </p:cBhvr>
                                    </p:animEffect>
                                  </p:childTnLst>
                                </p:cTn>
                              </p:par>
                            </p:childTnLst>
                          </p:cTn>
                        </p:par>
                        <p:par>
                          <p:cTn id="50" fill="hold">
                            <p:stCondLst>
                              <p:cond delay="6300"/>
                            </p:stCondLst>
                            <p:childTnLst>
                              <p:par>
                                <p:cTn id="51" presetID="14" presetClass="entr" presetSubtype="10" fill="hold" grpId="0" nodeType="afterEffect">
                                  <p:stCondLst>
                                    <p:cond delay="0"/>
                                  </p:stCondLst>
                                  <p:iterate type="lt">
                                    <p:tmPct val="5000"/>
                                  </p:iterate>
                                  <p:childTnLst>
                                    <p:set>
                                      <p:cBhvr>
                                        <p:cTn id="52" dur="1" fill="hold">
                                          <p:stCondLst>
                                            <p:cond delay="0"/>
                                          </p:stCondLst>
                                        </p:cTn>
                                        <p:tgtEl>
                                          <p:spTgt spid="20">
                                            <p:txEl>
                                              <p:pRg st="0" end="0"/>
                                            </p:txEl>
                                          </p:spTgt>
                                        </p:tgtEl>
                                        <p:attrNameLst>
                                          <p:attrName>style.visibility</p:attrName>
                                        </p:attrNameLst>
                                      </p:cBhvr>
                                      <p:to>
                                        <p:strVal val="visible"/>
                                      </p:to>
                                    </p:set>
                                    <p:animEffect transition="in" filter="randombar(horizontal)">
                                      <p:cBhvr>
                                        <p:cTn id="53" dur="500"/>
                                        <p:tgtEl>
                                          <p:spTgt spid="20">
                                            <p:txEl>
                                              <p:pRg st="0" end="0"/>
                                            </p:txEl>
                                          </p:spTgt>
                                        </p:tgtEl>
                                      </p:cBhvr>
                                    </p:animEffect>
                                  </p:childTnLst>
                                </p:cTn>
                              </p:par>
                              <p:par>
                                <p:cTn id="54" presetID="10" presetClass="entr" presetSubtype="0" fill="hold" grpId="0" nodeType="withEffect">
                                  <p:stCondLst>
                                    <p:cond delay="500"/>
                                  </p:stCondLst>
                                  <p:childTnLst>
                                    <p:set>
                                      <p:cBhvr>
                                        <p:cTn id="55" dur="1" fill="hold">
                                          <p:stCondLst>
                                            <p:cond delay="0"/>
                                          </p:stCondLst>
                                        </p:cTn>
                                        <p:tgtEl>
                                          <p:spTgt spid="21">
                                            <p:txEl>
                                              <p:pRg st="0" end="0"/>
                                            </p:txEl>
                                          </p:spTgt>
                                        </p:tgtEl>
                                        <p:attrNameLst>
                                          <p:attrName>style.visibility</p:attrName>
                                        </p:attrNameLst>
                                      </p:cBhvr>
                                      <p:to>
                                        <p:strVal val="visible"/>
                                      </p:to>
                                    </p:set>
                                    <p:animEffect transition="in" filter="fade">
                                      <p:cBhvr>
                                        <p:cTn id="56" dur="500"/>
                                        <p:tgtEl>
                                          <p:spTgt spid="21">
                                            <p:txEl>
                                              <p:pRg st="0" end="0"/>
                                            </p:txEl>
                                          </p:spTgt>
                                        </p:tgtEl>
                                      </p:cBhvr>
                                    </p:animEffect>
                                  </p:childTnLst>
                                </p:cTn>
                              </p:par>
                            </p:childTnLst>
                          </p:cTn>
                        </p:par>
                        <p:par>
                          <p:cTn id="57" fill="hold">
                            <p:stCondLst>
                              <p:cond delay="7300"/>
                            </p:stCondLst>
                            <p:childTnLst>
                              <p:par>
                                <p:cTn id="58" presetID="22" presetClass="entr" presetSubtype="8" fill="hold" grpId="0" nodeType="afterEffect">
                                  <p:stCondLst>
                                    <p:cond delay="0"/>
                                  </p:stCondLst>
                                  <p:childTnLst>
                                    <p:set>
                                      <p:cBhvr>
                                        <p:cTn id="59" dur="1" fill="hold">
                                          <p:stCondLst>
                                            <p:cond delay="0"/>
                                          </p:stCondLst>
                                        </p:cTn>
                                        <p:tgtEl>
                                          <p:spTgt spid="22"/>
                                        </p:tgtEl>
                                        <p:attrNameLst>
                                          <p:attrName>style.visibility</p:attrName>
                                        </p:attrNameLst>
                                      </p:cBhvr>
                                      <p:to>
                                        <p:strVal val="visible"/>
                                      </p:to>
                                    </p:set>
                                    <p:animEffect transition="in" filter="wipe(left)">
                                      <p:cBhvr>
                                        <p:cTn id="60" dur="250"/>
                                        <p:tgtEl>
                                          <p:spTgt spid="22"/>
                                        </p:tgtEl>
                                      </p:cBhvr>
                                    </p:animEffect>
                                  </p:childTnLst>
                                </p:cTn>
                              </p:par>
                              <p:par>
                                <p:cTn id="61" presetID="22" presetClass="entr" presetSubtype="8" fill="hold" grpId="0" nodeType="withEffect">
                                  <p:stCondLst>
                                    <p:cond delay="250"/>
                                  </p:stCondLst>
                                  <p:childTnLst>
                                    <p:set>
                                      <p:cBhvr>
                                        <p:cTn id="62" dur="1" fill="hold">
                                          <p:stCondLst>
                                            <p:cond delay="0"/>
                                          </p:stCondLst>
                                        </p:cTn>
                                        <p:tgtEl>
                                          <p:spTgt spid="23"/>
                                        </p:tgtEl>
                                        <p:attrNameLst>
                                          <p:attrName>style.visibility</p:attrName>
                                        </p:attrNameLst>
                                      </p:cBhvr>
                                      <p:to>
                                        <p:strVal val="visible"/>
                                      </p:to>
                                    </p:set>
                                    <p:animEffect transition="in" filter="wipe(left)">
                                      <p:cBhvr>
                                        <p:cTn id="63" dur="500"/>
                                        <p:tgtEl>
                                          <p:spTgt spid="23"/>
                                        </p:tgtEl>
                                      </p:cBhvr>
                                    </p:animEffect>
                                  </p:childTnLst>
                                </p:cTn>
                              </p:par>
                            </p:childTnLst>
                          </p:cTn>
                        </p:par>
                        <p:par>
                          <p:cTn id="64" fill="hold">
                            <p:stCondLst>
                              <p:cond delay="8050"/>
                            </p:stCondLst>
                            <p:childTnLst>
                              <p:par>
                                <p:cTn id="65" presetID="14" presetClass="entr" presetSubtype="10" fill="hold" grpId="0" nodeType="afterEffect">
                                  <p:stCondLst>
                                    <p:cond delay="0"/>
                                  </p:stCondLst>
                                  <p:iterate type="lt">
                                    <p:tmPct val="5000"/>
                                  </p:iterate>
                                  <p:childTnLst>
                                    <p:set>
                                      <p:cBhvr>
                                        <p:cTn id="66" dur="1" fill="hold">
                                          <p:stCondLst>
                                            <p:cond delay="0"/>
                                          </p:stCondLst>
                                        </p:cTn>
                                        <p:tgtEl>
                                          <p:spTgt spid="24">
                                            <p:txEl>
                                              <p:pRg st="0" end="0"/>
                                            </p:txEl>
                                          </p:spTgt>
                                        </p:tgtEl>
                                        <p:attrNameLst>
                                          <p:attrName>style.visibility</p:attrName>
                                        </p:attrNameLst>
                                      </p:cBhvr>
                                      <p:to>
                                        <p:strVal val="visible"/>
                                      </p:to>
                                    </p:set>
                                    <p:animEffect transition="in" filter="randombar(horizontal)">
                                      <p:cBhvr>
                                        <p:cTn id="67" dur="500"/>
                                        <p:tgtEl>
                                          <p:spTgt spid="24">
                                            <p:txEl>
                                              <p:pRg st="0" end="0"/>
                                            </p:txEl>
                                          </p:spTgt>
                                        </p:tgtEl>
                                      </p:cBhvr>
                                    </p:animEffect>
                                  </p:childTnLst>
                                </p:cTn>
                              </p:par>
                              <p:par>
                                <p:cTn id="68" presetID="10" presetClass="entr" presetSubtype="0" fill="hold" grpId="0" nodeType="withEffect">
                                  <p:stCondLst>
                                    <p:cond delay="500"/>
                                  </p:stCondLst>
                                  <p:childTnLst>
                                    <p:set>
                                      <p:cBhvr>
                                        <p:cTn id="69" dur="1" fill="hold">
                                          <p:stCondLst>
                                            <p:cond delay="0"/>
                                          </p:stCondLst>
                                        </p:cTn>
                                        <p:tgtEl>
                                          <p:spTgt spid="25">
                                            <p:txEl>
                                              <p:pRg st="0" end="0"/>
                                            </p:txEl>
                                          </p:spTgt>
                                        </p:tgtEl>
                                        <p:attrNameLst>
                                          <p:attrName>style.visibility</p:attrName>
                                        </p:attrNameLst>
                                      </p:cBhvr>
                                      <p:to>
                                        <p:strVal val="visible"/>
                                      </p:to>
                                    </p:set>
                                    <p:animEffect transition="in" filter="fade">
                                      <p:cBhvr>
                                        <p:cTn id="70" dur="500"/>
                                        <p:tgtEl>
                                          <p:spTgt spid="25">
                                            <p:txEl>
                                              <p:pRg st="0" end="0"/>
                                            </p:txEl>
                                          </p:spTgt>
                                        </p:tgtEl>
                                      </p:cBhvr>
                                    </p:animEffect>
                                  </p:childTnLst>
                                </p:cTn>
                              </p:par>
                            </p:childTnLst>
                          </p:cTn>
                        </p:par>
                        <p:par>
                          <p:cTn id="71" fill="hold">
                            <p:stCondLst>
                              <p:cond delay="9050"/>
                            </p:stCondLst>
                            <p:childTnLst>
                              <p:par>
                                <p:cTn id="72" presetID="22" presetClass="entr" presetSubtype="8" fill="hold" grpId="0" nodeType="afterEffect">
                                  <p:stCondLst>
                                    <p:cond delay="0"/>
                                  </p:stCondLst>
                                  <p:childTnLst>
                                    <p:set>
                                      <p:cBhvr>
                                        <p:cTn id="73" dur="1" fill="hold">
                                          <p:stCondLst>
                                            <p:cond delay="0"/>
                                          </p:stCondLst>
                                        </p:cTn>
                                        <p:tgtEl>
                                          <p:spTgt spid="26"/>
                                        </p:tgtEl>
                                        <p:attrNameLst>
                                          <p:attrName>style.visibility</p:attrName>
                                        </p:attrNameLst>
                                      </p:cBhvr>
                                      <p:to>
                                        <p:strVal val="visible"/>
                                      </p:to>
                                    </p:set>
                                    <p:animEffect transition="in" filter="wipe(left)">
                                      <p:cBhvr>
                                        <p:cTn id="74" dur="250"/>
                                        <p:tgtEl>
                                          <p:spTgt spid="26"/>
                                        </p:tgtEl>
                                      </p:cBhvr>
                                    </p:animEffect>
                                  </p:childTnLst>
                                </p:cTn>
                              </p:par>
                              <p:par>
                                <p:cTn id="75" presetID="22" presetClass="entr" presetSubtype="8" fill="hold" grpId="0" nodeType="withEffect">
                                  <p:stCondLst>
                                    <p:cond delay="250"/>
                                  </p:stCondLst>
                                  <p:childTnLst>
                                    <p:set>
                                      <p:cBhvr>
                                        <p:cTn id="76" dur="1" fill="hold">
                                          <p:stCondLst>
                                            <p:cond delay="0"/>
                                          </p:stCondLst>
                                        </p:cTn>
                                        <p:tgtEl>
                                          <p:spTgt spid="27"/>
                                        </p:tgtEl>
                                        <p:attrNameLst>
                                          <p:attrName>style.visibility</p:attrName>
                                        </p:attrNameLst>
                                      </p:cBhvr>
                                      <p:to>
                                        <p:strVal val="visible"/>
                                      </p:to>
                                    </p:set>
                                    <p:animEffect transition="in" filter="wipe(left)">
                                      <p:cBhvr>
                                        <p:cTn id="77" dur="500"/>
                                        <p:tgtEl>
                                          <p:spTgt spid="27"/>
                                        </p:tgtEl>
                                      </p:cBhvr>
                                    </p:animEffect>
                                  </p:childTnLst>
                                </p:cTn>
                              </p:par>
                            </p:childTnLst>
                          </p:cTn>
                        </p:par>
                        <p:par>
                          <p:cTn id="78" fill="hold">
                            <p:stCondLst>
                              <p:cond delay="9800"/>
                            </p:stCondLst>
                            <p:childTnLst>
                              <p:par>
                                <p:cTn id="79" presetID="14" presetClass="entr" presetSubtype="10" fill="hold" grpId="0" nodeType="afterEffect">
                                  <p:stCondLst>
                                    <p:cond delay="0"/>
                                  </p:stCondLst>
                                  <p:iterate type="lt">
                                    <p:tmPct val="5000"/>
                                  </p:iterate>
                                  <p:childTnLst>
                                    <p:set>
                                      <p:cBhvr>
                                        <p:cTn id="80" dur="1" fill="hold">
                                          <p:stCondLst>
                                            <p:cond delay="0"/>
                                          </p:stCondLst>
                                        </p:cTn>
                                        <p:tgtEl>
                                          <p:spTgt spid="28">
                                            <p:txEl>
                                              <p:pRg st="0" end="0"/>
                                            </p:txEl>
                                          </p:spTgt>
                                        </p:tgtEl>
                                        <p:attrNameLst>
                                          <p:attrName>style.visibility</p:attrName>
                                        </p:attrNameLst>
                                      </p:cBhvr>
                                      <p:to>
                                        <p:strVal val="visible"/>
                                      </p:to>
                                    </p:set>
                                    <p:animEffect transition="in" filter="randombar(horizontal)">
                                      <p:cBhvr>
                                        <p:cTn id="81" dur="500"/>
                                        <p:tgtEl>
                                          <p:spTgt spid="28">
                                            <p:txEl>
                                              <p:pRg st="0" end="0"/>
                                            </p:txEl>
                                          </p:spTgt>
                                        </p:tgtEl>
                                      </p:cBhvr>
                                    </p:animEffect>
                                  </p:childTnLst>
                                </p:cTn>
                              </p:par>
                              <p:par>
                                <p:cTn id="82" presetID="10" presetClass="entr" presetSubtype="0" fill="hold" grpId="0" nodeType="withEffect">
                                  <p:stCondLst>
                                    <p:cond delay="500"/>
                                  </p:stCondLst>
                                  <p:childTnLst>
                                    <p:set>
                                      <p:cBhvr>
                                        <p:cTn id="83" dur="1" fill="hold">
                                          <p:stCondLst>
                                            <p:cond delay="0"/>
                                          </p:stCondLst>
                                        </p:cTn>
                                        <p:tgtEl>
                                          <p:spTgt spid="29">
                                            <p:txEl>
                                              <p:pRg st="0" end="0"/>
                                            </p:txEl>
                                          </p:spTgt>
                                        </p:tgtEl>
                                        <p:attrNameLst>
                                          <p:attrName>style.visibility</p:attrName>
                                        </p:attrNameLst>
                                      </p:cBhvr>
                                      <p:to>
                                        <p:strVal val="visible"/>
                                      </p:to>
                                    </p:set>
                                    <p:animEffect transition="in" filter="fade">
                                      <p:cBhvr>
                                        <p:cTn id="84" dur="500"/>
                                        <p:tgtEl>
                                          <p:spTgt spid="29">
                                            <p:txEl>
                                              <p:pRg st="0" end="0"/>
                                            </p:txEl>
                                          </p:spTgt>
                                        </p:tgtEl>
                                      </p:cBhvr>
                                    </p:animEffect>
                                  </p:childTnLst>
                                </p:cTn>
                              </p:par>
                            </p:childTnLst>
                          </p:cTn>
                        </p:par>
                        <p:par>
                          <p:cTn id="85" fill="hold">
                            <p:stCondLst>
                              <p:cond delay="10800"/>
                            </p:stCondLst>
                            <p:childTnLst>
                              <p:par>
                                <p:cTn id="86" presetID="22" presetClass="entr" presetSubtype="8" fill="hold" grpId="0" nodeType="afterEffect">
                                  <p:stCondLst>
                                    <p:cond delay="0"/>
                                  </p:stCondLst>
                                  <p:childTnLst>
                                    <p:set>
                                      <p:cBhvr>
                                        <p:cTn id="87" dur="1" fill="hold">
                                          <p:stCondLst>
                                            <p:cond delay="0"/>
                                          </p:stCondLst>
                                        </p:cTn>
                                        <p:tgtEl>
                                          <p:spTgt spid="30"/>
                                        </p:tgtEl>
                                        <p:attrNameLst>
                                          <p:attrName>style.visibility</p:attrName>
                                        </p:attrNameLst>
                                      </p:cBhvr>
                                      <p:to>
                                        <p:strVal val="visible"/>
                                      </p:to>
                                    </p:set>
                                    <p:animEffect transition="in" filter="wipe(left)">
                                      <p:cBhvr>
                                        <p:cTn id="88" dur="250"/>
                                        <p:tgtEl>
                                          <p:spTgt spid="30"/>
                                        </p:tgtEl>
                                      </p:cBhvr>
                                    </p:animEffect>
                                  </p:childTnLst>
                                </p:cTn>
                              </p:par>
                              <p:par>
                                <p:cTn id="89" presetID="22" presetClass="entr" presetSubtype="8" fill="hold" grpId="0" nodeType="withEffect">
                                  <p:stCondLst>
                                    <p:cond delay="250"/>
                                  </p:stCondLst>
                                  <p:childTnLst>
                                    <p:set>
                                      <p:cBhvr>
                                        <p:cTn id="90" dur="1" fill="hold">
                                          <p:stCondLst>
                                            <p:cond delay="0"/>
                                          </p:stCondLst>
                                        </p:cTn>
                                        <p:tgtEl>
                                          <p:spTgt spid="31"/>
                                        </p:tgtEl>
                                        <p:attrNameLst>
                                          <p:attrName>style.visibility</p:attrName>
                                        </p:attrNameLst>
                                      </p:cBhvr>
                                      <p:to>
                                        <p:strVal val="visible"/>
                                      </p:to>
                                    </p:set>
                                    <p:animEffect transition="in" filter="wipe(left)">
                                      <p:cBhvr>
                                        <p:cTn id="91" dur="500"/>
                                        <p:tgtEl>
                                          <p:spTgt spid="31"/>
                                        </p:tgtEl>
                                      </p:cBhvr>
                                    </p:animEffect>
                                  </p:childTnLst>
                                </p:cTn>
                              </p:par>
                            </p:childTnLst>
                          </p:cTn>
                        </p:par>
                        <p:par>
                          <p:cTn id="92" fill="hold">
                            <p:stCondLst>
                              <p:cond delay="11550"/>
                            </p:stCondLst>
                            <p:childTnLst>
                              <p:par>
                                <p:cTn id="93" presetID="14" presetClass="entr" presetSubtype="10" fill="hold" grpId="0" nodeType="afterEffect">
                                  <p:stCondLst>
                                    <p:cond delay="0"/>
                                  </p:stCondLst>
                                  <p:iterate type="lt">
                                    <p:tmPct val="5000"/>
                                  </p:iterate>
                                  <p:childTnLst>
                                    <p:set>
                                      <p:cBhvr>
                                        <p:cTn id="94" dur="1" fill="hold">
                                          <p:stCondLst>
                                            <p:cond delay="0"/>
                                          </p:stCondLst>
                                        </p:cTn>
                                        <p:tgtEl>
                                          <p:spTgt spid="32">
                                            <p:txEl>
                                              <p:pRg st="0" end="0"/>
                                            </p:txEl>
                                          </p:spTgt>
                                        </p:tgtEl>
                                        <p:attrNameLst>
                                          <p:attrName>style.visibility</p:attrName>
                                        </p:attrNameLst>
                                      </p:cBhvr>
                                      <p:to>
                                        <p:strVal val="visible"/>
                                      </p:to>
                                    </p:set>
                                    <p:animEffect transition="in" filter="randombar(horizontal)">
                                      <p:cBhvr>
                                        <p:cTn id="95" dur="500"/>
                                        <p:tgtEl>
                                          <p:spTgt spid="32">
                                            <p:txEl>
                                              <p:pRg st="0" end="0"/>
                                            </p:txEl>
                                          </p:spTgt>
                                        </p:tgtEl>
                                      </p:cBhvr>
                                    </p:animEffect>
                                  </p:childTnLst>
                                </p:cTn>
                              </p:par>
                              <p:par>
                                <p:cTn id="96" presetID="10" presetClass="entr" presetSubtype="0" fill="hold" grpId="0" nodeType="withEffect">
                                  <p:stCondLst>
                                    <p:cond delay="500"/>
                                  </p:stCondLst>
                                  <p:childTnLst>
                                    <p:set>
                                      <p:cBhvr>
                                        <p:cTn id="97" dur="1" fill="hold">
                                          <p:stCondLst>
                                            <p:cond delay="0"/>
                                          </p:stCondLst>
                                        </p:cTn>
                                        <p:tgtEl>
                                          <p:spTgt spid="33">
                                            <p:txEl>
                                              <p:pRg st="0" end="0"/>
                                            </p:txEl>
                                          </p:spTgt>
                                        </p:tgtEl>
                                        <p:attrNameLst>
                                          <p:attrName>style.visibility</p:attrName>
                                        </p:attrNameLst>
                                      </p:cBhvr>
                                      <p:to>
                                        <p:strVal val="visible"/>
                                      </p:to>
                                    </p:set>
                                    <p:animEffect transition="in" filter="fade">
                                      <p:cBhvr>
                                        <p:cTn id="98" dur="500"/>
                                        <p:tgtEl>
                                          <p:spTgt spid="3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animBg="1"/>
      <p:bldP spid="6" grpId="0" animBg="1"/>
      <p:bldP spid="7" grpId="0" animBg="1"/>
      <p:bldP spid="8" grpId="0" animBg="1"/>
      <p:bldP spid="9" grpId="0" animBg="1"/>
      <p:bldP spid="11" grpId="0"/>
      <p:bldP spid="12" grpId="0" build="p">
        <p:tmplLst>
          <p:tmpl lvl="1">
            <p:tnLst>
              <p:par>
                <p:cTn presetID="14" presetClass="entr" presetSubtype="10" fill="hold" nodeType="afterEffect">
                  <p:stCondLst>
                    <p:cond delay="0"/>
                  </p:stCondLst>
                  <p:iterate type="lt">
                    <p:tmPct val="5000"/>
                  </p:iterate>
                  <p:childTnLst>
                    <p:set>
                      <p:cBhvr>
                        <p:cTn dur="1" fill="hold">
                          <p:stCondLst>
                            <p:cond delay="0"/>
                          </p:stCondLst>
                        </p:cTn>
                        <p:tgtEl>
                          <p:spTgt spid="12"/>
                        </p:tgtEl>
                        <p:attrNameLst>
                          <p:attrName>style.visibility</p:attrName>
                        </p:attrNameLst>
                      </p:cBhvr>
                      <p:to>
                        <p:strVal val="visible"/>
                      </p:to>
                    </p:set>
                    <p:animEffect transition="in" filter="randombar(horizontal)">
                      <p:cBhvr>
                        <p:cTn dur="500"/>
                        <p:tgtEl>
                          <p:spTgt spid="12"/>
                        </p:tgtEl>
                      </p:cBhvr>
                    </p:animEffect>
                  </p:childTnLst>
                </p:cTn>
              </p:par>
            </p:tnLst>
          </p:tmpl>
        </p:tmplLst>
      </p:bldP>
      <p:bldP spid="13" grpId="0" build="p">
        <p:tmplLst>
          <p:tmpl lvl="1">
            <p:tnLst>
              <p:par>
                <p:cTn presetID="10" presetClass="entr" presetSubtype="0" fill="hold" nodeType="withEffect">
                  <p:stCondLst>
                    <p:cond delay="500"/>
                  </p:stCondLst>
                  <p:childTnLst>
                    <p:set>
                      <p:cBhvr>
                        <p:cTn dur="1" fill="hold">
                          <p:stCondLst>
                            <p:cond delay="0"/>
                          </p:stCondLst>
                        </p:cTn>
                        <p:tgtEl>
                          <p:spTgt spid="13"/>
                        </p:tgtEl>
                        <p:attrNameLst>
                          <p:attrName>style.visibility</p:attrName>
                        </p:attrNameLst>
                      </p:cBhvr>
                      <p:to>
                        <p:strVal val="visible"/>
                      </p:to>
                    </p:set>
                    <p:animEffect transition="in" filter="fade">
                      <p:cBhvr>
                        <p:cTn dur="500"/>
                        <p:tgtEl>
                          <p:spTgt spid="13"/>
                        </p:tgtEl>
                      </p:cBhvr>
                    </p:animEffect>
                  </p:childTnLst>
                </p:cTn>
              </p:par>
            </p:tnLst>
          </p:tmpl>
        </p:tmplLst>
      </p:bldP>
      <p:bldP spid="18" grpId="0" animBg="1"/>
      <p:bldP spid="19" grpId="0"/>
      <p:bldP spid="20" grpId="0" build="p">
        <p:tmplLst>
          <p:tmpl lvl="1">
            <p:tnLst>
              <p:par>
                <p:cTn presetID="14" presetClass="entr" presetSubtype="10" fill="hold" nodeType="afterEffect">
                  <p:stCondLst>
                    <p:cond delay="0"/>
                  </p:stCondLst>
                  <p:iterate type="lt">
                    <p:tmPct val="5000"/>
                  </p:iterate>
                  <p:childTnLst>
                    <p:set>
                      <p:cBhvr>
                        <p:cTn dur="1" fill="hold">
                          <p:stCondLst>
                            <p:cond delay="0"/>
                          </p:stCondLst>
                        </p:cTn>
                        <p:tgtEl>
                          <p:spTgt spid="20"/>
                        </p:tgtEl>
                        <p:attrNameLst>
                          <p:attrName>style.visibility</p:attrName>
                        </p:attrNameLst>
                      </p:cBhvr>
                      <p:to>
                        <p:strVal val="visible"/>
                      </p:to>
                    </p:set>
                    <p:animEffect transition="in" filter="randombar(horizontal)">
                      <p:cBhvr>
                        <p:cTn dur="500"/>
                        <p:tgtEl>
                          <p:spTgt spid="20"/>
                        </p:tgtEl>
                      </p:cBhvr>
                    </p:animEffect>
                  </p:childTnLst>
                </p:cTn>
              </p:par>
            </p:tnLst>
          </p:tmpl>
        </p:tmplLst>
      </p:bldP>
      <p:bldP spid="21" grpId="0" build="p">
        <p:tmplLst>
          <p:tmpl lvl="1">
            <p:tnLst>
              <p:par>
                <p:cTn presetID="10" presetClass="entr" presetSubtype="0" fill="hold" nodeType="withEffect">
                  <p:stCondLst>
                    <p:cond delay="500"/>
                  </p:stCondLst>
                  <p:childTnLst>
                    <p:set>
                      <p:cBhvr>
                        <p:cTn dur="1" fill="hold">
                          <p:stCondLst>
                            <p:cond delay="0"/>
                          </p:stCondLst>
                        </p:cTn>
                        <p:tgtEl>
                          <p:spTgt spid="21"/>
                        </p:tgtEl>
                        <p:attrNameLst>
                          <p:attrName>style.visibility</p:attrName>
                        </p:attrNameLst>
                      </p:cBhvr>
                      <p:to>
                        <p:strVal val="visible"/>
                      </p:to>
                    </p:set>
                    <p:animEffect transition="in" filter="fade">
                      <p:cBhvr>
                        <p:cTn dur="500"/>
                        <p:tgtEl>
                          <p:spTgt spid="21"/>
                        </p:tgtEl>
                      </p:cBhvr>
                    </p:animEffect>
                  </p:childTnLst>
                </p:cTn>
              </p:par>
            </p:tnLst>
          </p:tmpl>
        </p:tmplLst>
      </p:bldP>
      <p:bldP spid="22" grpId="0" animBg="1"/>
      <p:bldP spid="23" grpId="0"/>
      <p:bldP spid="24" grpId="0" build="p">
        <p:tmplLst>
          <p:tmpl lvl="1">
            <p:tnLst>
              <p:par>
                <p:cTn presetID="14" presetClass="entr" presetSubtype="10" fill="hold" nodeType="afterEffect">
                  <p:stCondLst>
                    <p:cond delay="0"/>
                  </p:stCondLst>
                  <p:iterate type="lt">
                    <p:tmPct val="5000"/>
                  </p:iterate>
                  <p:childTnLst>
                    <p:set>
                      <p:cBhvr>
                        <p:cTn dur="1" fill="hold">
                          <p:stCondLst>
                            <p:cond delay="0"/>
                          </p:stCondLst>
                        </p:cTn>
                        <p:tgtEl>
                          <p:spTgt spid="24"/>
                        </p:tgtEl>
                        <p:attrNameLst>
                          <p:attrName>style.visibility</p:attrName>
                        </p:attrNameLst>
                      </p:cBhvr>
                      <p:to>
                        <p:strVal val="visible"/>
                      </p:to>
                    </p:set>
                    <p:animEffect transition="in" filter="randombar(horizontal)">
                      <p:cBhvr>
                        <p:cTn dur="500"/>
                        <p:tgtEl>
                          <p:spTgt spid="24"/>
                        </p:tgtEl>
                      </p:cBhvr>
                    </p:animEffect>
                  </p:childTnLst>
                </p:cTn>
              </p:par>
            </p:tnLst>
          </p:tmpl>
        </p:tmplLst>
      </p:bldP>
      <p:bldP spid="25" grpId="0" build="p">
        <p:tmplLst>
          <p:tmpl lvl="1">
            <p:tnLst>
              <p:par>
                <p:cTn presetID="10" presetClass="entr" presetSubtype="0" fill="hold" nodeType="withEffect">
                  <p:stCondLst>
                    <p:cond delay="500"/>
                  </p:stCondLst>
                  <p:childTnLst>
                    <p:set>
                      <p:cBhvr>
                        <p:cTn dur="1" fill="hold">
                          <p:stCondLst>
                            <p:cond delay="0"/>
                          </p:stCondLst>
                        </p:cTn>
                        <p:tgtEl>
                          <p:spTgt spid="25"/>
                        </p:tgtEl>
                        <p:attrNameLst>
                          <p:attrName>style.visibility</p:attrName>
                        </p:attrNameLst>
                      </p:cBhvr>
                      <p:to>
                        <p:strVal val="visible"/>
                      </p:to>
                    </p:set>
                    <p:animEffect transition="in" filter="fade">
                      <p:cBhvr>
                        <p:cTn dur="500"/>
                        <p:tgtEl>
                          <p:spTgt spid="25"/>
                        </p:tgtEl>
                      </p:cBhvr>
                    </p:animEffect>
                  </p:childTnLst>
                </p:cTn>
              </p:par>
            </p:tnLst>
          </p:tmpl>
        </p:tmplLst>
      </p:bldP>
      <p:bldP spid="26" grpId="0" animBg="1"/>
      <p:bldP spid="27" grpId="0"/>
      <p:bldP spid="28" grpId="0" build="p">
        <p:tmplLst>
          <p:tmpl lvl="1">
            <p:tnLst>
              <p:par>
                <p:cTn presetID="14" presetClass="entr" presetSubtype="10" fill="hold" nodeType="afterEffect">
                  <p:stCondLst>
                    <p:cond delay="0"/>
                  </p:stCondLst>
                  <p:iterate type="lt">
                    <p:tmPct val="5000"/>
                  </p:iterate>
                  <p:childTnLst>
                    <p:set>
                      <p:cBhvr>
                        <p:cTn dur="1" fill="hold">
                          <p:stCondLst>
                            <p:cond delay="0"/>
                          </p:stCondLst>
                        </p:cTn>
                        <p:tgtEl>
                          <p:spTgt spid="28"/>
                        </p:tgtEl>
                        <p:attrNameLst>
                          <p:attrName>style.visibility</p:attrName>
                        </p:attrNameLst>
                      </p:cBhvr>
                      <p:to>
                        <p:strVal val="visible"/>
                      </p:to>
                    </p:set>
                    <p:animEffect transition="in" filter="randombar(horizontal)">
                      <p:cBhvr>
                        <p:cTn dur="500"/>
                        <p:tgtEl>
                          <p:spTgt spid="28"/>
                        </p:tgtEl>
                      </p:cBhvr>
                    </p:animEffect>
                  </p:childTnLst>
                </p:cTn>
              </p:par>
            </p:tnLst>
          </p:tmpl>
        </p:tmplLst>
      </p:bldP>
      <p:bldP spid="29" grpId="0" build="p">
        <p:tmplLst>
          <p:tmpl lvl="1">
            <p:tnLst>
              <p:par>
                <p:cTn presetID="10" presetClass="entr" presetSubtype="0" fill="hold" nodeType="withEffect">
                  <p:stCondLst>
                    <p:cond delay="500"/>
                  </p:stCondLst>
                  <p:childTnLst>
                    <p:set>
                      <p:cBhvr>
                        <p:cTn dur="1" fill="hold">
                          <p:stCondLst>
                            <p:cond delay="0"/>
                          </p:stCondLst>
                        </p:cTn>
                        <p:tgtEl>
                          <p:spTgt spid="29"/>
                        </p:tgtEl>
                        <p:attrNameLst>
                          <p:attrName>style.visibility</p:attrName>
                        </p:attrNameLst>
                      </p:cBhvr>
                      <p:to>
                        <p:strVal val="visible"/>
                      </p:to>
                    </p:set>
                    <p:animEffect transition="in" filter="fade">
                      <p:cBhvr>
                        <p:cTn dur="500"/>
                        <p:tgtEl>
                          <p:spTgt spid="29"/>
                        </p:tgtEl>
                      </p:cBhvr>
                    </p:animEffect>
                  </p:childTnLst>
                </p:cTn>
              </p:par>
            </p:tnLst>
          </p:tmpl>
        </p:tmplLst>
      </p:bldP>
      <p:bldP spid="30" grpId="0" animBg="1"/>
      <p:bldP spid="31" grpId="0"/>
      <p:bldP spid="32" grpId="0" build="p">
        <p:tmplLst>
          <p:tmpl lvl="1">
            <p:tnLst>
              <p:par>
                <p:cTn presetID="14" presetClass="entr" presetSubtype="10" fill="hold" nodeType="afterEffect">
                  <p:stCondLst>
                    <p:cond delay="0"/>
                  </p:stCondLst>
                  <p:iterate type="lt">
                    <p:tmPct val="5000"/>
                  </p:iterate>
                  <p:childTnLst>
                    <p:set>
                      <p:cBhvr>
                        <p:cTn dur="1" fill="hold">
                          <p:stCondLst>
                            <p:cond delay="0"/>
                          </p:stCondLst>
                        </p:cTn>
                        <p:tgtEl>
                          <p:spTgt spid="32"/>
                        </p:tgtEl>
                        <p:attrNameLst>
                          <p:attrName>style.visibility</p:attrName>
                        </p:attrNameLst>
                      </p:cBhvr>
                      <p:to>
                        <p:strVal val="visible"/>
                      </p:to>
                    </p:set>
                    <p:animEffect transition="in" filter="randombar(horizontal)">
                      <p:cBhvr>
                        <p:cTn dur="500"/>
                        <p:tgtEl>
                          <p:spTgt spid="32"/>
                        </p:tgtEl>
                      </p:cBhvr>
                    </p:animEffect>
                  </p:childTnLst>
                </p:cTn>
              </p:par>
            </p:tnLst>
          </p:tmpl>
        </p:tmplLst>
      </p:bldP>
      <p:bldP spid="33" grpId="0" build="p">
        <p:tmplLst>
          <p:tmpl lvl="1">
            <p:tnLst>
              <p:par>
                <p:cTn presetID="10" presetClass="entr" presetSubtype="0" fill="hold" nodeType="withEffect">
                  <p:stCondLst>
                    <p:cond delay="500"/>
                  </p:stCondLst>
                  <p:childTnLst>
                    <p:set>
                      <p:cBhvr>
                        <p:cTn dur="1" fill="hold">
                          <p:stCondLst>
                            <p:cond delay="0"/>
                          </p:stCondLst>
                        </p:cTn>
                        <p:tgtEl>
                          <p:spTgt spid="33"/>
                        </p:tgtEl>
                        <p:attrNameLst>
                          <p:attrName>style.visibility</p:attrName>
                        </p:attrNameLst>
                      </p:cBhvr>
                      <p:to>
                        <p:strVal val="visible"/>
                      </p:to>
                    </p:set>
                    <p:animEffect transition="in" filter="fade">
                      <p:cBhvr>
                        <p:cTn dur="500"/>
                        <p:tgtEl>
                          <p:spTgt spid="33"/>
                        </p:tgtEl>
                      </p:cBhvr>
                    </p:animEffect>
                  </p:childTnLst>
                </p:cTn>
              </p:par>
            </p:tnLst>
          </p:tmpl>
        </p:tmplLst>
      </p:bldP>
      <p:bldP spid="35" grpId="0"/>
      <p:bldP spid="40" grpId="0" build="p">
        <p:tmplLst>
          <p:tmpl lvl="1">
            <p:tnLst>
              <p:par>
                <p:cTn presetID="14" presetClass="entr" presetSubtype="10" fill="hold" nodeType="afterEffect">
                  <p:stCondLst>
                    <p:cond delay="0"/>
                  </p:stCondLst>
                  <p:iterate type="lt">
                    <p:tmPct val="5000"/>
                  </p:iterate>
                  <p:childTnLst>
                    <p:set>
                      <p:cBhvr>
                        <p:cTn dur="1" fill="hold">
                          <p:stCondLst>
                            <p:cond delay="0"/>
                          </p:stCondLst>
                        </p:cTn>
                        <p:tgtEl>
                          <p:spTgt spid="40"/>
                        </p:tgtEl>
                        <p:attrNameLst>
                          <p:attrName>style.visibility</p:attrName>
                        </p:attrNameLst>
                      </p:cBhvr>
                      <p:to>
                        <p:strVal val="visible"/>
                      </p:to>
                    </p:set>
                    <p:animEffect transition="in" filter="randombar(horizontal)">
                      <p:cBhvr>
                        <p:cTn dur="500"/>
                        <p:tgtEl>
                          <p:spTgt spid="40"/>
                        </p:tgtEl>
                      </p:cBhvr>
                    </p:animEffect>
                  </p:childTnLst>
                </p:cTn>
              </p:par>
            </p:tnLst>
          </p:tmpl>
        </p:tmplLst>
      </p:bldP>
    </p:bldLst>
  </p:timing>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History 2">
    <p:spTree>
      <p:nvGrpSpPr>
        <p:cNvPr id="1" name=""/>
        <p:cNvGrpSpPr/>
        <p:nvPr/>
      </p:nvGrpSpPr>
      <p:grpSpPr>
        <a:xfrm>
          <a:off x="0" y="0"/>
          <a:ext cx="0" cy="0"/>
          <a:chOff x="0" y="0"/>
          <a:chExt cx="0" cy="0"/>
        </a:xfrm>
      </p:grpSpPr>
      <p:grpSp>
        <p:nvGrpSpPr>
          <p:cNvPr id="66" name="グループ化 65"/>
          <p:cNvGrpSpPr/>
          <p:nvPr userDrawn="1"/>
        </p:nvGrpSpPr>
        <p:grpSpPr>
          <a:xfrm>
            <a:off x="4614275" y="7415521"/>
            <a:ext cx="3783283" cy="2273484"/>
            <a:chOff x="4614275" y="7415521"/>
            <a:chExt cx="3783283" cy="2273484"/>
          </a:xfrm>
        </p:grpSpPr>
        <p:sp>
          <p:nvSpPr>
            <p:cNvPr id="55" name="対角する 2 つの角を丸めた四角形 54"/>
            <p:cNvSpPr/>
            <p:nvPr userDrawn="1"/>
          </p:nvSpPr>
          <p:spPr>
            <a:xfrm>
              <a:off x="4614275" y="7415521"/>
              <a:ext cx="3542363" cy="2273484"/>
            </a:xfrm>
            <a:prstGeom prst="round2DiagRect">
              <a:avLst>
                <a:gd name="adj1" fmla="val 5670"/>
                <a:gd name="adj2" fmla="val 0"/>
              </a:avLst>
            </a:prstGeom>
            <a:solidFill>
              <a:schemeClr val="tx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7" name="二等辺三角形 56"/>
            <p:cNvSpPr/>
            <p:nvPr userDrawn="1"/>
          </p:nvSpPr>
          <p:spPr>
            <a:xfrm rot="5400000" flipH="1">
              <a:off x="8137364" y="8431802"/>
              <a:ext cx="279468" cy="240921"/>
            </a:xfrm>
            <a:prstGeom prst="triangle">
              <a:avLst/>
            </a:prstGeom>
            <a:solidFill>
              <a:schemeClr val="tx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65" name="グループ化 64"/>
          <p:cNvGrpSpPr/>
          <p:nvPr userDrawn="1"/>
        </p:nvGrpSpPr>
        <p:grpSpPr>
          <a:xfrm>
            <a:off x="9371155" y="5106131"/>
            <a:ext cx="3783284" cy="2273484"/>
            <a:chOff x="9371155" y="5106131"/>
            <a:chExt cx="3783284" cy="2273484"/>
          </a:xfrm>
        </p:grpSpPr>
        <p:sp>
          <p:nvSpPr>
            <p:cNvPr id="51" name="対角する 2 つの角を丸めた四角形 50"/>
            <p:cNvSpPr/>
            <p:nvPr userDrawn="1"/>
          </p:nvSpPr>
          <p:spPr>
            <a:xfrm>
              <a:off x="9612076" y="5106131"/>
              <a:ext cx="3542363" cy="2273484"/>
            </a:xfrm>
            <a:prstGeom prst="round2DiagRect">
              <a:avLst>
                <a:gd name="adj1" fmla="val 5670"/>
                <a:gd name="adj2" fmla="val 0"/>
              </a:avLst>
            </a:prstGeom>
            <a:solidFill>
              <a:schemeClr val="tx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3" name="二等辺三角形 52"/>
            <p:cNvSpPr/>
            <p:nvPr userDrawn="1"/>
          </p:nvSpPr>
          <p:spPr>
            <a:xfrm rot="16200000">
              <a:off x="9351882" y="6122412"/>
              <a:ext cx="279468" cy="240921"/>
            </a:xfrm>
            <a:prstGeom prst="triangle">
              <a:avLst/>
            </a:prstGeom>
            <a:solidFill>
              <a:schemeClr val="tx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63" name="グループ化 62"/>
          <p:cNvGrpSpPr/>
          <p:nvPr userDrawn="1"/>
        </p:nvGrpSpPr>
        <p:grpSpPr>
          <a:xfrm>
            <a:off x="9371155" y="541373"/>
            <a:ext cx="3783284" cy="2273484"/>
            <a:chOff x="9371155" y="541373"/>
            <a:chExt cx="3783284" cy="2273484"/>
          </a:xfrm>
        </p:grpSpPr>
        <p:sp>
          <p:nvSpPr>
            <p:cNvPr id="41" name="対角する 2 つの角を丸めた四角形 40"/>
            <p:cNvSpPr/>
            <p:nvPr userDrawn="1"/>
          </p:nvSpPr>
          <p:spPr>
            <a:xfrm>
              <a:off x="9612076" y="541373"/>
              <a:ext cx="3542363" cy="2273484"/>
            </a:xfrm>
            <a:prstGeom prst="round2DiagRect">
              <a:avLst>
                <a:gd name="adj1" fmla="val 5670"/>
                <a:gd name="adj2" fmla="val 0"/>
              </a:avLst>
            </a:prstGeom>
            <a:solidFill>
              <a:schemeClr val="tx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3" name="二等辺三角形 42"/>
            <p:cNvSpPr/>
            <p:nvPr userDrawn="1"/>
          </p:nvSpPr>
          <p:spPr>
            <a:xfrm rot="16200000">
              <a:off x="9351882" y="1557654"/>
              <a:ext cx="279468" cy="240921"/>
            </a:xfrm>
            <a:prstGeom prst="triangle">
              <a:avLst/>
            </a:prstGeom>
            <a:solidFill>
              <a:schemeClr val="tx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64" name="グループ化 63"/>
          <p:cNvGrpSpPr/>
          <p:nvPr userDrawn="1"/>
        </p:nvGrpSpPr>
        <p:grpSpPr>
          <a:xfrm>
            <a:off x="4623075" y="2823752"/>
            <a:ext cx="3783283" cy="2273484"/>
            <a:chOff x="4623075" y="2823752"/>
            <a:chExt cx="3783283" cy="2273484"/>
          </a:xfrm>
        </p:grpSpPr>
        <p:sp>
          <p:nvSpPr>
            <p:cNvPr id="45" name="対角する 2 つの角を丸めた四角形 44"/>
            <p:cNvSpPr/>
            <p:nvPr userDrawn="1"/>
          </p:nvSpPr>
          <p:spPr>
            <a:xfrm>
              <a:off x="4623075" y="2823752"/>
              <a:ext cx="3542363" cy="2273484"/>
            </a:xfrm>
            <a:prstGeom prst="round2DiagRect">
              <a:avLst>
                <a:gd name="adj1" fmla="val 5670"/>
                <a:gd name="adj2" fmla="val 0"/>
              </a:avLst>
            </a:prstGeom>
            <a:solidFill>
              <a:schemeClr val="tx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7" name="二等辺三角形 46"/>
            <p:cNvSpPr/>
            <p:nvPr userDrawn="1"/>
          </p:nvSpPr>
          <p:spPr>
            <a:xfrm rot="5400000" flipH="1">
              <a:off x="8146164" y="3840033"/>
              <a:ext cx="279468" cy="240921"/>
            </a:xfrm>
            <a:prstGeom prst="triangle">
              <a:avLst/>
            </a:prstGeom>
            <a:solidFill>
              <a:schemeClr val="tx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67" name="対角する 2 つの角を丸めた四角形 66"/>
          <p:cNvSpPr/>
          <p:nvPr userDrawn="1"/>
        </p:nvSpPr>
        <p:spPr>
          <a:xfrm>
            <a:off x="0" y="1854200"/>
            <a:ext cx="8004239" cy="482600"/>
          </a:xfrm>
          <a:prstGeom prst="rect">
            <a:avLst/>
          </a:prstGeom>
          <a:gradFill>
            <a:gsLst>
              <a:gs pos="0">
                <a:schemeClr val="tx2">
                  <a:alpha val="70000"/>
                </a:schemeClr>
              </a:gs>
              <a:gs pos="29000">
                <a:srgbClr val="FFFFFF">
                  <a:alpha val="42000"/>
                </a:srgbClr>
              </a:gs>
              <a:gs pos="62000">
                <a:schemeClr val="tx2">
                  <a:alpha val="2000"/>
                </a:schemeClr>
              </a:gs>
              <a:gs pos="100000">
                <a:schemeClr val="tx2">
                  <a:alpha val="26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 name="スライド番号プレースホルダー 3"/>
          <p:cNvSpPr>
            <a:spLocks noGrp="1"/>
          </p:cNvSpPr>
          <p:nvPr>
            <p:ph type="sldNum" sz="quarter" idx="11"/>
          </p:nvPr>
        </p:nvSpPr>
        <p:spPr/>
        <p:txBody>
          <a:bodyPr/>
          <a:lstStyle/>
          <a:p>
            <a:fld id="{F95F845C-B07D-424A-A6EA-96D8F4A7E4C5}" type="slidenum">
              <a:rPr lang="ja-JP" altLang="en-US" smtClean="0"/>
              <a:pPr/>
              <a:t>‹#›</a:t>
            </a:fld>
            <a:endParaRPr lang="ja-JP" altLang="en-US"/>
          </a:p>
        </p:txBody>
      </p:sp>
      <p:sp>
        <p:nvSpPr>
          <p:cNvPr id="5" name="円/楕円 4"/>
          <p:cNvSpPr/>
          <p:nvPr userDrawn="1"/>
        </p:nvSpPr>
        <p:spPr>
          <a:xfrm>
            <a:off x="8482250" y="1287827"/>
            <a:ext cx="780576" cy="780576"/>
          </a:xfrm>
          <a:prstGeom prst="ellipse">
            <a:avLst/>
          </a:prstGeom>
          <a:gradFill>
            <a:gsLst>
              <a:gs pos="0">
                <a:schemeClr val="tx2"/>
              </a:gs>
              <a:gs pos="21000">
                <a:srgbClr val="FFFFFF">
                  <a:alpha val="75000"/>
                </a:srgbClr>
              </a:gs>
              <a:gs pos="88000">
                <a:srgbClr val="FFFFFF">
                  <a:alpha val="40000"/>
                </a:srgbClr>
              </a:gs>
              <a:gs pos="67000">
                <a:schemeClr val="tx2">
                  <a:alpha val="2000"/>
                </a:schemeClr>
              </a:gs>
              <a:gs pos="100000">
                <a:schemeClr val="tx2"/>
              </a:gs>
            </a:gsLst>
            <a:path path="circle">
              <a:fillToRect r="100000" b="10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円/楕円 5"/>
          <p:cNvSpPr/>
          <p:nvPr userDrawn="1"/>
        </p:nvSpPr>
        <p:spPr>
          <a:xfrm>
            <a:off x="8641136" y="1446713"/>
            <a:ext cx="462804" cy="462804"/>
          </a:xfrm>
          <a:prstGeom prst="ellipse">
            <a:avLst/>
          </a:prstGeom>
          <a:gradFill>
            <a:gsLst>
              <a:gs pos="0">
                <a:schemeClr val="tx2"/>
              </a:gs>
              <a:gs pos="21000">
                <a:srgbClr val="FFFFFF"/>
              </a:gs>
              <a:gs pos="88000">
                <a:srgbClr val="FFFFFF">
                  <a:alpha val="40000"/>
                </a:srgbClr>
              </a:gs>
              <a:gs pos="67000">
                <a:schemeClr val="tx2">
                  <a:alpha val="18000"/>
                </a:schemeClr>
              </a:gs>
              <a:gs pos="100000">
                <a:schemeClr val="tx2"/>
              </a:gs>
            </a:gsLst>
            <a:path path="circle">
              <a:fillToRect r="100000" b="10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円/楕円 6"/>
          <p:cNvSpPr/>
          <p:nvPr userDrawn="1"/>
        </p:nvSpPr>
        <p:spPr>
          <a:xfrm>
            <a:off x="8501874" y="3570206"/>
            <a:ext cx="780576" cy="780576"/>
          </a:xfrm>
          <a:prstGeom prst="ellipse">
            <a:avLst/>
          </a:prstGeom>
          <a:gradFill>
            <a:gsLst>
              <a:gs pos="0">
                <a:schemeClr val="tx2"/>
              </a:gs>
              <a:gs pos="21000">
                <a:srgbClr val="FFFFFF">
                  <a:alpha val="75000"/>
                </a:srgbClr>
              </a:gs>
              <a:gs pos="88000">
                <a:srgbClr val="FFFFFF">
                  <a:alpha val="40000"/>
                </a:srgbClr>
              </a:gs>
              <a:gs pos="67000">
                <a:schemeClr val="tx2">
                  <a:alpha val="2000"/>
                </a:schemeClr>
              </a:gs>
              <a:gs pos="100000">
                <a:schemeClr val="tx2"/>
              </a:gs>
            </a:gsLst>
            <a:path path="circle">
              <a:fillToRect r="100000" b="10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円/楕円 7"/>
          <p:cNvSpPr/>
          <p:nvPr userDrawn="1"/>
        </p:nvSpPr>
        <p:spPr>
          <a:xfrm>
            <a:off x="8660760" y="3729092"/>
            <a:ext cx="462804" cy="462804"/>
          </a:xfrm>
          <a:prstGeom prst="ellipse">
            <a:avLst/>
          </a:prstGeom>
          <a:gradFill>
            <a:gsLst>
              <a:gs pos="0">
                <a:schemeClr val="tx2"/>
              </a:gs>
              <a:gs pos="21000">
                <a:srgbClr val="FFFFFF"/>
              </a:gs>
              <a:gs pos="88000">
                <a:srgbClr val="FFFFFF">
                  <a:alpha val="40000"/>
                </a:srgbClr>
              </a:gs>
              <a:gs pos="67000">
                <a:schemeClr val="tx2">
                  <a:alpha val="18000"/>
                </a:schemeClr>
              </a:gs>
              <a:gs pos="100000">
                <a:schemeClr val="tx2"/>
              </a:gs>
            </a:gsLst>
            <a:path path="circle">
              <a:fillToRect r="100000" b="10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9" name="直線コネクタ 8"/>
          <p:cNvCxnSpPr>
            <a:stCxn id="6" idx="4"/>
            <a:endCxn id="7" idx="0"/>
          </p:cNvCxnSpPr>
          <p:nvPr userDrawn="1"/>
        </p:nvCxnSpPr>
        <p:spPr>
          <a:xfrm>
            <a:off x="8872538" y="1909517"/>
            <a:ext cx="19624" cy="1660689"/>
          </a:xfrm>
          <a:prstGeom prst="line">
            <a:avLst/>
          </a:prstGeom>
          <a:ln w="38100">
            <a:solidFill>
              <a:srgbClr val="FFFFFF">
                <a:alpha val="50000"/>
              </a:srgbClr>
            </a:solidFill>
          </a:ln>
        </p:spPr>
        <p:style>
          <a:lnRef idx="1">
            <a:schemeClr val="accent1"/>
          </a:lnRef>
          <a:fillRef idx="0">
            <a:schemeClr val="accent1"/>
          </a:fillRef>
          <a:effectRef idx="0">
            <a:schemeClr val="accent1"/>
          </a:effectRef>
          <a:fontRef idx="minor">
            <a:schemeClr val="tx1"/>
          </a:fontRef>
        </p:style>
      </p:cxnSp>
      <p:sp>
        <p:nvSpPr>
          <p:cNvPr id="10" name="円/楕円 9"/>
          <p:cNvSpPr/>
          <p:nvPr userDrawn="1"/>
        </p:nvSpPr>
        <p:spPr>
          <a:xfrm>
            <a:off x="8482250" y="5852585"/>
            <a:ext cx="780576" cy="780576"/>
          </a:xfrm>
          <a:prstGeom prst="ellipse">
            <a:avLst/>
          </a:prstGeom>
          <a:gradFill>
            <a:gsLst>
              <a:gs pos="0">
                <a:schemeClr val="tx2"/>
              </a:gs>
              <a:gs pos="21000">
                <a:srgbClr val="FFFFFF">
                  <a:alpha val="75000"/>
                </a:srgbClr>
              </a:gs>
              <a:gs pos="88000">
                <a:srgbClr val="FFFFFF">
                  <a:alpha val="40000"/>
                </a:srgbClr>
              </a:gs>
              <a:gs pos="67000">
                <a:schemeClr val="tx2">
                  <a:alpha val="2000"/>
                </a:schemeClr>
              </a:gs>
              <a:gs pos="100000">
                <a:schemeClr val="tx2"/>
              </a:gs>
            </a:gsLst>
            <a:path path="circle">
              <a:fillToRect r="100000" b="10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円/楕円 10"/>
          <p:cNvSpPr/>
          <p:nvPr userDrawn="1"/>
        </p:nvSpPr>
        <p:spPr>
          <a:xfrm>
            <a:off x="8641136" y="6011471"/>
            <a:ext cx="462804" cy="462804"/>
          </a:xfrm>
          <a:prstGeom prst="ellipse">
            <a:avLst/>
          </a:prstGeom>
          <a:gradFill>
            <a:gsLst>
              <a:gs pos="0">
                <a:schemeClr val="tx2"/>
              </a:gs>
              <a:gs pos="21000">
                <a:srgbClr val="FFFFFF"/>
              </a:gs>
              <a:gs pos="88000">
                <a:srgbClr val="FFFFFF">
                  <a:alpha val="40000"/>
                </a:srgbClr>
              </a:gs>
              <a:gs pos="67000">
                <a:schemeClr val="tx2">
                  <a:alpha val="18000"/>
                </a:schemeClr>
              </a:gs>
              <a:gs pos="100000">
                <a:schemeClr val="tx2"/>
              </a:gs>
            </a:gsLst>
            <a:path path="circle">
              <a:fillToRect r="100000" b="10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12" name="直線コネクタ 11"/>
          <p:cNvCxnSpPr>
            <a:stCxn id="8" idx="4"/>
            <a:endCxn id="10" idx="0"/>
          </p:cNvCxnSpPr>
          <p:nvPr userDrawn="1"/>
        </p:nvCxnSpPr>
        <p:spPr>
          <a:xfrm flipH="1">
            <a:off x="8872538" y="4191896"/>
            <a:ext cx="19624" cy="1660689"/>
          </a:xfrm>
          <a:prstGeom prst="line">
            <a:avLst/>
          </a:prstGeom>
          <a:ln w="38100">
            <a:solidFill>
              <a:srgbClr val="FFFFFF">
                <a:alpha val="50000"/>
              </a:srgbClr>
            </a:solidFill>
          </a:ln>
        </p:spPr>
        <p:style>
          <a:lnRef idx="1">
            <a:schemeClr val="accent1"/>
          </a:lnRef>
          <a:fillRef idx="0">
            <a:schemeClr val="accent1"/>
          </a:fillRef>
          <a:effectRef idx="0">
            <a:schemeClr val="accent1"/>
          </a:effectRef>
          <a:fontRef idx="minor">
            <a:schemeClr val="tx1"/>
          </a:fontRef>
        </p:style>
      </p:cxnSp>
      <p:sp>
        <p:nvSpPr>
          <p:cNvPr id="13" name="円/楕円 12"/>
          <p:cNvSpPr/>
          <p:nvPr userDrawn="1"/>
        </p:nvSpPr>
        <p:spPr>
          <a:xfrm>
            <a:off x="8475393" y="8134964"/>
            <a:ext cx="780576" cy="780576"/>
          </a:xfrm>
          <a:prstGeom prst="ellipse">
            <a:avLst/>
          </a:prstGeom>
          <a:gradFill>
            <a:gsLst>
              <a:gs pos="0">
                <a:schemeClr val="tx2"/>
              </a:gs>
              <a:gs pos="21000">
                <a:srgbClr val="FFFFFF">
                  <a:alpha val="75000"/>
                </a:srgbClr>
              </a:gs>
              <a:gs pos="88000">
                <a:srgbClr val="FFFFFF">
                  <a:alpha val="40000"/>
                </a:srgbClr>
              </a:gs>
              <a:gs pos="67000">
                <a:schemeClr val="tx2">
                  <a:alpha val="2000"/>
                </a:schemeClr>
              </a:gs>
              <a:gs pos="100000">
                <a:schemeClr val="tx2"/>
              </a:gs>
            </a:gsLst>
            <a:path path="circle">
              <a:fillToRect r="100000" b="10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円/楕円 13"/>
          <p:cNvSpPr/>
          <p:nvPr userDrawn="1"/>
        </p:nvSpPr>
        <p:spPr>
          <a:xfrm>
            <a:off x="8634279" y="8293850"/>
            <a:ext cx="462804" cy="462804"/>
          </a:xfrm>
          <a:prstGeom prst="ellipse">
            <a:avLst/>
          </a:prstGeom>
          <a:gradFill>
            <a:gsLst>
              <a:gs pos="0">
                <a:schemeClr val="tx2"/>
              </a:gs>
              <a:gs pos="21000">
                <a:srgbClr val="FFFFFF"/>
              </a:gs>
              <a:gs pos="88000">
                <a:srgbClr val="FFFFFF">
                  <a:alpha val="40000"/>
                </a:srgbClr>
              </a:gs>
              <a:gs pos="67000">
                <a:schemeClr val="tx2">
                  <a:alpha val="18000"/>
                </a:schemeClr>
              </a:gs>
              <a:gs pos="100000">
                <a:schemeClr val="tx2"/>
              </a:gs>
            </a:gsLst>
            <a:path path="circle">
              <a:fillToRect r="100000" b="10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15" name="直線コネクタ 14"/>
          <p:cNvCxnSpPr>
            <a:stCxn id="11" idx="4"/>
            <a:endCxn id="13" idx="0"/>
          </p:cNvCxnSpPr>
          <p:nvPr userDrawn="1"/>
        </p:nvCxnSpPr>
        <p:spPr>
          <a:xfrm flipH="1">
            <a:off x="8865681" y="6474275"/>
            <a:ext cx="6857" cy="1660689"/>
          </a:xfrm>
          <a:prstGeom prst="line">
            <a:avLst/>
          </a:prstGeom>
          <a:ln w="38100">
            <a:solidFill>
              <a:srgbClr val="FFFFFF">
                <a:alpha val="50000"/>
              </a:srgbClr>
            </a:solidFill>
          </a:ln>
        </p:spPr>
        <p:style>
          <a:lnRef idx="1">
            <a:schemeClr val="accent1"/>
          </a:lnRef>
          <a:fillRef idx="0">
            <a:schemeClr val="accent1"/>
          </a:fillRef>
          <a:effectRef idx="0">
            <a:schemeClr val="accent1"/>
          </a:effectRef>
          <a:fontRef idx="minor">
            <a:schemeClr val="tx1"/>
          </a:fontRef>
        </p:style>
      </p:cxnSp>
      <p:cxnSp>
        <p:nvCxnSpPr>
          <p:cNvPr id="16" name="直線コネクタ 15"/>
          <p:cNvCxnSpPr>
            <a:stCxn id="5" idx="0"/>
          </p:cNvCxnSpPr>
          <p:nvPr userDrawn="1"/>
        </p:nvCxnSpPr>
        <p:spPr>
          <a:xfrm flipH="1" flipV="1">
            <a:off x="8865681" y="1"/>
            <a:ext cx="6857" cy="1287826"/>
          </a:xfrm>
          <a:prstGeom prst="line">
            <a:avLst/>
          </a:prstGeom>
          <a:ln w="38100">
            <a:solidFill>
              <a:srgbClr val="FFFFFF">
                <a:alpha val="50000"/>
              </a:srgbClr>
            </a:solidFill>
          </a:ln>
        </p:spPr>
        <p:style>
          <a:lnRef idx="1">
            <a:schemeClr val="accent1"/>
          </a:lnRef>
          <a:fillRef idx="0">
            <a:schemeClr val="accent1"/>
          </a:fillRef>
          <a:effectRef idx="0">
            <a:schemeClr val="accent1"/>
          </a:effectRef>
          <a:fontRef idx="minor">
            <a:schemeClr val="tx1"/>
          </a:fontRef>
        </p:style>
      </p:cxnSp>
      <p:cxnSp>
        <p:nvCxnSpPr>
          <p:cNvPr id="17" name="直線コネクタ 16"/>
          <p:cNvCxnSpPr>
            <a:stCxn id="13" idx="4"/>
          </p:cNvCxnSpPr>
          <p:nvPr userDrawn="1"/>
        </p:nvCxnSpPr>
        <p:spPr>
          <a:xfrm>
            <a:off x="8865681" y="8915540"/>
            <a:ext cx="0" cy="1376071"/>
          </a:xfrm>
          <a:prstGeom prst="line">
            <a:avLst/>
          </a:prstGeom>
          <a:ln w="38100">
            <a:solidFill>
              <a:srgbClr val="FFFFFF">
                <a:alpha val="50000"/>
              </a:srgbClr>
            </a:solidFill>
          </a:ln>
        </p:spPr>
        <p:style>
          <a:lnRef idx="1">
            <a:schemeClr val="accent1"/>
          </a:lnRef>
          <a:fillRef idx="0">
            <a:schemeClr val="accent1"/>
          </a:fillRef>
          <a:effectRef idx="0">
            <a:schemeClr val="accent1"/>
          </a:effectRef>
          <a:fontRef idx="minor">
            <a:schemeClr val="tx1"/>
          </a:fontRef>
        </p:style>
      </p:cxnSp>
      <p:sp>
        <p:nvSpPr>
          <p:cNvPr id="40" name="テキスト プレースホルダー 5"/>
          <p:cNvSpPr>
            <a:spLocks noGrp="1"/>
          </p:cNvSpPr>
          <p:nvPr>
            <p:ph type="body" sz="quarter" idx="17" hasCustomPrompt="1"/>
          </p:nvPr>
        </p:nvSpPr>
        <p:spPr>
          <a:xfrm>
            <a:off x="13184223" y="733010"/>
            <a:ext cx="2222798" cy="964895"/>
          </a:xfrm>
        </p:spPr>
        <p:txBody>
          <a:bodyPr anchor="ctr">
            <a:noAutofit/>
          </a:bodyPr>
          <a:lstStyle>
            <a:lvl1pPr algn="l">
              <a:spcBef>
                <a:spcPts val="0"/>
              </a:spcBef>
              <a:defRPr sz="7200" i="1" spc="0" baseline="0">
                <a:solidFill>
                  <a:schemeClr val="tx1">
                    <a:alpha val="70000"/>
                  </a:schemeClr>
                </a:solidFill>
                <a:effectLst/>
                <a:latin typeface="+mn-lt"/>
              </a:defRPr>
            </a:lvl1pPr>
          </a:lstStyle>
          <a:p>
            <a:pPr lvl="0"/>
            <a:r>
              <a:rPr kumimoji="1" lang="en-US" altLang="ja-JP" dirty="0" smtClean="0"/>
              <a:t>0000</a:t>
            </a:r>
            <a:endParaRPr kumimoji="1" lang="ja-JP" altLang="en-US" dirty="0" smtClean="0"/>
          </a:p>
        </p:txBody>
      </p:sp>
      <p:sp>
        <p:nvSpPr>
          <p:cNvPr id="42" name="図プレースホルダー 9"/>
          <p:cNvSpPr>
            <a:spLocks noGrp="1"/>
          </p:cNvSpPr>
          <p:nvPr>
            <p:ph type="pic" sz="quarter" idx="15" hasCustomPrompt="1"/>
          </p:nvPr>
        </p:nvSpPr>
        <p:spPr>
          <a:xfrm>
            <a:off x="9760918" y="693758"/>
            <a:ext cx="3240000" cy="1980000"/>
          </a:xfrm>
          <a:prstGeom prst="round2DiagRect">
            <a:avLst>
              <a:gd name="adj1" fmla="val 4262"/>
              <a:gd name="adj2" fmla="val 0"/>
            </a:avLst>
          </a:prstGeom>
          <a:solidFill>
            <a:schemeClr val="tx1">
              <a:alpha val="30000"/>
            </a:schemeClr>
          </a:solidFill>
        </p:spPr>
        <p:txBody>
          <a:bodyPr/>
          <a:lstStyle>
            <a:lvl1pPr>
              <a:defRPr/>
            </a:lvl1pPr>
          </a:lstStyle>
          <a:p>
            <a:r>
              <a:rPr kumimoji="1" lang="en-US" altLang="ja-JP" dirty="0" smtClean="0"/>
              <a:t>Add an image</a:t>
            </a:r>
            <a:endParaRPr kumimoji="1" lang="ja-JP" altLang="en-US" dirty="0"/>
          </a:p>
        </p:txBody>
      </p:sp>
      <p:sp>
        <p:nvSpPr>
          <p:cNvPr id="44" name="テキスト プレースホルダー 5"/>
          <p:cNvSpPr>
            <a:spLocks noGrp="1"/>
          </p:cNvSpPr>
          <p:nvPr>
            <p:ph type="body" sz="quarter" idx="22" hasCustomPrompt="1"/>
          </p:nvPr>
        </p:nvSpPr>
        <p:spPr>
          <a:xfrm>
            <a:off x="13224935" y="1528223"/>
            <a:ext cx="4154186" cy="1286634"/>
          </a:xfrm>
        </p:spPr>
        <p:txBody>
          <a:bodyPr anchor="t">
            <a:noAutofit/>
          </a:bodyPr>
          <a:lstStyle>
            <a:lvl1pPr algn="l">
              <a:lnSpc>
                <a:spcPct val="100000"/>
              </a:lnSpc>
              <a:spcBef>
                <a:spcPts val="0"/>
              </a:spcBef>
              <a:defRPr sz="2400" i="0" spc="0" baseline="0">
                <a:solidFill>
                  <a:schemeClr val="bg1"/>
                </a:solidFill>
                <a:effectLst/>
                <a:latin typeface="+mn-lt"/>
              </a:defRPr>
            </a:lvl1pPr>
          </a:lstStyle>
          <a:p>
            <a:pPr lvl="0"/>
            <a:r>
              <a:rPr kumimoji="1" lang="en-US" altLang="ja-JP" dirty="0" smtClean="0"/>
              <a:t>Text Here</a:t>
            </a:r>
          </a:p>
        </p:txBody>
      </p:sp>
      <p:sp>
        <p:nvSpPr>
          <p:cNvPr id="46" name="図プレースホルダー 9"/>
          <p:cNvSpPr>
            <a:spLocks noGrp="1"/>
          </p:cNvSpPr>
          <p:nvPr>
            <p:ph type="pic" sz="quarter" idx="23" hasCustomPrompt="1"/>
          </p:nvPr>
        </p:nvSpPr>
        <p:spPr>
          <a:xfrm>
            <a:off x="4771917" y="2976137"/>
            <a:ext cx="3240000" cy="1980000"/>
          </a:xfrm>
          <a:prstGeom prst="round2DiagRect">
            <a:avLst>
              <a:gd name="adj1" fmla="val 4262"/>
              <a:gd name="adj2" fmla="val 0"/>
            </a:avLst>
          </a:prstGeom>
          <a:solidFill>
            <a:schemeClr val="tx1">
              <a:alpha val="30000"/>
            </a:schemeClr>
          </a:solidFill>
        </p:spPr>
        <p:txBody>
          <a:bodyPr/>
          <a:lstStyle>
            <a:lvl1pPr>
              <a:defRPr/>
            </a:lvl1pPr>
          </a:lstStyle>
          <a:p>
            <a:r>
              <a:rPr kumimoji="1" lang="en-US" altLang="ja-JP" dirty="0" smtClean="0"/>
              <a:t>Add an image</a:t>
            </a:r>
            <a:endParaRPr kumimoji="1" lang="ja-JP" altLang="en-US" dirty="0"/>
          </a:p>
        </p:txBody>
      </p:sp>
      <p:sp>
        <p:nvSpPr>
          <p:cNvPr id="48" name="テキスト プレースホルダー 5"/>
          <p:cNvSpPr>
            <a:spLocks noGrp="1"/>
          </p:cNvSpPr>
          <p:nvPr>
            <p:ph type="body" sz="quarter" idx="24" hasCustomPrompt="1"/>
          </p:nvPr>
        </p:nvSpPr>
        <p:spPr>
          <a:xfrm>
            <a:off x="2311246" y="3015389"/>
            <a:ext cx="2222798" cy="964895"/>
          </a:xfrm>
        </p:spPr>
        <p:txBody>
          <a:bodyPr anchor="ctr">
            <a:noAutofit/>
          </a:bodyPr>
          <a:lstStyle>
            <a:lvl1pPr algn="r">
              <a:spcBef>
                <a:spcPts val="0"/>
              </a:spcBef>
              <a:defRPr sz="7200" i="1" spc="0" baseline="0">
                <a:solidFill>
                  <a:schemeClr val="tx1">
                    <a:alpha val="70000"/>
                  </a:schemeClr>
                </a:solidFill>
                <a:effectLst/>
                <a:latin typeface="+mn-lt"/>
              </a:defRPr>
            </a:lvl1pPr>
          </a:lstStyle>
          <a:p>
            <a:pPr lvl="0"/>
            <a:r>
              <a:rPr kumimoji="1" lang="en-US" altLang="ja-JP" dirty="0" smtClean="0"/>
              <a:t>0000</a:t>
            </a:r>
            <a:endParaRPr kumimoji="1" lang="ja-JP" altLang="en-US" dirty="0" smtClean="0"/>
          </a:p>
        </p:txBody>
      </p:sp>
      <p:sp>
        <p:nvSpPr>
          <p:cNvPr id="49" name="テキスト プレースホルダー 5"/>
          <p:cNvSpPr>
            <a:spLocks noGrp="1"/>
          </p:cNvSpPr>
          <p:nvPr>
            <p:ph type="body" sz="quarter" idx="25" hasCustomPrompt="1"/>
          </p:nvPr>
        </p:nvSpPr>
        <p:spPr>
          <a:xfrm>
            <a:off x="412236" y="3810602"/>
            <a:ext cx="4154186" cy="1286634"/>
          </a:xfrm>
        </p:spPr>
        <p:txBody>
          <a:bodyPr anchor="t">
            <a:noAutofit/>
          </a:bodyPr>
          <a:lstStyle>
            <a:lvl1pPr algn="r">
              <a:lnSpc>
                <a:spcPct val="100000"/>
              </a:lnSpc>
              <a:spcBef>
                <a:spcPts val="0"/>
              </a:spcBef>
              <a:defRPr sz="2400" i="0" spc="0" baseline="0">
                <a:solidFill>
                  <a:schemeClr val="bg1"/>
                </a:solidFill>
                <a:effectLst/>
                <a:latin typeface="+mn-lt"/>
              </a:defRPr>
            </a:lvl1pPr>
          </a:lstStyle>
          <a:p>
            <a:pPr lvl="0"/>
            <a:r>
              <a:rPr kumimoji="1" lang="en-US" altLang="ja-JP" dirty="0" smtClean="0"/>
              <a:t>Text Here</a:t>
            </a:r>
          </a:p>
        </p:txBody>
      </p:sp>
      <p:sp>
        <p:nvSpPr>
          <p:cNvPr id="50" name="テキスト プレースホルダー 5"/>
          <p:cNvSpPr>
            <a:spLocks noGrp="1"/>
          </p:cNvSpPr>
          <p:nvPr>
            <p:ph type="body" sz="quarter" idx="26" hasCustomPrompt="1"/>
          </p:nvPr>
        </p:nvSpPr>
        <p:spPr>
          <a:xfrm>
            <a:off x="13184223" y="5297768"/>
            <a:ext cx="2222798" cy="964895"/>
          </a:xfrm>
        </p:spPr>
        <p:txBody>
          <a:bodyPr anchor="ctr">
            <a:noAutofit/>
          </a:bodyPr>
          <a:lstStyle>
            <a:lvl1pPr algn="l">
              <a:spcBef>
                <a:spcPts val="0"/>
              </a:spcBef>
              <a:defRPr sz="7200" i="1" spc="0" baseline="0">
                <a:solidFill>
                  <a:schemeClr val="tx1">
                    <a:alpha val="70000"/>
                  </a:schemeClr>
                </a:solidFill>
                <a:effectLst/>
                <a:latin typeface="+mn-lt"/>
              </a:defRPr>
            </a:lvl1pPr>
          </a:lstStyle>
          <a:p>
            <a:pPr lvl="0"/>
            <a:r>
              <a:rPr kumimoji="1" lang="en-US" altLang="ja-JP" dirty="0" smtClean="0"/>
              <a:t>0000</a:t>
            </a:r>
            <a:endParaRPr kumimoji="1" lang="ja-JP" altLang="en-US" dirty="0" smtClean="0"/>
          </a:p>
        </p:txBody>
      </p:sp>
      <p:sp>
        <p:nvSpPr>
          <p:cNvPr id="52" name="図プレースホルダー 9"/>
          <p:cNvSpPr>
            <a:spLocks noGrp="1"/>
          </p:cNvSpPr>
          <p:nvPr>
            <p:ph type="pic" sz="quarter" idx="27" hasCustomPrompt="1"/>
          </p:nvPr>
        </p:nvSpPr>
        <p:spPr>
          <a:xfrm>
            <a:off x="9760918" y="5258516"/>
            <a:ext cx="3240000" cy="1980000"/>
          </a:xfrm>
          <a:prstGeom prst="round2DiagRect">
            <a:avLst>
              <a:gd name="adj1" fmla="val 4262"/>
              <a:gd name="adj2" fmla="val 0"/>
            </a:avLst>
          </a:prstGeom>
          <a:solidFill>
            <a:schemeClr val="tx1">
              <a:alpha val="30000"/>
            </a:schemeClr>
          </a:solidFill>
        </p:spPr>
        <p:txBody>
          <a:bodyPr/>
          <a:lstStyle>
            <a:lvl1pPr>
              <a:defRPr/>
            </a:lvl1pPr>
          </a:lstStyle>
          <a:p>
            <a:r>
              <a:rPr kumimoji="1" lang="en-US" altLang="ja-JP" dirty="0" smtClean="0"/>
              <a:t>Add an image</a:t>
            </a:r>
            <a:endParaRPr kumimoji="1" lang="ja-JP" altLang="en-US" dirty="0"/>
          </a:p>
        </p:txBody>
      </p:sp>
      <p:sp>
        <p:nvSpPr>
          <p:cNvPr id="54" name="テキスト プレースホルダー 5"/>
          <p:cNvSpPr>
            <a:spLocks noGrp="1"/>
          </p:cNvSpPr>
          <p:nvPr>
            <p:ph type="body" sz="quarter" idx="28" hasCustomPrompt="1"/>
          </p:nvPr>
        </p:nvSpPr>
        <p:spPr>
          <a:xfrm>
            <a:off x="13224935" y="6092981"/>
            <a:ext cx="4154186" cy="1286634"/>
          </a:xfrm>
        </p:spPr>
        <p:txBody>
          <a:bodyPr anchor="t">
            <a:noAutofit/>
          </a:bodyPr>
          <a:lstStyle>
            <a:lvl1pPr algn="l">
              <a:lnSpc>
                <a:spcPct val="100000"/>
              </a:lnSpc>
              <a:spcBef>
                <a:spcPts val="0"/>
              </a:spcBef>
              <a:defRPr sz="2400" i="0" spc="0" baseline="0">
                <a:solidFill>
                  <a:schemeClr val="bg1"/>
                </a:solidFill>
                <a:effectLst/>
                <a:latin typeface="+mn-lt"/>
              </a:defRPr>
            </a:lvl1pPr>
          </a:lstStyle>
          <a:p>
            <a:pPr lvl="0"/>
            <a:r>
              <a:rPr kumimoji="1" lang="en-US" altLang="ja-JP" dirty="0" smtClean="0"/>
              <a:t>Text Here</a:t>
            </a:r>
          </a:p>
        </p:txBody>
      </p:sp>
      <p:sp>
        <p:nvSpPr>
          <p:cNvPr id="56" name="図プレースホルダー 9"/>
          <p:cNvSpPr>
            <a:spLocks noGrp="1"/>
          </p:cNvSpPr>
          <p:nvPr>
            <p:ph type="pic" sz="quarter" idx="29" hasCustomPrompt="1"/>
          </p:nvPr>
        </p:nvSpPr>
        <p:spPr>
          <a:xfrm>
            <a:off x="4763117" y="7567906"/>
            <a:ext cx="3240000" cy="1980000"/>
          </a:xfrm>
          <a:prstGeom prst="round2DiagRect">
            <a:avLst>
              <a:gd name="adj1" fmla="val 4262"/>
              <a:gd name="adj2" fmla="val 0"/>
            </a:avLst>
          </a:prstGeom>
          <a:solidFill>
            <a:schemeClr val="tx1">
              <a:alpha val="30000"/>
            </a:schemeClr>
          </a:solidFill>
        </p:spPr>
        <p:txBody>
          <a:bodyPr/>
          <a:lstStyle>
            <a:lvl1pPr>
              <a:defRPr/>
            </a:lvl1pPr>
          </a:lstStyle>
          <a:p>
            <a:r>
              <a:rPr kumimoji="1" lang="en-US" altLang="ja-JP" dirty="0" smtClean="0"/>
              <a:t>Add an image</a:t>
            </a:r>
            <a:endParaRPr kumimoji="1" lang="ja-JP" altLang="en-US" dirty="0"/>
          </a:p>
        </p:txBody>
      </p:sp>
      <p:sp>
        <p:nvSpPr>
          <p:cNvPr id="58" name="テキスト プレースホルダー 5"/>
          <p:cNvSpPr>
            <a:spLocks noGrp="1"/>
          </p:cNvSpPr>
          <p:nvPr>
            <p:ph type="body" sz="quarter" idx="30" hasCustomPrompt="1"/>
          </p:nvPr>
        </p:nvSpPr>
        <p:spPr>
          <a:xfrm>
            <a:off x="2302446" y="7607158"/>
            <a:ext cx="2222798" cy="964895"/>
          </a:xfrm>
        </p:spPr>
        <p:txBody>
          <a:bodyPr anchor="ctr">
            <a:noAutofit/>
          </a:bodyPr>
          <a:lstStyle>
            <a:lvl1pPr algn="r">
              <a:spcBef>
                <a:spcPts val="0"/>
              </a:spcBef>
              <a:defRPr sz="7200" i="1" spc="0" baseline="0">
                <a:solidFill>
                  <a:schemeClr val="tx1">
                    <a:alpha val="70000"/>
                  </a:schemeClr>
                </a:solidFill>
                <a:effectLst/>
                <a:latin typeface="+mn-lt"/>
              </a:defRPr>
            </a:lvl1pPr>
          </a:lstStyle>
          <a:p>
            <a:pPr lvl="0"/>
            <a:r>
              <a:rPr kumimoji="1" lang="en-US" altLang="ja-JP" dirty="0" smtClean="0"/>
              <a:t>0000</a:t>
            </a:r>
            <a:endParaRPr kumimoji="1" lang="ja-JP" altLang="en-US" dirty="0" smtClean="0"/>
          </a:p>
        </p:txBody>
      </p:sp>
      <p:sp>
        <p:nvSpPr>
          <p:cNvPr id="59" name="テキスト プレースホルダー 5"/>
          <p:cNvSpPr>
            <a:spLocks noGrp="1"/>
          </p:cNvSpPr>
          <p:nvPr>
            <p:ph type="body" sz="quarter" idx="31" hasCustomPrompt="1"/>
          </p:nvPr>
        </p:nvSpPr>
        <p:spPr>
          <a:xfrm>
            <a:off x="403436" y="8402371"/>
            <a:ext cx="4154186" cy="1286634"/>
          </a:xfrm>
        </p:spPr>
        <p:txBody>
          <a:bodyPr anchor="t">
            <a:noAutofit/>
          </a:bodyPr>
          <a:lstStyle>
            <a:lvl1pPr algn="r">
              <a:lnSpc>
                <a:spcPct val="100000"/>
              </a:lnSpc>
              <a:spcBef>
                <a:spcPts val="0"/>
              </a:spcBef>
              <a:defRPr sz="2400" i="0" spc="0" baseline="0">
                <a:solidFill>
                  <a:schemeClr val="bg1"/>
                </a:solidFill>
                <a:effectLst/>
                <a:latin typeface="+mn-lt"/>
              </a:defRPr>
            </a:lvl1pPr>
          </a:lstStyle>
          <a:p>
            <a:pPr lvl="0"/>
            <a:r>
              <a:rPr kumimoji="1" lang="en-US" altLang="ja-JP" dirty="0" smtClean="0"/>
              <a:t>Text Here</a:t>
            </a:r>
          </a:p>
        </p:txBody>
      </p:sp>
      <p:sp>
        <p:nvSpPr>
          <p:cNvPr id="61" name="タイトル 1"/>
          <p:cNvSpPr>
            <a:spLocks noGrp="1"/>
          </p:cNvSpPr>
          <p:nvPr>
            <p:ph type="title" hasCustomPrompt="1"/>
          </p:nvPr>
        </p:nvSpPr>
        <p:spPr>
          <a:xfrm rot="21600000">
            <a:off x="412236" y="417600"/>
            <a:ext cx="7592002" cy="1558332"/>
          </a:xfrm>
        </p:spPr>
        <p:txBody>
          <a:bodyPr anchor="b"/>
          <a:lstStyle>
            <a:lvl1pPr algn="r">
              <a:lnSpc>
                <a:spcPct val="100000"/>
              </a:lnSpc>
              <a:defRPr/>
            </a:lvl1pPr>
          </a:lstStyle>
          <a:p>
            <a:r>
              <a:rPr kumimoji="1" lang="en-US" altLang="ja-JP" dirty="0" smtClean="0"/>
              <a:t>SLIDE TITLE</a:t>
            </a:r>
            <a:endParaRPr kumimoji="1" lang="ja-JP" altLang="en-US" dirty="0"/>
          </a:p>
        </p:txBody>
      </p:sp>
      <p:sp>
        <p:nvSpPr>
          <p:cNvPr id="62" name="テキスト プレースホルダー 5"/>
          <p:cNvSpPr>
            <a:spLocks noGrp="1"/>
          </p:cNvSpPr>
          <p:nvPr>
            <p:ph type="body" sz="quarter" idx="12" hasCustomPrompt="1"/>
          </p:nvPr>
        </p:nvSpPr>
        <p:spPr>
          <a:xfrm>
            <a:off x="322226" y="1803400"/>
            <a:ext cx="7592002" cy="617976"/>
          </a:xfrm>
        </p:spPr>
        <p:txBody>
          <a:bodyPr anchor="ctr">
            <a:noAutofit/>
          </a:bodyPr>
          <a:lstStyle>
            <a:lvl1pPr algn="r">
              <a:spcBef>
                <a:spcPts val="0"/>
              </a:spcBef>
              <a:defRPr sz="3200" i="1" spc="0" baseline="0">
                <a:solidFill>
                  <a:schemeClr val="bg1"/>
                </a:solidFill>
                <a:effectLst/>
              </a:defRPr>
            </a:lvl1pPr>
          </a:lstStyle>
          <a:p>
            <a:pPr lvl="0"/>
            <a:r>
              <a:rPr kumimoji="1" lang="en-US" altLang="ja-JP" dirty="0" smtClean="0"/>
              <a:t>Subtitle Goes Here</a:t>
            </a:r>
            <a:endParaRPr kumimoji="1" lang="ja-JP" altLang="en-US" dirty="0" smtClean="0"/>
          </a:p>
        </p:txBody>
      </p:sp>
    </p:spTree>
    <p:extLst>
      <p:ext uri="{BB962C8B-B14F-4D97-AF65-F5344CB8AC3E}">
        <p14:creationId xmlns:p14="http://schemas.microsoft.com/office/powerpoint/2010/main" val="6301283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5" presetClass="entr" presetSubtype="0" fill="hold" grpId="0" nodeType="withEffect">
                                  <p:stCondLst>
                                    <p:cond delay="0"/>
                                  </p:stCondLst>
                                  <p:iterate type="lt">
                                    <p:tmPct val="5000"/>
                                  </p:iterate>
                                  <p:childTnLst>
                                    <p:set>
                                      <p:cBhvr>
                                        <p:cTn id="6" dur="1" fill="hold">
                                          <p:stCondLst>
                                            <p:cond delay="0"/>
                                          </p:stCondLst>
                                        </p:cTn>
                                        <p:tgtEl>
                                          <p:spTgt spid="61"/>
                                        </p:tgtEl>
                                        <p:attrNameLst>
                                          <p:attrName>style.visibility</p:attrName>
                                        </p:attrNameLst>
                                      </p:cBhvr>
                                      <p:to>
                                        <p:strVal val="visible"/>
                                      </p:to>
                                    </p:set>
                                    <p:animEffect transition="in" filter="fade">
                                      <p:cBhvr>
                                        <p:cTn id="7" dur="500"/>
                                        <p:tgtEl>
                                          <p:spTgt spid="61"/>
                                        </p:tgtEl>
                                      </p:cBhvr>
                                    </p:animEffect>
                                    <p:anim calcmode="lin" valueType="num">
                                      <p:cBhvr>
                                        <p:cTn id="8" dur="500" fill="hold"/>
                                        <p:tgtEl>
                                          <p:spTgt spid="61"/>
                                        </p:tgtEl>
                                        <p:attrNameLst>
                                          <p:attrName>ppt_w</p:attrName>
                                        </p:attrNameLst>
                                      </p:cBhvr>
                                      <p:tavLst>
                                        <p:tav tm="0" fmla="#ppt_w*sin(2.5*pi*$)">
                                          <p:val>
                                            <p:fltVal val="0"/>
                                          </p:val>
                                        </p:tav>
                                        <p:tav tm="100000">
                                          <p:val>
                                            <p:fltVal val="1"/>
                                          </p:val>
                                        </p:tav>
                                      </p:tavLst>
                                    </p:anim>
                                    <p:anim calcmode="lin" valueType="num">
                                      <p:cBhvr>
                                        <p:cTn id="9" dur="500" fill="hold"/>
                                        <p:tgtEl>
                                          <p:spTgt spid="61"/>
                                        </p:tgtEl>
                                        <p:attrNameLst>
                                          <p:attrName>ppt_h</p:attrName>
                                        </p:attrNameLst>
                                      </p:cBhvr>
                                      <p:tavLst>
                                        <p:tav tm="0">
                                          <p:val>
                                            <p:strVal val="#ppt_h"/>
                                          </p:val>
                                        </p:tav>
                                        <p:tav tm="100000">
                                          <p:val>
                                            <p:strVal val="#ppt_h"/>
                                          </p:val>
                                        </p:tav>
                                      </p:tavLst>
                                    </p:anim>
                                  </p:childTnLst>
                                </p:cTn>
                              </p:par>
                            </p:childTnLst>
                          </p:cTn>
                        </p:par>
                        <p:par>
                          <p:cTn id="10" fill="hold">
                            <p:stCondLst>
                              <p:cond delay="725"/>
                            </p:stCondLst>
                            <p:childTnLst>
                              <p:par>
                                <p:cTn id="11" presetID="22" presetClass="entr" presetSubtype="8" fill="hold" grpId="0" nodeType="afterEffect">
                                  <p:stCondLst>
                                    <p:cond delay="0"/>
                                  </p:stCondLst>
                                  <p:childTnLst>
                                    <p:set>
                                      <p:cBhvr>
                                        <p:cTn id="12" dur="1" fill="hold">
                                          <p:stCondLst>
                                            <p:cond delay="0"/>
                                          </p:stCondLst>
                                        </p:cTn>
                                        <p:tgtEl>
                                          <p:spTgt spid="67"/>
                                        </p:tgtEl>
                                        <p:attrNameLst>
                                          <p:attrName>style.visibility</p:attrName>
                                        </p:attrNameLst>
                                      </p:cBhvr>
                                      <p:to>
                                        <p:strVal val="visible"/>
                                      </p:to>
                                    </p:set>
                                    <p:animEffect transition="in" filter="wipe(left)">
                                      <p:cBhvr>
                                        <p:cTn id="13" dur="500"/>
                                        <p:tgtEl>
                                          <p:spTgt spid="67"/>
                                        </p:tgtEl>
                                      </p:cBhvr>
                                    </p:animEffect>
                                  </p:childTnLst>
                                </p:cTn>
                              </p:par>
                            </p:childTnLst>
                          </p:cTn>
                        </p:par>
                        <p:par>
                          <p:cTn id="14" fill="hold">
                            <p:stCondLst>
                              <p:cond delay="1225"/>
                            </p:stCondLst>
                            <p:childTnLst>
                              <p:par>
                                <p:cTn id="15" presetID="14" presetClass="entr" presetSubtype="10" fill="hold" grpId="0" nodeType="afterEffect">
                                  <p:stCondLst>
                                    <p:cond delay="0"/>
                                  </p:stCondLst>
                                  <p:iterate type="lt">
                                    <p:tmPct val="5000"/>
                                  </p:iterate>
                                  <p:childTnLst>
                                    <p:set>
                                      <p:cBhvr>
                                        <p:cTn id="16" dur="1" fill="hold">
                                          <p:stCondLst>
                                            <p:cond delay="0"/>
                                          </p:stCondLst>
                                        </p:cTn>
                                        <p:tgtEl>
                                          <p:spTgt spid="62">
                                            <p:txEl>
                                              <p:pRg st="0" end="0"/>
                                            </p:txEl>
                                          </p:spTgt>
                                        </p:tgtEl>
                                        <p:attrNameLst>
                                          <p:attrName>style.visibility</p:attrName>
                                        </p:attrNameLst>
                                      </p:cBhvr>
                                      <p:to>
                                        <p:strVal val="visible"/>
                                      </p:to>
                                    </p:set>
                                    <p:animEffect transition="in" filter="randombar(horizontal)">
                                      <p:cBhvr>
                                        <p:cTn id="17" dur="500"/>
                                        <p:tgtEl>
                                          <p:spTgt spid="62">
                                            <p:txEl>
                                              <p:pRg st="0" end="0"/>
                                            </p:txEl>
                                          </p:spTgt>
                                        </p:tgtEl>
                                      </p:cBhvr>
                                    </p:animEffect>
                                  </p:childTnLst>
                                </p:cTn>
                              </p:par>
                            </p:childTnLst>
                          </p:cTn>
                        </p:par>
                        <p:par>
                          <p:cTn id="18" fill="hold">
                            <p:stCondLst>
                              <p:cond delay="2100"/>
                            </p:stCondLst>
                            <p:childTnLst>
                              <p:par>
                                <p:cTn id="19" presetID="22" presetClass="entr" presetSubtype="1" fill="hold" nodeType="afterEffect">
                                  <p:stCondLst>
                                    <p:cond delay="0"/>
                                  </p:stCondLst>
                                  <p:childTnLst>
                                    <p:set>
                                      <p:cBhvr>
                                        <p:cTn id="20" dur="1" fill="hold">
                                          <p:stCondLst>
                                            <p:cond delay="0"/>
                                          </p:stCondLst>
                                        </p:cTn>
                                        <p:tgtEl>
                                          <p:spTgt spid="16"/>
                                        </p:tgtEl>
                                        <p:attrNameLst>
                                          <p:attrName>style.visibility</p:attrName>
                                        </p:attrNameLst>
                                      </p:cBhvr>
                                      <p:to>
                                        <p:strVal val="visible"/>
                                      </p:to>
                                    </p:set>
                                    <p:animEffect transition="in" filter="wipe(up)">
                                      <p:cBhvr>
                                        <p:cTn id="21" dur="500"/>
                                        <p:tgtEl>
                                          <p:spTgt spid="16"/>
                                        </p:tgtEl>
                                      </p:cBhvr>
                                    </p:animEffect>
                                  </p:childTnLst>
                                </p:cTn>
                              </p:par>
                            </p:childTnLst>
                          </p:cTn>
                        </p:par>
                        <p:par>
                          <p:cTn id="22" fill="hold">
                            <p:stCondLst>
                              <p:cond delay="2600"/>
                            </p:stCondLst>
                            <p:childTnLst>
                              <p:par>
                                <p:cTn id="23" presetID="53" presetClass="entr" presetSubtype="16" fill="hold" grpId="0" nodeType="afterEffect">
                                  <p:stCondLst>
                                    <p:cond delay="0"/>
                                  </p:stCondLst>
                                  <p:childTnLst>
                                    <p:set>
                                      <p:cBhvr>
                                        <p:cTn id="24" dur="1" fill="hold">
                                          <p:stCondLst>
                                            <p:cond delay="0"/>
                                          </p:stCondLst>
                                        </p:cTn>
                                        <p:tgtEl>
                                          <p:spTgt spid="5"/>
                                        </p:tgtEl>
                                        <p:attrNameLst>
                                          <p:attrName>style.visibility</p:attrName>
                                        </p:attrNameLst>
                                      </p:cBhvr>
                                      <p:to>
                                        <p:strVal val="visible"/>
                                      </p:to>
                                    </p:set>
                                    <p:anim calcmode="lin" valueType="num">
                                      <p:cBhvr>
                                        <p:cTn id="25" dur="500" fill="hold"/>
                                        <p:tgtEl>
                                          <p:spTgt spid="5"/>
                                        </p:tgtEl>
                                        <p:attrNameLst>
                                          <p:attrName>ppt_w</p:attrName>
                                        </p:attrNameLst>
                                      </p:cBhvr>
                                      <p:tavLst>
                                        <p:tav tm="0">
                                          <p:val>
                                            <p:fltVal val="0"/>
                                          </p:val>
                                        </p:tav>
                                        <p:tav tm="100000">
                                          <p:val>
                                            <p:strVal val="#ppt_w"/>
                                          </p:val>
                                        </p:tav>
                                      </p:tavLst>
                                    </p:anim>
                                    <p:anim calcmode="lin" valueType="num">
                                      <p:cBhvr>
                                        <p:cTn id="26" dur="500" fill="hold"/>
                                        <p:tgtEl>
                                          <p:spTgt spid="5"/>
                                        </p:tgtEl>
                                        <p:attrNameLst>
                                          <p:attrName>ppt_h</p:attrName>
                                        </p:attrNameLst>
                                      </p:cBhvr>
                                      <p:tavLst>
                                        <p:tav tm="0">
                                          <p:val>
                                            <p:fltVal val="0"/>
                                          </p:val>
                                        </p:tav>
                                        <p:tav tm="100000">
                                          <p:val>
                                            <p:strVal val="#ppt_h"/>
                                          </p:val>
                                        </p:tav>
                                      </p:tavLst>
                                    </p:anim>
                                    <p:animEffect transition="in" filter="fade">
                                      <p:cBhvr>
                                        <p:cTn id="27" dur="500"/>
                                        <p:tgtEl>
                                          <p:spTgt spid="5"/>
                                        </p:tgtEl>
                                      </p:cBhvr>
                                    </p:animEffect>
                                  </p:childTnLst>
                                </p:cTn>
                              </p:par>
                              <p:par>
                                <p:cTn id="28" presetID="53" presetClass="entr" presetSubtype="16" fill="hold" grpId="0" nodeType="withEffect">
                                  <p:stCondLst>
                                    <p:cond delay="250"/>
                                  </p:stCondLst>
                                  <p:childTnLst>
                                    <p:set>
                                      <p:cBhvr>
                                        <p:cTn id="29" dur="1" fill="hold">
                                          <p:stCondLst>
                                            <p:cond delay="0"/>
                                          </p:stCondLst>
                                        </p:cTn>
                                        <p:tgtEl>
                                          <p:spTgt spid="6"/>
                                        </p:tgtEl>
                                        <p:attrNameLst>
                                          <p:attrName>style.visibility</p:attrName>
                                        </p:attrNameLst>
                                      </p:cBhvr>
                                      <p:to>
                                        <p:strVal val="visible"/>
                                      </p:to>
                                    </p:set>
                                    <p:anim calcmode="lin" valueType="num">
                                      <p:cBhvr>
                                        <p:cTn id="30" dur="500" fill="hold"/>
                                        <p:tgtEl>
                                          <p:spTgt spid="6"/>
                                        </p:tgtEl>
                                        <p:attrNameLst>
                                          <p:attrName>ppt_w</p:attrName>
                                        </p:attrNameLst>
                                      </p:cBhvr>
                                      <p:tavLst>
                                        <p:tav tm="0">
                                          <p:val>
                                            <p:fltVal val="0"/>
                                          </p:val>
                                        </p:tav>
                                        <p:tav tm="100000">
                                          <p:val>
                                            <p:strVal val="#ppt_w"/>
                                          </p:val>
                                        </p:tav>
                                      </p:tavLst>
                                    </p:anim>
                                    <p:anim calcmode="lin" valueType="num">
                                      <p:cBhvr>
                                        <p:cTn id="31" dur="500" fill="hold"/>
                                        <p:tgtEl>
                                          <p:spTgt spid="6"/>
                                        </p:tgtEl>
                                        <p:attrNameLst>
                                          <p:attrName>ppt_h</p:attrName>
                                        </p:attrNameLst>
                                      </p:cBhvr>
                                      <p:tavLst>
                                        <p:tav tm="0">
                                          <p:val>
                                            <p:fltVal val="0"/>
                                          </p:val>
                                        </p:tav>
                                        <p:tav tm="100000">
                                          <p:val>
                                            <p:strVal val="#ppt_h"/>
                                          </p:val>
                                        </p:tav>
                                      </p:tavLst>
                                    </p:anim>
                                    <p:animEffect transition="in" filter="fade">
                                      <p:cBhvr>
                                        <p:cTn id="32" dur="500"/>
                                        <p:tgtEl>
                                          <p:spTgt spid="6"/>
                                        </p:tgtEl>
                                      </p:cBhvr>
                                    </p:animEffect>
                                  </p:childTnLst>
                                </p:cTn>
                              </p:par>
                            </p:childTnLst>
                          </p:cTn>
                        </p:par>
                        <p:par>
                          <p:cTn id="33" fill="hold">
                            <p:stCondLst>
                              <p:cond delay="3350"/>
                            </p:stCondLst>
                            <p:childTnLst>
                              <p:par>
                                <p:cTn id="34" presetID="22" presetClass="entr" presetSubtype="2" fill="hold" nodeType="afterEffect">
                                  <p:stCondLst>
                                    <p:cond delay="0"/>
                                  </p:stCondLst>
                                  <p:childTnLst>
                                    <p:set>
                                      <p:cBhvr>
                                        <p:cTn id="35" dur="1" fill="hold">
                                          <p:stCondLst>
                                            <p:cond delay="0"/>
                                          </p:stCondLst>
                                        </p:cTn>
                                        <p:tgtEl>
                                          <p:spTgt spid="63"/>
                                        </p:tgtEl>
                                        <p:attrNameLst>
                                          <p:attrName>style.visibility</p:attrName>
                                        </p:attrNameLst>
                                      </p:cBhvr>
                                      <p:to>
                                        <p:strVal val="visible"/>
                                      </p:to>
                                    </p:set>
                                    <p:animEffect transition="in" filter="wipe(right)">
                                      <p:cBhvr>
                                        <p:cTn id="36" dur="500"/>
                                        <p:tgtEl>
                                          <p:spTgt spid="63"/>
                                        </p:tgtEl>
                                      </p:cBhvr>
                                    </p:animEffect>
                                  </p:childTnLst>
                                </p:cTn>
                              </p:par>
                              <p:par>
                                <p:cTn id="37" presetID="22" presetClass="entr" presetSubtype="2" fill="hold" grpId="0" nodeType="withEffect">
                                  <p:stCondLst>
                                    <p:cond delay="250"/>
                                  </p:stCondLst>
                                  <p:childTnLst>
                                    <p:set>
                                      <p:cBhvr>
                                        <p:cTn id="38" dur="1" fill="hold">
                                          <p:stCondLst>
                                            <p:cond delay="0"/>
                                          </p:stCondLst>
                                        </p:cTn>
                                        <p:tgtEl>
                                          <p:spTgt spid="42"/>
                                        </p:tgtEl>
                                        <p:attrNameLst>
                                          <p:attrName>style.visibility</p:attrName>
                                        </p:attrNameLst>
                                      </p:cBhvr>
                                      <p:to>
                                        <p:strVal val="visible"/>
                                      </p:to>
                                    </p:set>
                                    <p:animEffect transition="in" filter="wipe(right)">
                                      <p:cBhvr>
                                        <p:cTn id="39" dur="500"/>
                                        <p:tgtEl>
                                          <p:spTgt spid="42"/>
                                        </p:tgtEl>
                                      </p:cBhvr>
                                    </p:animEffect>
                                  </p:childTnLst>
                                </p:cTn>
                              </p:par>
                            </p:childTnLst>
                          </p:cTn>
                        </p:par>
                        <p:par>
                          <p:cTn id="40" fill="hold">
                            <p:stCondLst>
                              <p:cond delay="4100"/>
                            </p:stCondLst>
                            <p:childTnLst>
                              <p:par>
                                <p:cTn id="41" presetID="56" presetClass="entr" presetSubtype="0" fill="hold" grpId="0" nodeType="afterEffect">
                                  <p:stCondLst>
                                    <p:cond delay="0"/>
                                  </p:stCondLst>
                                  <p:iterate type="lt">
                                    <p:tmPct val="10000"/>
                                  </p:iterate>
                                  <p:childTnLst>
                                    <p:set>
                                      <p:cBhvr>
                                        <p:cTn id="42" dur="1" fill="hold">
                                          <p:stCondLst>
                                            <p:cond delay="0"/>
                                          </p:stCondLst>
                                        </p:cTn>
                                        <p:tgtEl>
                                          <p:spTgt spid="40">
                                            <p:txEl>
                                              <p:pRg st="0" end="0"/>
                                            </p:txEl>
                                          </p:spTgt>
                                        </p:tgtEl>
                                        <p:attrNameLst>
                                          <p:attrName>style.visibility</p:attrName>
                                        </p:attrNameLst>
                                      </p:cBhvr>
                                      <p:to>
                                        <p:strVal val="visible"/>
                                      </p:to>
                                    </p:set>
                                    <p:anim by="(-#ppt_w*2)" calcmode="lin" valueType="num">
                                      <p:cBhvr rctx="PPT">
                                        <p:cTn id="43" dur="375" autoRev="1" fill="hold">
                                          <p:stCondLst>
                                            <p:cond delay="0"/>
                                          </p:stCondLst>
                                        </p:cTn>
                                        <p:tgtEl>
                                          <p:spTgt spid="40">
                                            <p:txEl>
                                              <p:pRg st="0" end="0"/>
                                            </p:txEl>
                                          </p:spTgt>
                                        </p:tgtEl>
                                        <p:attrNameLst>
                                          <p:attrName>ppt_w</p:attrName>
                                        </p:attrNameLst>
                                      </p:cBhvr>
                                    </p:anim>
                                    <p:anim by="(#ppt_w*0.50)" calcmode="lin" valueType="num">
                                      <p:cBhvr>
                                        <p:cTn id="44" dur="375" decel="50000" autoRev="1" fill="hold">
                                          <p:stCondLst>
                                            <p:cond delay="0"/>
                                          </p:stCondLst>
                                        </p:cTn>
                                        <p:tgtEl>
                                          <p:spTgt spid="40">
                                            <p:txEl>
                                              <p:pRg st="0" end="0"/>
                                            </p:txEl>
                                          </p:spTgt>
                                        </p:tgtEl>
                                        <p:attrNameLst>
                                          <p:attrName>ppt_x</p:attrName>
                                        </p:attrNameLst>
                                      </p:cBhvr>
                                    </p:anim>
                                    <p:anim from="(-#ppt_h/2)" to="(#ppt_y)" calcmode="lin" valueType="num">
                                      <p:cBhvr>
                                        <p:cTn id="45" dur="750" fill="hold">
                                          <p:stCondLst>
                                            <p:cond delay="0"/>
                                          </p:stCondLst>
                                        </p:cTn>
                                        <p:tgtEl>
                                          <p:spTgt spid="40">
                                            <p:txEl>
                                              <p:pRg st="0" end="0"/>
                                            </p:txEl>
                                          </p:spTgt>
                                        </p:tgtEl>
                                        <p:attrNameLst>
                                          <p:attrName>ppt_y</p:attrName>
                                        </p:attrNameLst>
                                      </p:cBhvr>
                                    </p:anim>
                                    <p:animRot by="21600000">
                                      <p:cBhvr>
                                        <p:cTn id="46" dur="750" fill="hold">
                                          <p:stCondLst>
                                            <p:cond delay="0"/>
                                          </p:stCondLst>
                                        </p:cTn>
                                        <p:tgtEl>
                                          <p:spTgt spid="40">
                                            <p:txEl>
                                              <p:pRg st="0" end="0"/>
                                            </p:txEl>
                                          </p:spTgt>
                                        </p:tgtEl>
                                        <p:attrNameLst>
                                          <p:attrName>r</p:attrName>
                                        </p:attrNameLst>
                                      </p:cBhvr>
                                    </p:animRot>
                                  </p:childTnLst>
                                </p:cTn>
                              </p:par>
                            </p:childTnLst>
                          </p:cTn>
                        </p:par>
                        <p:par>
                          <p:cTn id="47" fill="hold">
                            <p:stCondLst>
                              <p:cond delay="5075"/>
                            </p:stCondLst>
                            <p:childTnLst>
                              <p:par>
                                <p:cTn id="48" presetID="10" presetClass="entr" presetSubtype="0" fill="hold" grpId="0" nodeType="afterEffect">
                                  <p:stCondLst>
                                    <p:cond delay="0"/>
                                  </p:stCondLst>
                                  <p:childTnLst>
                                    <p:set>
                                      <p:cBhvr>
                                        <p:cTn id="49" dur="1" fill="hold">
                                          <p:stCondLst>
                                            <p:cond delay="0"/>
                                          </p:stCondLst>
                                        </p:cTn>
                                        <p:tgtEl>
                                          <p:spTgt spid="44">
                                            <p:txEl>
                                              <p:pRg st="0" end="0"/>
                                            </p:txEl>
                                          </p:spTgt>
                                        </p:tgtEl>
                                        <p:attrNameLst>
                                          <p:attrName>style.visibility</p:attrName>
                                        </p:attrNameLst>
                                      </p:cBhvr>
                                      <p:to>
                                        <p:strVal val="visible"/>
                                      </p:to>
                                    </p:set>
                                    <p:animEffect transition="in" filter="fade">
                                      <p:cBhvr>
                                        <p:cTn id="50" dur="750"/>
                                        <p:tgtEl>
                                          <p:spTgt spid="44">
                                            <p:txEl>
                                              <p:pRg st="0" end="0"/>
                                            </p:txEl>
                                          </p:spTgt>
                                        </p:tgtEl>
                                      </p:cBhvr>
                                    </p:animEffect>
                                  </p:childTnLst>
                                </p:cTn>
                              </p:par>
                            </p:childTnLst>
                          </p:cTn>
                        </p:par>
                        <p:par>
                          <p:cTn id="51" fill="hold">
                            <p:stCondLst>
                              <p:cond delay="5825"/>
                            </p:stCondLst>
                            <p:childTnLst>
                              <p:par>
                                <p:cTn id="52" presetID="22" presetClass="entr" presetSubtype="1" fill="hold" nodeType="afterEffect">
                                  <p:stCondLst>
                                    <p:cond delay="0"/>
                                  </p:stCondLst>
                                  <p:childTnLst>
                                    <p:set>
                                      <p:cBhvr>
                                        <p:cTn id="53" dur="1" fill="hold">
                                          <p:stCondLst>
                                            <p:cond delay="0"/>
                                          </p:stCondLst>
                                        </p:cTn>
                                        <p:tgtEl>
                                          <p:spTgt spid="9"/>
                                        </p:tgtEl>
                                        <p:attrNameLst>
                                          <p:attrName>style.visibility</p:attrName>
                                        </p:attrNameLst>
                                      </p:cBhvr>
                                      <p:to>
                                        <p:strVal val="visible"/>
                                      </p:to>
                                    </p:set>
                                    <p:animEffect transition="in" filter="wipe(up)">
                                      <p:cBhvr>
                                        <p:cTn id="54" dur="500"/>
                                        <p:tgtEl>
                                          <p:spTgt spid="9"/>
                                        </p:tgtEl>
                                      </p:cBhvr>
                                    </p:animEffect>
                                  </p:childTnLst>
                                </p:cTn>
                              </p:par>
                            </p:childTnLst>
                          </p:cTn>
                        </p:par>
                        <p:par>
                          <p:cTn id="55" fill="hold">
                            <p:stCondLst>
                              <p:cond delay="6325"/>
                            </p:stCondLst>
                            <p:childTnLst>
                              <p:par>
                                <p:cTn id="56" presetID="53" presetClass="entr" presetSubtype="16" fill="hold" grpId="0" nodeType="afterEffect">
                                  <p:stCondLst>
                                    <p:cond delay="0"/>
                                  </p:stCondLst>
                                  <p:childTnLst>
                                    <p:set>
                                      <p:cBhvr>
                                        <p:cTn id="57" dur="1" fill="hold">
                                          <p:stCondLst>
                                            <p:cond delay="0"/>
                                          </p:stCondLst>
                                        </p:cTn>
                                        <p:tgtEl>
                                          <p:spTgt spid="7"/>
                                        </p:tgtEl>
                                        <p:attrNameLst>
                                          <p:attrName>style.visibility</p:attrName>
                                        </p:attrNameLst>
                                      </p:cBhvr>
                                      <p:to>
                                        <p:strVal val="visible"/>
                                      </p:to>
                                    </p:set>
                                    <p:anim calcmode="lin" valueType="num">
                                      <p:cBhvr>
                                        <p:cTn id="58" dur="500" fill="hold"/>
                                        <p:tgtEl>
                                          <p:spTgt spid="7"/>
                                        </p:tgtEl>
                                        <p:attrNameLst>
                                          <p:attrName>ppt_w</p:attrName>
                                        </p:attrNameLst>
                                      </p:cBhvr>
                                      <p:tavLst>
                                        <p:tav tm="0">
                                          <p:val>
                                            <p:fltVal val="0"/>
                                          </p:val>
                                        </p:tav>
                                        <p:tav tm="100000">
                                          <p:val>
                                            <p:strVal val="#ppt_w"/>
                                          </p:val>
                                        </p:tav>
                                      </p:tavLst>
                                    </p:anim>
                                    <p:anim calcmode="lin" valueType="num">
                                      <p:cBhvr>
                                        <p:cTn id="59" dur="500" fill="hold"/>
                                        <p:tgtEl>
                                          <p:spTgt spid="7"/>
                                        </p:tgtEl>
                                        <p:attrNameLst>
                                          <p:attrName>ppt_h</p:attrName>
                                        </p:attrNameLst>
                                      </p:cBhvr>
                                      <p:tavLst>
                                        <p:tav tm="0">
                                          <p:val>
                                            <p:fltVal val="0"/>
                                          </p:val>
                                        </p:tav>
                                        <p:tav tm="100000">
                                          <p:val>
                                            <p:strVal val="#ppt_h"/>
                                          </p:val>
                                        </p:tav>
                                      </p:tavLst>
                                    </p:anim>
                                    <p:animEffect transition="in" filter="fade">
                                      <p:cBhvr>
                                        <p:cTn id="60" dur="500"/>
                                        <p:tgtEl>
                                          <p:spTgt spid="7"/>
                                        </p:tgtEl>
                                      </p:cBhvr>
                                    </p:animEffect>
                                  </p:childTnLst>
                                </p:cTn>
                              </p:par>
                              <p:par>
                                <p:cTn id="61" presetID="53" presetClass="entr" presetSubtype="16" fill="hold" grpId="0" nodeType="withEffect">
                                  <p:stCondLst>
                                    <p:cond delay="250"/>
                                  </p:stCondLst>
                                  <p:childTnLst>
                                    <p:set>
                                      <p:cBhvr>
                                        <p:cTn id="62" dur="1" fill="hold">
                                          <p:stCondLst>
                                            <p:cond delay="0"/>
                                          </p:stCondLst>
                                        </p:cTn>
                                        <p:tgtEl>
                                          <p:spTgt spid="8"/>
                                        </p:tgtEl>
                                        <p:attrNameLst>
                                          <p:attrName>style.visibility</p:attrName>
                                        </p:attrNameLst>
                                      </p:cBhvr>
                                      <p:to>
                                        <p:strVal val="visible"/>
                                      </p:to>
                                    </p:set>
                                    <p:anim calcmode="lin" valueType="num">
                                      <p:cBhvr>
                                        <p:cTn id="63" dur="500" fill="hold"/>
                                        <p:tgtEl>
                                          <p:spTgt spid="8"/>
                                        </p:tgtEl>
                                        <p:attrNameLst>
                                          <p:attrName>ppt_w</p:attrName>
                                        </p:attrNameLst>
                                      </p:cBhvr>
                                      <p:tavLst>
                                        <p:tav tm="0">
                                          <p:val>
                                            <p:fltVal val="0"/>
                                          </p:val>
                                        </p:tav>
                                        <p:tav tm="100000">
                                          <p:val>
                                            <p:strVal val="#ppt_w"/>
                                          </p:val>
                                        </p:tav>
                                      </p:tavLst>
                                    </p:anim>
                                    <p:anim calcmode="lin" valueType="num">
                                      <p:cBhvr>
                                        <p:cTn id="64" dur="500" fill="hold"/>
                                        <p:tgtEl>
                                          <p:spTgt spid="8"/>
                                        </p:tgtEl>
                                        <p:attrNameLst>
                                          <p:attrName>ppt_h</p:attrName>
                                        </p:attrNameLst>
                                      </p:cBhvr>
                                      <p:tavLst>
                                        <p:tav tm="0">
                                          <p:val>
                                            <p:fltVal val="0"/>
                                          </p:val>
                                        </p:tav>
                                        <p:tav tm="100000">
                                          <p:val>
                                            <p:strVal val="#ppt_h"/>
                                          </p:val>
                                        </p:tav>
                                      </p:tavLst>
                                    </p:anim>
                                    <p:animEffect transition="in" filter="fade">
                                      <p:cBhvr>
                                        <p:cTn id="65" dur="500"/>
                                        <p:tgtEl>
                                          <p:spTgt spid="8"/>
                                        </p:tgtEl>
                                      </p:cBhvr>
                                    </p:animEffect>
                                  </p:childTnLst>
                                </p:cTn>
                              </p:par>
                            </p:childTnLst>
                          </p:cTn>
                        </p:par>
                        <p:par>
                          <p:cTn id="66" fill="hold">
                            <p:stCondLst>
                              <p:cond delay="7075"/>
                            </p:stCondLst>
                            <p:childTnLst>
                              <p:par>
                                <p:cTn id="67" presetID="22" presetClass="entr" presetSubtype="8" fill="hold" nodeType="afterEffect">
                                  <p:stCondLst>
                                    <p:cond delay="0"/>
                                  </p:stCondLst>
                                  <p:childTnLst>
                                    <p:set>
                                      <p:cBhvr>
                                        <p:cTn id="68" dur="1" fill="hold">
                                          <p:stCondLst>
                                            <p:cond delay="0"/>
                                          </p:stCondLst>
                                        </p:cTn>
                                        <p:tgtEl>
                                          <p:spTgt spid="64"/>
                                        </p:tgtEl>
                                        <p:attrNameLst>
                                          <p:attrName>style.visibility</p:attrName>
                                        </p:attrNameLst>
                                      </p:cBhvr>
                                      <p:to>
                                        <p:strVal val="visible"/>
                                      </p:to>
                                    </p:set>
                                    <p:animEffect transition="in" filter="wipe(left)">
                                      <p:cBhvr>
                                        <p:cTn id="69" dur="500"/>
                                        <p:tgtEl>
                                          <p:spTgt spid="64"/>
                                        </p:tgtEl>
                                      </p:cBhvr>
                                    </p:animEffect>
                                  </p:childTnLst>
                                </p:cTn>
                              </p:par>
                              <p:par>
                                <p:cTn id="70" presetID="22" presetClass="entr" presetSubtype="8" fill="hold" grpId="0" nodeType="withEffect">
                                  <p:stCondLst>
                                    <p:cond delay="250"/>
                                  </p:stCondLst>
                                  <p:childTnLst>
                                    <p:set>
                                      <p:cBhvr>
                                        <p:cTn id="71" dur="1" fill="hold">
                                          <p:stCondLst>
                                            <p:cond delay="0"/>
                                          </p:stCondLst>
                                        </p:cTn>
                                        <p:tgtEl>
                                          <p:spTgt spid="46"/>
                                        </p:tgtEl>
                                        <p:attrNameLst>
                                          <p:attrName>style.visibility</p:attrName>
                                        </p:attrNameLst>
                                      </p:cBhvr>
                                      <p:to>
                                        <p:strVal val="visible"/>
                                      </p:to>
                                    </p:set>
                                    <p:animEffect transition="in" filter="wipe(left)">
                                      <p:cBhvr>
                                        <p:cTn id="72" dur="500"/>
                                        <p:tgtEl>
                                          <p:spTgt spid="46"/>
                                        </p:tgtEl>
                                      </p:cBhvr>
                                    </p:animEffect>
                                  </p:childTnLst>
                                </p:cTn>
                              </p:par>
                            </p:childTnLst>
                          </p:cTn>
                        </p:par>
                        <p:par>
                          <p:cTn id="73" fill="hold">
                            <p:stCondLst>
                              <p:cond delay="7825"/>
                            </p:stCondLst>
                            <p:childTnLst>
                              <p:par>
                                <p:cTn id="74" presetID="56" presetClass="entr" presetSubtype="0" fill="hold" grpId="0" nodeType="afterEffect">
                                  <p:stCondLst>
                                    <p:cond delay="0"/>
                                  </p:stCondLst>
                                  <p:iterate type="lt">
                                    <p:tmPct val="10000"/>
                                  </p:iterate>
                                  <p:childTnLst>
                                    <p:set>
                                      <p:cBhvr>
                                        <p:cTn id="75" dur="1" fill="hold">
                                          <p:stCondLst>
                                            <p:cond delay="0"/>
                                          </p:stCondLst>
                                        </p:cTn>
                                        <p:tgtEl>
                                          <p:spTgt spid="48">
                                            <p:txEl>
                                              <p:pRg st="0" end="0"/>
                                            </p:txEl>
                                          </p:spTgt>
                                        </p:tgtEl>
                                        <p:attrNameLst>
                                          <p:attrName>style.visibility</p:attrName>
                                        </p:attrNameLst>
                                      </p:cBhvr>
                                      <p:to>
                                        <p:strVal val="visible"/>
                                      </p:to>
                                    </p:set>
                                    <p:anim by="(-#ppt_w*2)" calcmode="lin" valueType="num">
                                      <p:cBhvr rctx="PPT">
                                        <p:cTn id="76" dur="375" autoRev="1" fill="hold">
                                          <p:stCondLst>
                                            <p:cond delay="0"/>
                                          </p:stCondLst>
                                        </p:cTn>
                                        <p:tgtEl>
                                          <p:spTgt spid="48">
                                            <p:txEl>
                                              <p:pRg st="0" end="0"/>
                                            </p:txEl>
                                          </p:spTgt>
                                        </p:tgtEl>
                                        <p:attrNameLst>
                                          <p:attrName>ppt_w</p:attrName>
                                        </p:attrNameLst>
                                      </p:cBhvr>
                                    </p:anim>
                                    <p:anim by="(#ppt_w*0.50)" calcmode="lin" valueType="num">
                                      <p:cBhvr>
                                        <p:cTn id="77" dur="375" decel="50000" autoRev="1" fill="hold">
                                          <p:stCondLst>
                                            <p:cond delay="0"/>
                                          </p:stCondLst>
                                        </p:cTn>
                                        <p:tgtEl>
                                          <p:spTgt spid="48">
                                            <p:txEl>
                                              <p:pRg st="0" end="0"/>
                                            </p:txEl>
                                          </p:spTgt>
                                        </p:tgtEl>
                                        <p:attrNameLst>
                                          <p:attrName>ppt_x</p:attrName>
                                        </p:attrNameLst>
                                      </p:cBhvr>
                                    </p:anim>
                                    <p:anim from="(-#ppt_h/2)" to="(#ppt_y)" calcmode="lin" valueType="num">
                                      <p:cBhvr>
                                        <p:cTn id="78" dur="750" fill="hold">
                                          <p:stCondLst>
                                            <p:cond delay="0"/>
                                          </p:stCondLst>
                                        </p:cTn>
                                        <p:tgtEl>
                                          <p:spTgt spid="48">
                                            <p:txEl>
                                              <p:pRg st="0" end="0"/>
                                            </p:txEl>
                                          </p:spTgt>
                                        </p:tgtEl>
                                        <p:attrNameLst>
                                          <p:attrName>ppt_y</p:attrName>
                                        </p:attrNameLst>
                                      </p:cBhvr>
                                    </p:anim>
                                    <p:animRot by="21600000">
                                      <p:cBhvr>
                                        <p:cTn id="79" dur="750" fill="hold">
                                          <p:stCondLst>
                                            <p:cond delay="0"/>
                                          </p:stCondLst>
                                        </p:cTn>
                                        <p:tgtEl>
                                          <p:spTgt spid="48">
                                            <p:txEl>
                                              <p:pRg st="0" end="0"/>
                                            </p:txEl>
                                          </p:spTgt>
                                        </p:tgtEl>
                                        <p:attrNameLst>
                                          <p:attrName>r</p:attrName>
                                        </p:attrNameLst>
                                      </p:cBhvr>
                                    </p:animRot>
                                  </p:childTnLst>
                                </p:cTn>
                              </p:par>
                            </p:childTnLst>
                          </p:cTn>
                        </p:par>
                        <p:par>
                          <p:cTn id="80" fill="hold">
                            <p:stCondLst>
                              <p:cond delay="8800"/>
                            </p:stCondLst>
                            <p:childTnLst>
                              <p:par>
                                <p:cTn id="81" presetID="10" presetClass="entr" presetSubtype="0" fill="hold" grpId="0" nodeType="afterEffect">
                                  <p:stCondLst>
                                    <p:cond delay="0"/>
                                  </p:stCondLst>
                                  <p:childTnLst>
                                    <p:set>
                                      <p:cBhvr>
                                        <p:cTn id="82" dur="1" fill="hold">
                                          <p:stCondLst>
                                            <p:cond delay="0"/>
                                          </p:stCondLst>
                                        </p:cTn>
                                        <p:tgtEl>
                                          <p:spTgt spid="49">
                                            <p:txEl>
                                              <p:pRg st="0" end="0"/>
                                            </p:txEl>
                                          </p:spTgt>
                                        </p:tgtEl>
                                        <p:attrNameLst>
                                          <p:attrName>style.visibility</p:attrName>
                                        </p:attrNameLst>
                                      </p:cBhvr>
                                      <p:to>
                                        <p:strVal val="visible"/>
                                      </p:to>
                                    </p:set>
                                    <p:animEffect transition="in" filter="fade">
                                      <p:cBhvr>
                                        <p:cTn id="83" dur="750"/>
                                        <p:tgtEl>
                                          <p:spTgt spid="49">
                                            <p:txEl>
                                              <p:pRg st="0" end="0"/>
                                            </p:txEl>
                                          </p:spTgt>
                                        </p:tgtEl>
                                      </p:cBhvr>
                                    </p:animEffect>
                                  </p:childTnLst>
                                </p:cTn>
                              </p:par>
                            </p:childTnLst>
                          </p:cTn>
                        </p:par>
                        <p:par>
                          <p:cTn id="84" fill="hold">
                            <p:stCondLst>
                              <p:cond delay="9550"/>
                            </p:stCondLst>
                            <p:childTnLst>
                              <p:par>
                                <p:cTn id="85" presetID="22" presetClass="entr" presetSubtype="1" fill="hold" nodeType="afterEffect">
                                  <p:stCondLst>
                                    <p:cond delay="0"/>
                                  </p:stCondLst>
                                  <p:childTnLst>
                                    <p:set>
                                      <p:cBhvr>
                                        <p:cTn id="86" dur="1" fill="hold">
                                          <p:stCondLst>
                                            <p:cond delay="0"/>
                                          </p:stCondLst>
                                        </p:cTn>
                                        <p:tgtEl>
                                          <p:spTgt spid="12"/>
                                        </p:tgtEl>
                                        <p:attrNameLst>
                                          <p:attrName>style.visibility</p:attrName>
                                        </p:attrNameLst>
                                      </p:cBhvr>
                                      <p:to>
                                        <p:strVal val="visible"/>
                                      </p:to>
                                    </p:set>
                                    <p:animEffect transition="in" filter="wipe(up)">
                                      <p:cBhvr>
                                        <p:cTn id="87" dur="500"/>
                                        <p:tgtEl>
                                          <p:spTgt spid="12"/>
                                        </p:tgtEl>
                                      </p:cBhvr>
                                    </p:animEffect>
                                  </p:childTnLst>
                                </p:cTn>
                              </p:par>
                            </p:childTnLst>
                          </p:cTn>
                        </p:par>
                        <p:par>
                          <p:cTn id="88" fill="hold">
                            <p:stCondLst>
                              <p:cond delay="10050"/>
                            </p:stCondLst>
                            <p:childTnLst>
                              <p:par>
                                <p:cTn id="89" presetID="53" presetClass="entr" presetSubtype="16" fill="hold" grpId="0" nodeType="afterEffect">
                                  <p:stCondLst>
                                    <p:cond delay="0"/>
                                  </p:stCondLst>
                                  <p:childTnLst>
                                    <p:set>
                                      <p:cBhvr>
                                        <p:cTn id="90" dur="1" fill="hold">
                                          <p:stCondLst>
                                            <p:cond delay="0"/>
                                          </p:stCondLst>
                                        </p:cTn>
                                        <p:tgtEl>
                                          <p:spTgt spid="10"/>
                                        </p:tgtEl>
                                        <p:attrNameLst>
                                          <p:attrName>style.visibility</p:attrName>
                                        </p:attrNameLst>
                                      </p:cBhvr>
                                      <p:to>
                                        <p:strVal val="visible"/>
                                      </p:to>
                                    </p:set>
                                    <p:anim calcmode="lin" valueType="num">
                                      <p:cBhvr>
                                        <p:cTn id="91" dur="500" fill="hold"/>
                                        <p:tgtEl>
                                          <p:spTgt spid="10"/>
                                        </p:tgtEl>
                                        <p:attrNameLst>
                                          <p:attrName>ppt_w</p:attrName>
                                        </p:attrNameLst>
                                      </p:cBhvr>
                                      <p:tavLst>
                                        <p:tav tm="0">
                                          <p:val>
                                            <p:fltVal val="0"/>
                                          </p:val>
                                        </p:tav>
                                        <p:tav tm="100000">
                                          <p:val>
                                            <p:strVal val="#ppt_w"/>
                                          </p:val>
                                        </p:tav>
                                      </p:tavLst>
                                    </p:anim>
                                    <p:anim calcmode="lin" valueType="num">
                                      <p:cBhvr>
                                        <p:cTn id="92" dur="500" fill="hold"/>
                                        <p:tgtEl>
                                          <p:spTgt spid="10"/>
                                        </p:tgtEl>
                                        <p:attrNameLst>
                                          <p:attrName>ppt_h</p:attrName>
                                        </p:attrNameLst>
                                      </p:cBhvr>
                                      <p:tavLst>
                                        <p:tav tm="0">
                                          <p:val>
                                            <p:fltVal val="0"/>
                                          </p:val>
                                        </p:tav>
                                        <p:tav tm="100000">
                                          <p:val>
                                            <p:strVal val="#ppt_h"/>
                                          </p:val>
                                        </p:tav>
                                      </p:tavLst>
                                    </p:anim>
                                    <p:animEffect transition="in" filter="fade">
                                      <p:cBhvr>
                                        <p:cTn id="93" dur="500"/>
                                        <p:tgtEl>
                                          <p:spTgt spid="10"/>
                                        </p:tgtEl>
                                      </p:cBhvr>
                                    </p:animEffect>
                                  </p:childTnLst>
                                </p:cTn>
                              </p:par>
                              <p:par>
                                <p:cTn id="94" presetID="53" presetClass="entr" presetSubtype="16" fill="hold" grpId="0" nodeType="withEffect">
                                  <p:stCondLst>
                                    <p:cond delay="250"/>
                                  </p:stCondLst>
                                  <p:childTnLst>
                                    <p:set>
                                      <p:cBhvr>
                                        <p:cTn id="95" dur="1" fill="hold">
                                          <p:stCondLst>
                                            <p:cond delay="0"/>
                                          </p:stCondLst>
                                        </p:cTn>
                                        <p:tgtEl>
                                          <p:spTgt spid="11"/>
                                        </p:tgtEl>
                                        <p:attrNameLst>
                                          <p:attrName>style.visibility</p:attrName>
                                        </p:attrNameLst>
                                      </p:cBhvr>
                                      <p:to>
                                        <p:strVal val="visible"/>
                                      </p:to>
                                    </p:set>
                                    <p:anim calcmode="lin" valueType="num">
                                      <p:cBhvr>
                                        <p:cTn id="96" dur="500" fill="hold"/>
                                        <p:tgtEl>
                                          <p:spTgt spid="11"/>
                                        </p:tgtEl>
                                        <p:attrNameLst>
                                          <p:attrName>ppt_w</p:attrName>
                                        </p:attrNameLst>
                                      </p:cBhvr>
                                      <p:tavLst>
                                        <p:tav tm="0">
                                          <p:val>
                                            <p:fltVal val="0"/>
                                          </p:val>
                                        </p:tav>
                                        <p:tav tm="100000">
                                          <p:val>
                                            <p:strVal val="#ppt_w"/>
                                          </p:val>
                                        </p:tav>
                                      </p:tavLst>
                                    </p:anim>
                                    <p:anim calcmode="lin" valueType="num">
                                      <p:cBhvr>
                                        <p:cTn id="97" dur="500" fill="hold"/>
                                        <p:tgtEl>
                                          <p:spTgt spid="11"/>
                                        </p:tgtEl>
                                        <p:attrNameLst>
                                          <p:attrName>ppt_h</p:attrName>
                                        </p:attrNameLst>
                                      </p:cBhvr>
                                      <p:tavLst>
                                        <p:tav tm="0">
                                          <p:val>
                                            <p:fltVal val="0"/>
                                          </p:val>
                                        </p:tav>
                                        <p:tav tm="100000">
                                          <p:val>
                                            <p:strVal val="#ppt_h"/>
                                          </p:val>
                                        </p:tav>
                                      </p:tavLst>
                                    </p:anim>
                                    <p:animEffect transition="in" filter="fade">
                                      <p:cBhvr>
                                        <p:cTn id="98" dur="500"/>
                                        <p:tgtEl>
                                          <p:spTgt spid="11"/>
                                        </p:tgtEl>
                                      </p:cBhvr>
                                    </p:animEffect>
                                  </p:childTnLst>
                                </p:cTn>
                              </p:par>
                            </p:childTnLst>
                          </p:cTn>
                        </p:par>
                        <p:par>
                          <p:cTn id="99" fill="hold">
                            <p:stCondLst>
                              <p:cond delay="10800"/>
                            </p:stCondLst>
                            <p:childTnLst>
                              <p:par>
                                <p:cTn id="100" presetID="22" presetClass="entr" presetSubtype="2" fill="hold" nodeType="afterEffect">
                                  <p:stCondLst>
                                    <p:cond delay="0"/>
                                  </p:stCondLst>
                                  <p:childTnLst>
                                    <p:set>
                                      <p:cBhvr>
                                        <p:cTn id="101" dur="1" fill="hold">
                                          <p:stCondLst>
                                            <p:cond delay="0"/>
                                          </p:stCondLst>
                                        </p:cTn>
                                        <p:tgtEl>
                                          <p:spTgt spid="65"/>
                                        </p:tgtEl>
                                        <p:attrNameLst>
                                          <p:attrName>style.visibility</p:attrName>
                                        </p:attrNameLst>
                                      </p:cBhvr>
                                      <p:to>
                                        <p:strVal val="visible"/>
                                      </p:to>
                                    </p:set>
                                    <p:animEffect transition="in" filter="wipe(right)">
                                      <p:cBhvr>
                                        <p:cTn id="102" dur="500"/>
                                        <p:tgtEl>
                                          <p:spTgt spid="65"/>
                                        </p:tgtEl>
                                      </p:cBhvr>
                                    </p:animEffect>
                                  </p:childTnLst>
                                </p:cTn>
                              </p:par>
                              <p:par>
                                <p:cTn id="103" presetID="22" presetClass="entr" presetSubtype="2" fill="hold" grpId="0" nodeType="withEffect">
                                  <p:stCondLst>
                                    <p:cond delay="250"/>
                                  </p:stCondLst>
                                  <p:childTnLst>
                                    <p:set>
                                      <p:cBhvr>
                                        <p:cTn id="104" dur="1" fill="hold">
                                          <p:stCondLst>
                                            <p:cond delay="0"/>
                                          </p:stCondLst>
                                        </p:cTn>
                                        <p:tgtEl>
                                          <p:spTgt spid="52"/>
                                        </p:tgtEl>
                                        <p:attrNameLst>
                                          <p:attrName>style.visibility</p:attrName>
                                        </p:attrNameLst>
                                      </p:cBhvr>
                                      <p:to>
                                        <p:strVal val="visible"/>
                                      </p:to>
                                    </p:set>
                                    <p:animEffect transition="in" filter="wipe(right)">
                                      <p:cBhvr>
                                        <p:cTn id="105" dur="500"/>
                                        <p:tgtEl>
                                          <p:spTgt spid="52"/>
                                        </p:tgtEl>
                                      </p:cBhvr>
                                    </p:animEffect>
                                  </p:childTnLst>
                                </p:cTn>
                              </p:par>
                            </p:childTnLst>
                          </p:cTn>
                        </p:par>
                        <p:par>
                          <p:cTn id="106" fill="hold">
                            <p:stCondLst>
                              <p:cond delay="11550"/>
                            </p:stCondLst>
                            <p:childTnLst>
                              <p:par>
                                <p:cTn id="107" presetID="56" presetClass="entr" presetSubtype="0" fill="hold" grpId="0" nodeType="afterEffect">
                                  <p:stCondLst>
                                    <p:cond delay="0"/>
                                  </p:stCondLst>
                                  <p:iterate type="lt">
                                    <p:tmPct val="10000"/>
                                  </p:iterate>
                                  <p:childTnLst>
                                    <p:set>
                                      <p:cBhvr>
                                        <p:cTn id="108" dur="1" fill="hold">
                                          <p:stCondLst>
                                            <p:cond delay="0"/>
                                          </p:stCondLst>
                                        </p:cTn>
                                        <p:tgtEl>
                                          <p:spTgt spid="50">
                                            <p:txEl>
                                              <p:pRg st="0" end="0"/>
                                            </p:txEl>
                                          </p:spTgt>
                                        </p:tgtEl>
                                        <p:attrNameLst>
                                          <p:attrName>style.visibility</p:attrName>
                                        </p:attrNameLst>
                                      </p:cBhvr>
                                      <p:to>
                                        <p:strVal val="visible"/>
                                      </p:to>
                                    </p:set>
                                    <p:anim by="(-#ppt_w*2)" calcmode="lin" valueType="num">
                                      <p:cBhvr rctx="PPT">
                                        <p:cTn id="109" dur="500" autoRev="1" fill="hold">
                                          <p:stCondLst>
                                            <p:cond delay="0"/>
                                          </p:stCondLst>
                                        </p:cTn>
                                        <p:tgtEl>
                                          <p:spTgt spid="50">
                                            <p:txEl>
                                              <p:pRg st="0" end="0"/>
                                            </p:txEl>
                                          </p:spTgt>
                                        </p:tgtEl>
                                        <p:attrNameLst>
                                          <p:attrName>ppt_w</p:attrName>
                                        </p:attrNameLst>
                                      </p:cBhvr>
                                    </p:anim>
                                    <p:anim by="(#ppt_w*0.50)" calcmode="lin" valueType="num">
                                      <p:cBhvr>
                                        <p:cTn id="110" dur="500" decel="50000" autoRev="1" fill="hold">
                                          <p:stCondLst>
                                            <p:cond delay="0"/>
                                          </p:stCondLst>
                                        </p:cTn>
                                        <p:tgtEl>
                                          <p:spTgt spid="50">
                                            <p:txEl>
                                              <p:pRg st="0" end="0"/>
                                            </p:txEl>
                                          </p:spTgt>
                                        </p:tgtEl>
                                        <p:attrNameLst>
                                          <p:attrName>ppt_x</p:attrName>
                                        </p:attrNameLst>
                                      </p:cBhvr>
                                    </p:anim>
                                    <p:anim from="(-#ppt_h/2)" to="(#ppt_y)" calcmode="lin" valueType="num">
                                      <p:cBhvr>
                                        <p:cTn id="111" dur="1000" fill="hold">
                                          <p:stCondLst>
                                            <p:cond delay="0"/>
                                          </p:stCondLst>
                                        </p:cTn>
                                        <p:tgtEl>
                                          <p:spTgt spid="50">
                                            <p:txEl>
                                              <p:pRg st="0" end="0"/>
                                            </p:txEl>
                                          </p:spTgt>
                                        </p:tgtEl>
                                        <p:attrNameLst>
                                          <p:attrName>ppt_y</p:attrName>
                                        </p:attrNameLst>
                                      </p:cBhvr>
                                    </p:anim>
                                    <p:animRot by="21600000">
                                      <p:cBhvr>
                                        <p:cTn id="112" dur="1000" fill="hold">
                                          <p:stCondLst>
                                            <p:cond delay="0"/>
                                          </p:stCondLst>
                                        </p:cTn>
                                        <p:tgtEl>
                                          <p:spTgt spid="50">
                                            <p:txEl>
                                              <p:pRg st="0" end="0"/>
                                            </p:txEl>
                                          </p:spTgt>
                                        </p:tgtEl>
                                        <p:attrNameLst>
                                          <p:attrName>r</p:attrName>
                                        </p:attrNameLst>
                                      </p:cBhvr>
                                    </p:animRot>
                                  </p:childTnLst>
                                </p:cTn>
                              </p:par>
                            </p:childTnLst>
                          </p:cTn>
                        </p:par>
                        <p:par>
                          <p:cTn id="113" fill="hold">
                            <p:stCondLst>
                              <p:cond delay="12850"/>
                            </p:stCondLst>
                            <p:childTnLst>
                              <p:par>
                                <p:cTn id="114" presetID="10" presetClass="entr" presetSubtype="0" fill="hold" grpId="0" nodeType="afterEffect">
                                  <p:stCondLst>
                                    <p:cond delay="0"/>
                                  </p:stCondLst>
                                  <p:childTnLst>
                                    <p:set>
                                      <p:cBhvr>
                                        <p:cTn id="115" dur="1" fill="hold">
                                          <p:stCondLst>
                                            <p:cond delay="0"/>
                                          </p:stCondLst>
                                        </p:cTn>
                                        <p:tgtEl>
                                          <p:spTgt spid="54">
                                            <p:txEl>
                                              <p:pRg st="0" end="0"/>
                                            </p:txEl>
                                          </p:spTgt>
                                        </p:tgtEl>
                                        <p:attrNameLst>
                                          <p:attrName>style.visibility</p:attrName>
                                        </p:attrNameLst>
                                      </p:cBhvr>
                                      <p:to>
                                        <p:strVal val="visible"/>
                                      </p:to>
                                    </p:set>
                                    <p:animEffect transition="in" filter="fade">
                                      <p:cBhvr>
                                        <p:cTn id="116" dur="750"/>
                                        <p:tgtEl>
                                          <p:spTgt spid="54">
                                            <p:txEl>
                                              <p:pRg st="0" end="0"/>
                                            </p:txEl>
                                          </p:spTgt>
                                        </p:tgtEl>
                                      </p:cBhvr>
                                    </p:animEffect>
                                  </p:childTnLst>
                                </p:cTn>
                              </p:par>
                            </p:childTnLst>
                          </p:cTn>
                        </p:par>
                        <p:par>
                          <p:cTn id="117" fill="hold">
                            <p:stCondLst>
                              <p:cond delay="13600"/>
                            </p:stCondLst>
                            <p:childTnLst>
                              <p:par>
                                <p:cTn id="118" presetID="22" presetClass="entr" presetSubtype="1" fill="hold" nodeType="afterEffect">
                                  <p:stCondLst>
                                    <p:cond delay="0"/>
                                  </p:stCondLst>
                                  <p:childTnLst>
                                    <p:set>
                                      <p:cBhvr>
                                        <p:cTn id="119" dur="1" fill="hold">
                                          <p:stCondLst>
                                            <p:cond delay="0"/>
                                          </p:stCondLst>
                                        </p:cTn>
                                        <p:tgtEl>
                                          <p:spTgt spid="15"/>
                                        </p:tgtEl>
                                        <p:attrNameLst>
                                          <p:attrName>style.visibility</p:attrName>
                                        </p:attrNameLst>
                                      </p:cBhvr>
                                      <p:to>
                                        <p:strVal val="visible"/>
                                      </p:to>
                                    </p:set>
                                    <p:animEffect transition="in" filter="wipe(up)">
                                      <p:cBhvr>
                                        <p:cTn id="120" dur="500"/>
                                        <p:tgtEl>
                                          <p:spTgt spid="15"/>
                                        </p:tgtEl>
                                      </p:cBhvr>
                                    </p:animEffect>
                                  </p:childTnLst>
                                </p:cTn>
                              </p:par>
                            </p:childTnLst>
                          </p:cTn>
                        </p:par>
                        <p:par>
                          <p:cTn id="121" fill="hold">
                            <p:stCondLst>
                              <p:cond delay="14100"/>
                            </p:stCondLst>
                            <p:childTnLst>
                              <p:par>
                                <p:cTn id="122" presetID="53" presetClass="entr" presetSubtype="16" fill="hold" grpId="0" nodeType="afterEffect">
                                  <p:stCondLst>
                                    <p:cond delay="0"/>
                                  </p:stCondLst>
                                  <p:childTnLst>
                                    <p:set>
                                      <p:cBhvr>
                                        <p:cTn id="123" dur="1" fill="hold">
                                          <p:stCondLst>
                                            <p:cond delay="0"/>
                                          </p:stCondLst>
                                        </p:cTn>
                                        <p:tgtEl>
                                          <p:spTgt spid="13"/>
                                        </p:tgtEl>
                                        <p:attrNameLst>
                                          <p:attrName>style.visibility</p:attrName>
                                        </p:attrNameLst>
                                      </p:cBhvr>
                                      <p:to>
                                        <p:strVal val="visible"/>
                                      </p:to>
                                    </p:set>
                                    <p:anim calcmode="lin" valueType="num">
                                      <p:cBhvr>
                                        <p:cTn id="124" dur="500" fill="hold"/>
                                        <p:tgtEl>
                                          <p:spTgt spid="13"/>
                                        </p:tgtEl>
                                        <p:attrNameLst>
                                          <p:attrName>ppt_w</p:attrName>
                                        </p:attrNameLst>
                                      </p:cBhvr>
                                      <p:tavLst>
                                        <p:tav tm="0">
                                          <p:val>
                                            <p:fltVal val="0"/>
                                          </p:val>
                                        </p:tav>
                                        <p:tav tm="100000">
                                          <p:val>
                                            <p:strVal val="#ppt_w"/>
                                          </p:val>
                                        </p:tav>
                                      </p:tavLst>
                                    </p:anim>
                                    <p:anim calcmode="lin" valueType="num">
                                      <p:cBhvr>
                                        <p:cTn id="125" dur="500" fill="hold"/>
                                        <p:tgtEl>
                                          <p:spTgt spid="13"/>
                                        </p:tgtEl>
                                        <p:attrNameLst>
                                          <p:attrName>ppt_h</p:attrName>
                                        </p:attrNameLst>
                                      </p:cBhvr>
                                      <p:tavLst>
                                        <p:tav tm="0">
                                          <p:val>
                                            <p:fltVal val="0"/>
                                          </p:val>
                                        </p:tav>
                                        <p:tav tm="100000">
                                          <p:val>
                                            <p:strVal val="#ppt_h"/>
                                          </p:val>
                                        </p:tav>
                                      </p:tavLst>
                                    </p:anim>
                                    <p:animEffect transition="in" filter="fade">
                                      <p:cBhvr>
                                        <p:cTn id="126" dur="500"/>
                                        <p:tgtEl>
                                          <p:spTgt spid="13"/>
                                        </p:tgtEl>
                                      </p:cBhvr>
                                    </p:animEffect>
                                  </p:childTnLst>
                                </p:cTn>
                              </p:par>
                              <p:par>
                                <p:cTn id="127" presetID="53" presetClass="entr" presetSubtype="16" fill="hold" grpId="0" nodeType="withEffect">
                                  <p:stCondLst>
                                    <p:cond delay="250"/>
                                  </p:stCondLst>
                                  <p:childTnLst>
                                    <p:set>
                                      <p:cBhvr>
                                        <p:cTn id="128" dur="1" fill="hold">
                                          <p:stCondLst>
                                            <p:cond delay="0"/>
                                          </p:stCondLst>
                                        </p:cTn>
                                        <p:tgtEl>
                                          <p:spTgt spid="14"/>
                                        </p:tgtEl>
                                        <p:attrNameLst>
                                          <p:attrName>style.visibility</p:attrName>
                                        </p:attrNameLst>
                                      </p:cBhvr>
                                      <p:to>
                                        <p:strVal val="visible"/>
                                      </p:to>
                                    </p:set>
                                    <p:anim calcmode="lin" valueType="num">
                                      <p:cBhvr>
                                        <p:cTn id="129" dur="500" fill="hold"/>
                                        <p:tgtEl>
                                          <p:spTgt spid="14"/>
                                        </p:tgtEl>
                                        <p:attrNameLst>
                                          <p:attrName>ppt_w</p:attrName>
                                        </p:attrNameLst>
                                      </p:cBhvr>
                                      <p:tavLst>
                                        <p:tav tm="0">
                                          <p:val>
                                            <p:fltVal val="0"/>
                                          </p:val>
                                        </p:tav>
                                        <p:tav tm="100000">
                                          <p:val>
                                            <p:strVal val="#ppt_w"/>
                                          </p:val>
                                        </p:tav>
                                      </p:tavLst>
                                    </p:anim>
                                    <p:anim calcmode="lin" valueType="num">
                                      <p:cBhvr>
                                        <p:cTn id="130" dur="500" fill="hold"/>
                                        <p:tgtEl>
                                          <p:spTgt spid="14"/>
                                        </p:tgtEl>
                                        <p:attrNameLst>
                                          <p:attrName>ppt_h</p:attrName>
                                        </p:attrNameLst>
                                      </p:cBhvr>
                                      <p:tavLst>
                                        <p:tav tm="0">
                                          <p:val>
                                            <p:fltVal val="0"/>
                                          </p:val>
                                        </p:tav>
                                        <p:tav tm="100000">
                                          <p:val>
                                            <p:strVal val="#ppt_h"/>
                                          </p:val>
                                        </p:tav>
                                      </p:tavLst>
                                    </p:anim>
                                    <p:animEffect transition="in" filter="fade">
                                      <p:cBhvr>
                                        <p:cTn id="131" dur="500"/>
                                        <p:tgtEl>
                                          <p:spTgt spid="14"/>
                                        </p:tgtEl>
                                      </p:cBhvr>
                                    </p:animEffect>
                                  </p:childTnLst>
                                </p:cTn>
                              </p:par>
                            </p:childTnLst>
                          </p:cTn>
                        </p:par>
                        <p:par>
                          <p:cTn id="132" fill="hold">
                            <p:stCondLst>
                              <p:cond delay="14850"/>
                            </p:stCondLst>
                            <p:childTnLst>
                              <p:par>
                                <p:cTn id="133" presetID="22" presetClass="entr" presetSubtype="8" fill="hold" nodeType="afterEffect">
                                  <p:stCondLst>
                                    <p:cond delay="0"/>
                                  </p:stCondLst>
                                  <p:childTnLst>
                                    <p:set>
                                      <p:cBhvr>
                                        <p:cTn id="134" dur="1" fill="hold">
                                          <p:stCondLst>
                                            <p:cond delay="0"/>
                                          </p:stCondLst>
                                        </p:cTn>
                                        <p:tgtEl>
                                          <p:spTgt spid="66"/>
                                        </p:tgtEl>
                                        <p:attrNameLst>
                                          <p:attrName>style.visibility</p:attrName>
                                        </p:attrNameLst>
                                      </p:cBhvr>
                                      <p:to>
                                        <p:strVal val="visible"/>
                                      </p:to>
                                    </p:set>
                                    <p:animEffect transition="in" filter="wipe(left)">
                                      <p:cBhvr>
                                        <p:cTn id="135" dur="500"/>
                                        <p:tgtEl>
                                          <p:spTgt spid="66"/>
                                        </p:tgtEl>
                                      </p:cBhvr>
                                    </p:animEffect>
                                  </p:childTnLst>
                                </p:cTn>
                              </p:par>
                              <p:par>
                                <p:cTn id="136" presetID="22" presetClass="entr" presetSubtype="8" fill="hold" grpId="0" nodeType="withEffect">
                                  <p:stCondLst>
                                    <p:cond delay="250"/>
                                  </p:stCondLst>
                                  <p:childTnLst>
                                    <p:set>
                                      <p:cBhvr>
                                        <p:cTn id="137" dur="1" fill="hold">
                                          <p:stCondLst>
                                            <p:cond delay="0"/>
                                          </p:stCondLst>
                                        </p:cTn>
                                        <p:tgtEl>
                                          <p:spTgt spid="56"/>
                                        </p:tgtEl>
                                        <p:attrNameLst>
                                          <p:attrName>style.visibility</p:attrName>
                                        </p:attrNameLst>
                                      </p:cBhvr>
                                      <p:to>
                                        <p:strVal val="visible"/>
                                      </p:to>
                                    </p:set>
                                    <p:animEffect transition="in" filter="wipe(left)">
                                      <p:cBhvr>
                                        <p:cTn id="138" dur="500"/>
                                        <p:tgtEl>
                                          <p:spTgt spid="56"/>
                                        </p:tgtEl>
                                      </p:cBhvr>
                                    </p:animEffect>
                                  </p:childTnLst>
                                </p:cTn>
                              </p:par>
                            </p:childTnLst>
                          </p:cTn>
                        </p:par>
                        <p:par>
                          <p:cTn id="139" fill="hold">
                            <p:stCondLst>
                              <p:cond delay="15600"/>
                            </p:stCondLst>
                            <p:childTnLst>
                              <p:par>
                                <p:cTn id="140" presetID="56" presetClass="entr" presetSubtype="0" fill="hold" grpId="0" nodeType="afterEffect">
                                  <p:stCondLst>
                                    <p:cond delay="0"/>
                                  </p:stCondLst>
                                  <p:iterate type="lt">
                                    <p:tmPct val="10000"/>
                                  </p:iterate>
                                  <p:childTnLst>
                                    <p:set>
                                      <p:cBhvr>
                                        <p:cTn id="141" dur="1" fill="hold">
                                          <p:stCondLst>
                                            <p:cond delay="0"/>
                                          </p:stCondLst>
                                        </p:cTn>
                                        <p:tgtEl>
                                          <p:spTgt spid="58">
                                            <p:txEl>
                                              <p:pRg st="0" end="0"/>
                                            </p:txEl>
                                          </p:spTgt>
                                        </p:tgtEl>
                                        <p:attrNameLst>
                                          <p:attrName>style.visibility</p:attrName>
                                        </p:attrNameLst>
                                      </p:cBhvr>
                                      <p:to>
                                        <p:strVal val="visible"/>
                                      </p:to>
                                    </p:set>
                                    <p:anim by="(-#ppt_w*2)" calcmode="lin" valueType="num">
                                      <p:cBhvr rctx="PPT">
                                        <p:cTn id="142" dur="500" autoRev="1" fill="hold">
                                          <p:stCondLst>
                                            <p:cond delay="0"/>
                                          </p:stCondLst>
                                        </p:cTn>
                                        <p:tgtEl>
                                          <p:spTgt spid="58">
                                            <p:txEl>
                                              <p:pRg st="0" end="0"/>
                                            </p:txEl>
                                          </p:spTgt>
                                        </p:tgtEl>
                                        <p:attrNameLst>
                                          <p:attrName>ppt_w</p:attrName>
                                        </p:attrNameLst>
                                      </p:cBhvr>
                                    </p:anim>
                                    <p:anim by="(#ppt_w*0.50)" calcmode="lin" valueType="num">
                                      <p:cBhvr>
                                        <p:cTn id="143" dur="500" decel="50000" autoRev="1" fill="hold">
                                          <p:stCondLst>
                                            <p:cond delay="0"/>
                                          </p:stCondLst>
                                        </p:cTn>
                                        <p:tgtEl>
                                          <p:spTgt spid="58">
                                            <p:txEl>
                                              <p:pRg st="0" end="0"/>
                                            </p:txEl>
                                          </p:spTgt>
                                        </p:tgtEl>
                                        <p:attrNameLst>
                                          <p:attrName>ppt_x</p:attrName>
                                        </p:attrNameLst>
                                      </p:cBhvr>
                                    </p:anim>
                                    <p:anim from="(-#ppt_h/2)" to="(#ppt_y)" calcmode="lin" valueType="num">
                                      <p:cBhvr>
                                        <p:cTn id="144" dur="1000" fill="hold">
                                          <p:stCondLst>
                                            <p:cond delay="0"/>
                                          </p:stCondLst>
                                        </p:cTn>
                                        <p:tgtEl>
                                          <p:spTgt spid="58">
                                            <p:txEl>
                                              <p:pRg st="0" end="0"/>
                                            </p:txEl>
                                          </p:spTgt>
                                        </p:tgtEl>
                                        <p:attrNameLst>
                                          <p:attrName>ppt_y</p:attrName>
                                        </p:attrNameLst>
                                      </p:cBhvr>
                                    </p:anim>
                                    <p:animRot by="21600000">
                                      <p:cBhvr>
                                        <p:cTn id="145" dur="1000" fill="hold">
                                          <p:stCondLst>
                                            <p:cond delay="0"/>
                                          </p:stCondLst>
                                        </p:cTn>
                                        <p:tgtEl>
                                          <p:spTgt spid="58">
                                            <p:txEl>
                                              <p:pRg st="0" end="0"/>
                                            </p:txEl>
                                          </p:spTgt>
                                        </p:tgtEl>
                                        <p:attrNameLst>
                                          <p:attrName>r</p:attrName>
                                        </p:attrNameLst>
                                      </p:cBhvr>
                                    </p:animRot>
                                  </p:childTnLst>
                                </p:cTn>
                              </p:par>
                            </p:childTnLst>
                          </p:cTn>
                        </p:par>
                        <p:par>
                          <p:cTn id="146" fill="hold">
                            <p:stCondLst>
                              <p:cond delay="16900"/>
                            </p:stCondLst>
                            <p:childTnLst>
                              <p:par>
                                <p:cTn id="147" presetID="10" presetClass="entr" presetSubtype="0" fill="hold" grpId="0" nodeType="afterEffect">
                                  <p:stCondLst>
                                    <p:cond delay="0"/>
                                  </p:stCondLst>
                                  <p:childTnLst>
                                    <p:set>
                                      <p:cBhvr>
                                        <p:cTn id="148" dur="1" fill="hold">
                                          <p:stCondLst>
                                            <p:cond delay="0"/>
                                          </p:stCondLst>
                                        </p:cTn>
                                        <p:tgtEl>
                                          <p:spTgt spid="59">
                                            <p:txEl>
                                              <p:pRg st="0" end="0"/>
                                            </p:txEl>
                                          </p:spTgt>
                                        </p:tgtEl>
                                        <p:attrNameLst>
                                          <p:attrName>style.visibility</p:attrName>
                                        </p:attrNameLst>
                                      </p:cBhvr>
                                      <p:to>
                                        <p:strVal val="visible"/>
                                      </p:to>
                                    </p:set>
                                    <p:animEffect transition="in" filter="fade">
                                      <p:cBhvr>
                                        <p:cTn id="149" dur="750"/>
                                        <p:tgtEl>
                                          <p:spTgt spid="59">
                                            <p:txEl>
                                              <p:pRg st="0" end="0"/>
                                            </p:txEl>
                                          </p:spTgt>
                                        </p:tgtEl>
                                      </p:cBhvr>
                                    </p:animEffect>
                                  </p:childTnLst>
                                </p:cTn>
                              </p:par>
                            </p:childTnLst>
                          </p:cTn>
                        </p:par>
                        <p:par>
                          <p:cTn id="150" fill="hold">
                            <p:stCondLst>
                              <p:cond delay="17650"/>
                            </p:stCondLst>
                            <p:childTnLst>
                              <p:par>
                                <p:cTn id="151" presetID="22" presetClass="entr" presetSubtype="1" fill="hold" nodeType="afterEffect">
                                  <p:stCondLst>
                                    <p:cond delay="0"/>
                                  </p:stCondLst>
                                  <p:childTnLst>
                                    <p:set>
                                      <p:cBhvr>
                                        <p:cTn id="152" dur="1" fill="hold">
                                          <p:stCondLst>
                                            <p:cond delay="0"/>
                                          </p:stCondLst>
                                        </p:cTn>
                                        <p:tgtEl>
                                          <p:spTgt spid="17"/>
                                        </p:tgtEl>
                                        <p:attrNameLst>
                                          <p:attrName>style.visibility</p:attrName>
                                        </p:attrNameLst>
                                      </p:cBhvr>
                                      <p:to>
                                        <p:strVal val="visible"/>
                                      </p:to>
                                    </p:set>
                                    <p:animEffect transition="in" filter="wipe(up)">
                                      <p:cBhvr>
                                        <p:cTn id="153"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7" grpId="0" animBg="1"/>
      <p:bldP spid="5" grpId="0" animBg="1"/>
      <p:bldP spid="6" grpId="0" animBg="1"/>
      <p:bldP spid="7" grpId="0" animBg="1"/>
      <p:bldP spid="8" grpId="0" animBg="1"/>
      <p:bldP spid="10" grpId="0" animBg="1"/>
      <p:bldP spid="11" grpId="0" animBg="1"/>
      <p:bldP spid="13" grpId="0" animBg="1"/>
      <p:bldP spid="14" grpId="0" animBg="1"/>
      <p:bldP spid="40" grpId="0" build="p">
        <p:tmplLst>
          <p:tmpl lvl="1">
            <p:tnLst>
              <p:par>
                <p:cTn presetID="56" presetClass="entr" presetSubtype="0" fill="hold" nodeType="afterEffect">
                  <p:stCondLst>
                    <p:cond delay="0"/>
                  </p:stCondLst>
                  <p:iterate type="lt">
                    <p:tmPct val="10000"/>
                  </p:iterate>
                  <p:childTnLst>
                    <p:set>
                      <p:cBhvr>
                        <p:cTn dur="1" fill="hold">
                          <p:stCondLst>
                            <p:cond delay="0"/>
                          </p:stCondLst>
                        </p:cTn>
                        <p:tgtEl>
                          <p:spTgt spid="40"/>
                        </p:tgtEl>
                        <p:attrNameLst>
                          <p:attrName>style.visibility</p:attrName>
                        </p:attrNameLst>
                      </p:cBhvr>
                      <p:to>
                        <p:strVal val="visible"/>
                      </p:to>
                    </p:set>
                    <p:anim by="(-#ppt_w*2)" calcmode="lin" valueType="num">
                      <p:cBhvr rctx="PPT">
                        <p:cTn dur="375" autoRev="1" fill="hold">
                          <p:stCondLst>
                            <p:cond delay="0"/>
                          </p:stCondLst>
                        </p:cTn>
                        <p:tgtEl>
                          <p:spTgt spid="40"/>
                        </p:tgtEl>
                        <p:attrNameLst>
                          <p:attrName>ppt_w</p:attrName>
                        </p:attrNameLst>
                      </p:cBhvr>
                    </p:anim>
                    <p:anim by="(#ppt_w*0.50)" calcmode="lin" valueType="num">
                      <p:cBhvr>
                        <p:cTn dur="375" decel="50000" autoRev="1" fill="hold">
                          <p:stCondLst>
                            <p:cond delay="0"/>
                          </p:stCondLst>
                        </p:cTn>
                        <p:tgtEl>
                          <p:spTgt spid="40"/>
                        </p:tgtEl>
                        <p:attrNameLst>
                          <p:attrName>ppt_x</p:attrName>
                        </p:attrNameLst>
                      </p:cBhvr>
                    </p:anim>
                    <p:anim from="(-#ppt_h/2)" to="(#ppt_y)" calcmode="lin" valueType="num">
                      <p:cBhvr>
                        <p:cTn dur="750" fill="hold">
                          <p:stCondLst>
                            <p:cond delay="0"/>
                          </p:stCondLst>
                        </p:cTn>
                        <p:tgtEl>
                          <p:spTgt spid="40"/>
                        </p:tgtEl>
                        <p:attrNameLst>
                          <p:attrName>ppt_y</p:attrName>
                        </p:attrNameLst>
                      </p:cBhvr>
                    </p:anim>
                    <p:animRot by="21600000">
                      <p:cBhvr>
                        <p:cTn dur="750" fill="hold">
                          <p:stCondLst>
                            <p:cond delay="0"/>
                          </p:stCondLst>
                        </p:cTn>
                        <p:tgtEl>
                          <p:spTgt spid="40"/>
                        </p:tgtEl>
                        <p:attrNameLst>
                          <p:attrName>r</p:attrName>
                        </p:attrNameLst>
                      </p:cBhvr>
                    </p:animRot>
                  </p:childTnLst>
                </p:cTn>
              </p:par>
            </p:tnLst>
          </p:tmpl>
        </p:tmplLst>
      </p:bldP>
      <p:bldP spid="42" grpId="0" animBg="1"/>
      <p:bldP spid="44" grpId="0" build="p">
        <p:tmplLst>
          <p:tmpl lvl="1">
            <p:tnLst>
              <p:par>
                <p:cTn presetID="10" presetClass="entr" presetSubtype="0" fill="hold" nodeType="afterEffect">
                  <p:stCondLst>
                    <p:cond delay="0"/>
                  </p:stCondLst>
                  <p:childTnLst>
                    <p:set>
                      <p:cBhvr>
                        <p:cTn dur="1" fill="hold">
                          <p:stCondLst>
                            <p:cond delay="0"/>
                          </p:stCondLst>
                        </p:cTn>
                        <p:tgtEl>
                          <p:spTgt spid="44"/>
                        </p:tgtEl>
                        <p:attrNameLst>
                          <p:attrName>style.visibility</p:attrName>
                        </p:attrNameLst>
                      </p:cBhvr>
                      <p:to>
                        <p:strVal val="visible"/>
                      </p:to>
                    </p:set>
                    <p:animEffect transition="in" filter="fade">
                      <p:cBhvr>
                        <p:cTn dur="750"/>
                        <p:tgtEl>
                          <p:spTgt spid="44"/>
                        </p:tgtEl>
                      </p:cBhvr>
                    </p:animEffect>
                  </p:childTnLst>
                </p:cTn>
              </p:par>
            </p:tnLst>
          </p:tmpl>
        </p:tmplLst>
      </p:bldP>
      <p:bldP spid="46" grpId="0" animBg="1"/>
      <p:bldP spid="48" grpId="0" build="p">
        <p:tmplLst>
          <p:tmpl lvl="1">
            <p:tnLst>
              <p:par>
                <p:cTn presetID="56" presetClass="entr" presetSubtype="0" fill="hold" nodeType="afterEffect">
                  <p:stCondLst>
                    <p:cond delay="0"/>
                  </p:stCondLst>
                  <p:iterate type="lt">
                    <p:tmPct val="10000"/>
                  </p:iterate>
                  <p:childTnLst>
                    <p:set>
                      <p:cBhvr>
                        <p:cTn dur="1" fill="hold">
                          <p:stCondLst>
                            <p:cond delay="0"/>
                          </p:stCondLst>
                        </p:cTn>
                        <p:tgtEl>
                          <p:spTgt spid="48"/>
                        </p:tgtEl>
                        <p:attrNameLst>
                          <p:attrName>style.visibility</p:attrName>
                        </p:attrNameLst>
                      </p:cBhvr>
                      <p:to>
                        <p:strVal val="visible"/>
                      </p:to>
                    </p:set>
                    <p:anim by="(-#ppt_w*2)" calcmode="lin" valueType="num">
                      <p:cBhvr rctx="PPT">
                        <p:cTn dur="375" autoRev="1" fill="hold">
                          <p:stCondLst>
                            <p:cond delay="0"/>
                          </p:stCondLst>
                        </p:cTn>
                        <p:tgtEl>
                          <p:spTgt spid="48"/>
                        </p:tgtEl>
                        <p:attrNameLst>
                          <p:attrName>ppt_w</p:attrName>
                        </p:attrNameLst>
                      </p:cBhvr>
                    </p:anim>
                    <p:anim by="(#ppt_w*0.50)" calcmode="lin" valueType="num">
                      <p:cBhvr>
                        <p:cTn dur="375" decel="50000" autoRev="1" fill="hold">
                          <p:stCondLst>
                            <p:cond delay="0"/>
                          </p:stCondLst>
                        </p:cTn>
                        <p:tgtEl>
                          <p:spTgt spid="48"/>
                        </p:tgtEl>
                        <p:attrNameLst>
                          <p:attrName>ppt_x</p:attrName>
                        </p:attrNameLst>
                      </p:cBhvr>
                    </p:anim>
                    <p:anim from="(-#ppt_h/2)" to="(#ppt_y)" calcmode="lin" valueType="num">
                      <p:cBhvr>
                        <p:cTn dur="750" fill="hold">
                          <p:stCondLst>
                            <p:cond delay="0"/>
                          </p:stCondLst>
                        </p:cTn>
                        <p:tgtEl>
                          <p:spTgt spid="48"/>
                        </p:tgtEl>
                        <p:attrNameLst>
                          <p:attrName>ppt_y</p:attrName>
                        </p:attrNameLst>
                      </p:cBhvr>
                    </p:anim>
                    <p:animRot by="21600000">
                      <p:cBhvr>
                        <p:cTn dur="750" fill="hold">
                          <p:stCondLst>
                            <p:cond delay="0"/>
                          </p:stCondLst>
                        </p:cTn>
                        <p:tgtEl>
                          <p:spTgt spid="48"/>
                        </p:tgtEl>
                        <p:attrNameLst>
                          <p:attrName>r</p:attrName>
                        </p:attrNameLst>
                      </p:cBhvr>
                    </p:animRot>
                  </p:childTnLst>
                </p:cTn>
              </p:par>
            </p:tnLst>
          </p:tmpl>
        </p:tmplLst>
      </p:bldP>
      <p:bldP spid="49" grpId="0" build="p">
        <p:tmplLst>
          <p:tmpl lvl="1">
            <p:tnLst>
              <p:par>
                <p:cTn presetID="10" presetClass="entr" presetSubtype="0" fill="hold" nodeType="afterEffect">
                  <p:stCondLst>
                    <p:cond delay="0"/>
                  </p:stCondLst>
                  <p:childTnLst>
                    <p:set>
                      <p:cBhvr>
                        <p:cTn dur="1" fill="hold">
                          <p:stCondLst>
                            <p:cond delay="0"/>
                          </p:stCondLst>
                        </p:cTn>
                        <p:tgtEl>
                          <p:spTgt spid="49"/>
                        </p:tgtEl>
                        <p:attrNameLst>
                          <p:attrName>style.visibility</p:attrName>
                        </p:attrNameLst>
                      </p:cBhvr>
                      <p:to>
                        <p:strVal val="visible"/>
                      </p:to>
                    </p:set>
                    <p:animEffect transition="in" filter="fade">
                      <p:cBhvr>
                        <p:cTn dur="750"/>
                        <p:tgtEl>
                          <p:spTgt spid="49"/>
                        </p:tgtEl>
                      </p:cBhvr>
                    </p:animEffect>
                  </p:childTnLst>
                </p:cTn>
              </p:par>
            </p:tnLst>
          </p:tmpl>
        </p:tmplLst>
      </p:bldP>
      <p:bldP spid="50" grpId="0" build="p">
        <p:tmplLst>
          <p:tmpl lvl="1">
            <p:tnLst>
              <p:par>
                <p:cTn presetID="56" presetClass="entr" presetSubtype="0" fill="hold" nodeType="afterEffect">
                  <p:stCondLst>
                    <p:cond delay="0"/>
                  </p:stCondLst>
                  <p:iterate type="lt">
                    <p:tmPct val="10000"/>
                  </p:iterate>
                  <p:childTnLst>
                    <p:set>
                      <p:cBhvr>
                        <p:cTn dur="1" fill="hold">
                          <p:stCondLst>
                            <p:cond delay="0"/>
                          </p:stCondLst>
                        </p:cTn>
                        <p:tgtEl>
                          <p:spTgt spid="50"/>
                        </p:tgtEl>
                        <p:attrNameLst>
                          <p:attrName>style.visibility</p:attrName>
                        </p:attrNameLst>
                      </p:cBhvr>
                      <p:to>
                        <p:strVal val="visible"/>
                      </p:to>
                    </p:set>
                    <p:anim by="(-#ppt_w*2)" calcmode="lin" valueType="num">
                      <p:cBhvr rctx="PPT">
                        <p:cTn dur="500" autoRev="1" fill="hold">
                          <p:stCondLst>
                            <p:cond delay="0"/>
                          </p:stCondLst>
                        </p:cTn>
                        <p:tgtEl>
                          <p:spTgt spid="50"/>
                        </p:tgtEl>
                        <p:attrNameLst>
                          <p:attrName>ppt_w</p:attrName>
                        </p:attrNameLst>
                      </p:cBhvr>
                    </p:anim>
                    <p:anim by="(#ppt_w*0.50)" calcmode="lin" valueType="num">
                      <p:cBhvr>
                        <p:cTn dur="500" decel="50000" autoRev="1" fill="hold">
                          <p:stCondLst>
                            <p:cond delay="0"/>
                          </p:stCondLst>
                        </p:cTn>
                        <p:tgtEl>
                          <p:spTgt spid="50"/>
                        </p:tgtEl>
                        <p:attrNameLst>
                          <p:attrName>ppt_x</p:attrName>
                        </p:attrNameLst>
                      </p:cBhvr>
                    </p:anim>
                    <p:anim from="(-#ppt_h/2)" to="(#ppt_y)" calcmode="lin" valueType="num">
                      <p:cBhvr>
                        <p:cTn dur="1000" fill="hold">
                          <p:stCondLst>
                            <p:cond delay="0"/>
                          </p:stCondLst>
                        </p:cTn>
                        <p:tgtEl>
                          <p:spTgt spid="50"/>
                        </p:tgtEl>
                        <p:attrNameLst>
                          <p:attrName>ppt_y</p:attrName>
                        </p:attrNameLst>
                      </p:cBhvr>
                    </p:anim>
                    <p:animRot by="21600000">
                      <p:cBhvr>
                        <p:cTn dur="1000" fill="hold">
                          <p:stCondLst>
                            <p:cond delay="0"/>
                          </p:stCondLst>
                        </p:cTn>
                        <p:tgtEl>
                          <p:spTgt spid="50"/>
                        </p:tgtEl>
                        <p:attrNameLst>
                          <p:attrName>r</p:attrName>
                        </p:attrNameLst>
                      </p:cBhvr>
                    </p:animRot>
                  </p:childTnLst>
                </p:cTn>
              </p:par>
            </p:tnLst>
          </p:tmpl>
        </p:tmplLst>
      </p:bldP>
      <p:bldP spid="52" grpId="0" animBg="1"/>
      <p:bldP spid="54" grpId="0" build="p">
        <p:tmplLst>
          <p:tmpl lvl="1">
            <p:tnLst>
              <p:par>
                <p:cTn presetID="10" presetClass="entr" presetSubtype="0" fill="hold" nodeType="afterEffect">
                  <p:stCondLst>
                    <p:cond delay="0"/>
                  </p:stCondLst>
                  <p:childTnLst>
                    <p:set>
                      <p:cBhvr>
                        <p:cTn dur="1" fill="hold">
                          <p:stCondLst>
                            <p:cond delay="0"/>
                          </p:stCondLst>
                        </p:cTn>
                        <p:tgtEl>
                          <p:spTgt spid="54"/>
                        </p:tgtEl>
                        <p:attrNameLst>
                          <p:attrName>style.visibility</p:attrName>
                        </p:attrNameLst>
                      </p:cBhvr>
                      <p:to>
                        <p:strVal val="visible"/>
                      </p:to>
                    </p:set>
                    <p:animEffect transition="in" filter="fade">
                      <p:cBhvr>
                        <p:cTn dur="750"/>
                        <p:tgtEl>
                          <p:spTgt spid="54"/>
                        </p:tgtEl>
                      </p:cBhvr>
                    </p:animEffect>
                  </p:childTnLst>
                </p:cTn>
              </p:par>
            </p:tnLst>
          </p:tmpl>
        </p:tmplLst>
      </p:bldP>
      <p:bldP spid="56" grpId="0" animBg="1"/>
      <p:bldP spid="58" grpId="0" build="p">
        <p:tmplLst>
          <p:tmpl lvl="1">
            <p:tnLst>
              <p:par>
                <p:cTn presetID="56" presetClass="entr" presetSubtype="0" fill="hold" nodeType="afterEffect">
                  <p:stCondLst>
                    <p:cond delay="0"/>
                  </p:stCondLst>
                  <p:iterate type="lt">
                    <p:tmPct val="10000"/>
                  </p:iterate>
                  <p:childTnLst>
                    <p:set>
                      <p:cBhvr>
                        <p:cTn dur="1" fill="hold">
                          <p:stCondLst>
                            <p:cond delay="0"/>
                          </p:stCondLst>
                        </p:cTn>
                        <p:tgtEl>
                          <p:spTgt spid="58"/>
                        </p:tgtEl>
                        <p:attrNameLst>
                          <p:attrName>style.visibility</p:attrName>
                        </p:attrNameLst>
                      </p:cBhvr>
                      <p:to>
                        <p:strVal val="visible"/>
                      </p:to>
                    </p:set>
                    <p:anim by="(-#ppt_w*2)" calcmode="lin" valueType="num">
                      <p:cBhvr rctx="PPT">
                        <p:cTn dur="500" autoRev="1" fill="hold">
                          <p:stCondLst>
                            <p:cond delay="0"/>
                          </p:stCondLst>
                        </p:cTn>
                        <p:tgtEl>
                          <p:spTgt spid="58"/>
                        </p:tgtEl>
                        <p:attrNameLst>
                          <p:attrName>ppt_w</p:attrName>
                        </p:attrNameLst>
                      </p:cBhvr>
                    </p:anim>
                    <p:anim by="(#ppt_w*0.50)" calcmode="lin" valueType="num">
                      <p:cBhvr>
                        <p:cTn dur="500" decel="50000" autoRev="1" fill="hold">
                          <p:stCondLst>
                            <p:cond delay="0"/>
                          </p:stCondLst>
                        </p:cTn>
                        <p:tgtEl>
                          <p:spTgt spid="58"/>
                        </p:tgtEl>
                        <p:attrNameLst>
                          <p:attrName>ppt_x</p:attrName>
                        </p:attrNameLst>
                      </p:cBhvr>
                    </p:anim>
                    <p:anim from="(-#ppt_h/2)" to="(#ppt_y)" calcmode="lin" valueType="num">
                      <p:cBhvr>
                        <p:cTn dur="1000" fill="hold">
                          <p:stCondLst>
                            <p:cond delay="0"/>
                          </p:stCondLst>
                        </p:cTn>
                        <p:tgtEl>
                          <p:spTgt spid="58"/>
                        </p:tgtEl>
                        <p:attrNameLst>
                          <p:attrName>ppt_y</p:attrName>
                        </p:attrNameLst>
                      </p:cBhvr>
                    </p:anim>
                    <p:animRot by="21600000">
                      <p:cBhvr>
                        <p:cTn dur="1000" fill="hold">
                          <p:stCondLst>
                            <p:cond delay="0"/>
                          </p:stCondLst>
                        </p:cTn>
                        <p:tgtEl>
                          <p:spTgt spid="58"/>
                        </p:tgtEl>
                        <p:attrNameLst>
                          <p:attrName>r</p:attrName>
                        </p:attrNameLst>
                      </p:cBhvr>
                    </p:animRot>
                  </p:childTnLst>
                </p:cTn>
              </p:par>
            </p:tnLst>
          </p:tmpl>
        </p:tmplLst>
      </p:bldP>
      <p:bldP spid="59" grpId="0" build="p">
        <p:tmplLst>
          <p:tmpl lvl="1">
            <p:tnLst>
              <p:par>
                <p:cTn presetID="10" presetClass="entr" presetSubtype="0" fill="hold" nodeType="afterEffect">
                  <p:stCondLst>
                    <p:cond delay="0"/>
                  </p:stCondLst>
                  <p:childTnLst>
                    <p:set>
                      <p:cBhvr>
                        <p:cTn dur="1" fill="hold">
                          <p:stCondLst>
                            <p:cond delay="0"/>
                          </p:stCondLst>
                        </p:cTn>
                        <p:tgtEl>
                          <p:spTgt spid="59"/>
                        </p:tgtEl>
                        <p:attrNameLst>
                          <p:attrName>style.visibility</p:attrName>
                        </p:attrNameLst>
                      </p:cBhvr>
                      <p:to>
                        <p:strVal val="visible"/>
                      </p:to>
                    </p:set>
                    <p:animEffect transition="in" filter="fade">
                      <p:cBhvr>
                        <p:cTn dur="750"/>
                        <p:tgtEl>
                          <p:spTgt spid="59"/>
                        </p:tgtEl>
                      </p:cBhvr>
                    </p:animEffect>
                  </p:childTnLst>
                </p:cTn>
              </p:par>
            </p:tnLst>
          </p:tmpl>
        </p:tmplLst>
      </p:bldP>
      <p:bldP spid="61" grpId="0"/>
      <p:bldP spid="62" grpId="0" build="p">
        <p:tmplLst>
          <p:tmpl lvl="1">
            <p:tnLst>
              <p:par>
                <p:cTn presetID="14" presetClass="entr" presetSubtype="10" fill="hold" nodeType="afterEffect">
                  <p:stCondLst>
                    <p:cond delay="0"/>
                  </p:stCondLst>
                  <p:iterate type="lt">
                    <p:tmPct val="5000"/>
                  </p:iterate>
                  <p:childTnLst>
                    <p:set>
                      <p:cBhvr>
                        <p:cTn dur="1" fill="hold">
                          <p:stCondLst>
                            <p:cond delay="0"/>
                          </p:stCondLst>
                        </p:cTn>
                        <p:tgtEl>
                          <p:spTgt spid="62"/>
                        </p:tgtEl>
                        <p:attrNameLst>
                          <p:attrName>style.visibility</p:attrName>
                        </p:attrNameLst>
                      </p:cBhvr>
                      <p:to>
                        <p:strVal val="visible"/>
                      </p:to>
                    </p:set>
                    <p:animEffect transition="in" filter="randombar(horizontal)">
                      <p:cBhvr>
                        <p:cTn dur="500"/>
                        <p:tgtEl>
                          <p:spTgt spid="62"/>
                        </p:tgtEl>
                      </p:cBhvr>
                    </p:animEffect>
                  </p:childTnLst>
                </p:cTn>
              </p:par>
            </p:tnLst>
          </p:tmpl>
        </p:tmplLst>
      </p:bldP>
    </p:bldLst>
  </p:timing>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3 Reasons">
    <p:spTree>
      <p:nvGrpSpPr>
        <p:cNvPr id="1" name=""/>
        <p:cNvGrpSpPr/>
        <p:nvPr/>
      </p:nvGrpSpPr>
      <p:grpSpPr>
        <a:xfrm>
          <a:off x="0" y="0"/>
          <a:ext cx="0" cy="0"/>
          <a:chOff x="0" y="0"/>
          <a:chExt cx="0" cy="0"/>
        </a:xfrm>
      </p:grpSpPr>
      <p:sp>
        <p:nvSpPr>
          <p:cNvPr id="5" name="正方形/長方形 4"/>
          <p:cNvSpPr/>
          <p:nvPr userDrawn="1"/>
        </p:nvSpPr>
        <p:spPr>
          <a:xfrm>
            <a:off x="0" y="8096865"/>
            <a:ext cx="18286413" cy="2190134"/>
          </a:xfrm>
          <a:prstGeom prst="rect">
            <a:avLst/>
          </a:prstGeom>
          <a:gradFill>
            <a:gsLst>
              <a:gs pos="0">
                <a:schemeClr val="tx2"/>
              </a:gs>
              <a:gs pos="31000">
                <a:srgbClr val="FFFFFF">
                  <a:alpha val="54000"/>
                </a:srgbClr>
              </a:gs>
              <a:gs pos="88000">
                <a:srgbClr val="FFFFFF">
                  <a:alpha val="48000"/>
                </a:srgbClr>
              </a:gs>
              <a:gs pos="67000">
                <a:schemeClr val="tx2">
                  <a:alpha val="2000"/>
                </a:schemeClr>
              </a:gs>
              <a:gs pos="100000">
                <a:schemeClr val="tx2"/>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 name="スライド番号プレースホルダー 3"/>
          <p:cNvSpPr>
            <a:spLocks noGrp="1"/>
          </p:cNvSpPr>
          <p:nvPr>
            <p:ph type="sldNum" sz="quarter" idx="11"/>
          </p:nvPr>
        </p:nvSpPr>
        <p:spPr/>
        <p:txBody>
          <a:bodyPr/>
          <a:lstStyle/>
          <a:p>
            <a:fld id="{F95F845C-B07D-424A-A6EA-96D8F4A7E4C5}" type="slidenum">
              <a:rPr lang="ja-JP" altLang="en-US" smtClean="0"/>
              <a:pPr/>
              <a:t>‹#›</a:t>
            </a:fld>
            <a:endParaRPr lang="ja-JP" altLang="en-US"/>
          </a:p>
        </p:txBody>
      </p:sp>
      <p:sp>
        <p:nvSpPr>
          <p:cNvPr id="7" name="タイトル 1"/>
          <p:cNvSpPr>
            <a:spLocks noGrp="1"/>
          </p:cNvSpPr>
          <p:nvPr>
            <p:ph type="title" hasCustomPrompt="1"/>
          </p:nvPr>
        </p:nvSpPr>
        <p:spPr>
          <a:xfrm rot="21600000">
            <a:off x="6975988" y="1301034"/>
            <a:ext cx="10485884" cy="1496290"/>
          </a:xfrm>
        </p:spPr>
        <p:txBody>
          <a:bodyPr anchor="ctr"/>
          <a:lstStyle>
            <a:lvl1pPr algn="l">
              <a:lnSpc>
                <a:spcPts val="9000"/>
              </a:lnSpc>
              <a:defRPr/>
            </a:lvl1pPr>
          </a:lstStyle>
          <a:p>
            <a:r>
              <a:rPr kumimoji="1" lang="en-US" altLang="ja-JP" dirty="0" smtClean="0"/>
              <a:t>SLIDE TITLE GOES HERE</a:t>
            </a:r>
            <a:endParaRPr kumimoji="1" lang="ja-JP" altLang="en-US" dirty="0"/>
          </a:p>
        </p:txBody>
      </p:sp>
      <p:sp>
        <p:nvSpPr>
          <p:cNvPr id="8" name="テキスト プレースホルダー 5"/>
          <p:cNvSpPr>
            <a:spLocks noGrp="1"/>
          </p:cNvSpPr>
          <p:nvPr>
            <p:ph type="body" sz="quarter" idx="17" hasCustomPrompt="1"/>
          </p:nvPr>
        </p:nvSpPr>
        <p:spPr>
          <a:xfrm>
            <a:off x="6932253" y="632278"/>
            <a:ext cx="10502293" cy="964895"/>
          </a:xfrm>
        </p:spPr>
        <p:txBody>
          <a:bodyPr anchor="ctr">
            <a:noAutofit/>
          </a:bodyPr>
          <a:lstStyle>
            <a:lvl1pPr algn="l">
              <a:spcBef>
                <a:spcPts val="0"/>
              </a:spcBef>
              <a:defRPr sz="4800" i="0" spc="0" baseline="0">
                <a:solidFill>
                  <a:schemeClr val="accent2"/>
                </a:solidFill>
                <a:effectLst>
                  <a:innerShdw blurRad="63500" dist="50800">
                    <a:prstClr val="black">
                      <a:alpha val="50000"/>
                    </a:prstClr>
                  </a:innerShdw>
                </a:effectLst>
                <a:latin typeface="Bebas Neue Regular" pitchFamily="50" charset="0"/>
              </a:defRPr>
            </a:lvl1pPr>
          </a:lstStyle>
          <a:p>
            <a:pPr lvl="0"/>
            <a:r>
              <a:rPr kumimoji="1" lang="en-US" altLang="ja-JP" dirty="0" smtClean="0"/>
              <a:t>TEXT HERE</a:t>
            </a:r>
            <a:endParaRPr kumimoji="1" lang="ja-JP" altLang="en-US" dirty="0" smtClean="0"/>
          </a:p>
        </p:txBody>
      </p:sp>
      <p:sp>
        <p:nvSpPr>
          <p:cNvPr id="9" name="図プレースホルダー 9"/>
          <p:cNvSpPr>
            <a:spLocks noGrp="1"/>
          </p:cNvSpPr>
          <p:nvPr>
            <p:ph type="pic" sz="quarter" idx="13" hasCustomPrompt="1"/>
          </p:nvPr>
        </p:nvSpPr>
        <p:spPr>
          <a:xfrm>
            <a:off x="6985821" y="3009629"/>
            <a:ext cx="938190" cy="940298"/>
          </a:xfrm>
          <a:effectLst>
            <a:innerShdw blurRad="63500" dist="50800">
              <a:prstClr val="black">
                <a:alpha val="50000"/>
              </a:prstClr>
            </a:innerShdw>
          </a:effectLst>
        </p:spPr>
        <p:txBody>
          <a:bodyPr>
            <a:noAutofit/>
          </a:bodyPr>
          <a:lstStyle>
            <a:lvl1pPr>
              <a:defRPr sz="1100">
                <a:latin typeface="Bebas Neue Regular" pitchFamily="50" charset="0"/>
              </a:defRPr>
            </a:lvl1pPr>
          </a:lstStyle>
          <a:p>
            <a:r>
              <a:rPr kumimoji="1" lang="en-US" altLang="ja-JP" dirty="0" smtClean="0"/>
              <a:t>ICON</a:t>
            </a:r>
            <a:endParaRPr kumimoji="1" lang="ja-JP" altLang="en-US" dirty="0"/>
          </a:p>
        </p:txBody>
      </p:sp>
      <p:sp>
        <p:nvSpPr>
          <p:cNvPr id="10" name="テキスト プレースホルダー 5"/>
          <p:cNvSpPr>
            <a:spLocks noGrp="1"/>
          </p:cNvSpPr>
          <p:nvPr>
            <p:ph type="body" sz="quarter" idx="18" hasCustomPrompt="1"/>
          </p:nvPr>
        </p:nvSpPr>
        <p:spPr>
          <a:xfrm>
            <a:off x="8112526" y="2632723"/>
            <a:ext cx="9311209" cy="964895"/>
          </a:xfrm>
        </p:spPr>
        <p:txBody>
          <a:bodyPr anchor="ctr">
            <a:noAutofit/>
          </a:bodyPr>
          <a:lstStyle>
            <a:lvl1pPr algn="l">
              <a:spcBef>
                <a:spcPts val="0"/>
              </a:spcBef>
              <a:defRPr sz="4000" i="0" spc="0" baseline="0">
                <a:solidFill>
                  <a:schemeClr val="accent2"/>
                </a:solidFill>
                <a:effectLst>
                  <a:innerShdw blurRad="63500" dist="50800">
                    <a:prstClr val="black">
                      <a:alpha val="50000"/>
                    </a:prstClr>
                  </a:innerShdw>
                </a:effectLst>
                <a:latin typeface="Bebas Neue Regular" pitchFamily="50" charset="0"/>
              </a:defRPr>
            </a:lvl1pPr>
          </a:lstStyle>
          <a:p>
            <a:pPr lvl="0"/>
            <a:r>
              <a:rPr kumimoji="1" lang="en-US" altLang="ja-JP" dirty="0" smtClean="0"/>
              <a:t>TEXT HERE</a:t>
            </a:r>
            <a:endParaRPr kumimoji="1" lang="ja-JP" altLang="en-US" dirty="0" smtClean="0"/>
          </a:p>
        </p:txBody>
      </p:sp>
      <p:sp>
        <p:nvSpPr>
          <p:cNvPr id="11" name="テキスト プレースホルダー 5"/>
          <p:cNvSpPr>
            <a:spLocks noGrp="1"/>
          </p:cNvSpPr>
          <p:nvPr>
            <p:ph type="body" sz="quarter" idx="21" hasCustomPrompt="1"/>
          </p:nvPr>
        </p:nvSpPr>
        <p:spPr>
          <a:xfrm>
            <a:off x="8101824" y="3327295"/>
            <a:ext cx="9337269" cy="993029"/>
          </a:xfrm>
        </p:spPr>
        <p:txBody>
          <a:bodyPr anchor="t">
            <a:noAutofit/>
          </a:bodyPr>
          <a:lstStyle>
            <a:lvl1pPr algn="l">
              <a:lnSpc>
                <a:spcPct val="100000"/>
              </a:lnSpc>
              <a:spcBef>
                <a:spcPts val="0"/>
              </a:spcBef>
              <a:defRPr sz="2400" i="0" u="none" spc="0" baseline="0">
                <a:solidFill>
                  <a:schemeClr val="accent3"/>
                </a:solidFill>
                <a:effectLst/>
                <a:latin typeface="+mn-lt"/>
              </a:defRPr>
            </a:lvl1pPr>
          </a:lstStyle>
          <a:p>
            <a:pPr lvl="0"/>
            <a:r>
              <a:rPr kumimoji="1" lang="en-US" altLang="ja-JP" dirty="0" smtClean="0"/>
              <a:t>Text Here</a:t>
            </a:r>
          </a:p>
        </p:txBody>
      </p:sp>
      <p:sp>
        <p:nvSpPr>
          <p:cNvPr id="12" name="図プレースホルダー 9"/>
          <p:cNvSpPr>
            <a:spLocks noGrp="1"/>
          </p:cNvSpPr>
          <p:nvPr>
            <p:ph type="pic" sz="quarter" idx="22" hasCustomPrompt="1"/>
          </p:nvPr>
        </p:nvSpPr>
        <p:spPr>
          <a:xfrm>
            <a:off x="6985821" y="4762230"/>
            <a:ext cx="938190" cy="940298"/>
          </a:xfrm>
          <a:effectLst>
            <a:innerShdw blurRad="63500" dist="50800">
              <a:prstClr val="black">
                <a:alpha val="50000"/>
              </a:prstClr>
            </a:innerShdw>
          </a:effectLst>
        </p:spPr>
        <p:txBody>
          <a:bodyPr>
            <a:noAutofit/>
          </a:bodyPr>
          <a:lstStyle>
            <a:lvl1pPr>
              <a:defRPr sz="1100">
                <a:latin typeface="Bebas Neue Regular" pitchFamily="50" charset="0"/>
              </a:defRPr>
            </a:lvl1pPr>
          </a:lstStyle>
          <a:p>
            <a:r>
              <a:rPr kumimoji="1" lang="en-US" altLang="ja-JP" dirty="0" smtClean="0"/>
              <a:t>ICON</a:t>
            </a:r>
            <a:endParaRPr kumimoji="1" lang="ja-JP" altLang="en-US" dirty="0"/>
          </a:p>
        </p:txBody>
      </p:sp>
      <p:sp>
        <p:nvSpPr>
          <p:cNvPr id="13" name="テキスト プレースホルダー 5"/>
          <p:cNvSpPr>
            <a:spLocks noGrp="1"/>
          </p:cNvSpPr>
          <p:nvPr>
            <p:ph type="body" sz="quarter" idx="23" hasCustomPrompt="1"/>
          </p:nvPr>
        </p:nvSpPr>
        <p:spPr>
          <a:xfrm>
            <a:off x="8112526" y="4385324"/>
            <a:ext cx="9311209" cy="964895"/>
          </a:xfrm>
        </p:spPr>
        <p:txBody>
          <a:bodyPr anchor="ctr">
            <a:noAutofit/>
          </a:bodyPr>
          <a:lstStyle>
            <a:lvl1pPr algn="l">
              <a:spcBef>
                <a:spcPts val="0"/>
              </a:spcBef>
              <a:defRPr sz="4000" i="0" spc="0" baseline="0">
                <a:solidFill>
                  <a:schemeClr val="accent2"/>
                </a:solidFill>
                <a:effectLst>
                  <a:innerShdw blurRad="63500" dist="50800">
                    <a:prstClr val="black">
                      <a:alpha val="50000"/>
                    </a:prstClr>
                  </a:innerShdw>
                </a:effectLst>
                <a:latin typeface="Bebas Neue Regular" pitchFamily="50" charset="0"/>
              </a:defRPr>
            </a:lvl1pPr>
          </a:lstStyle>
          <a:p>
            <a:pPr lvl="0"/>
            <a:r>
              <a:rPr kumimoji="1" lang="en-US" altLang="ja-JP" dirty="0" smtClean="0"/>
              <a:t>TEXT HERE</a:t>
            </a:r>
            <a:endParaRPr kumimoji="1" lang="ja-JP" altLang="en-US" dirty="0" smtClean="0"/>
          </a:p>
        </p:txBody>
      </p:sp>
      <p:sp>
        <p:nvSpPr>
          <p:cNvPr id="14" name="テキスト プレースホルダー 5"/>
          <p:cNvSpPr>
            <a:spLocks noGrp="1"/>
          </p:cNvSpPr>
          <p:nvPr>
            <p:ph type="body" sz="quarter" idx="24" hasCustomPrompt="1"/>
          </p:nvPr>
        </p:nvSpPr>
        <p:spPr>
          <a:xfrm>
            <a:off x="8101824" y="5079896"/>
            <a:ext cx="9337269" cy="993029"/>
          </a:xfrm>
        </p:spPr>
        <p:txBody>
          <a:bodyPr anchor="t">
            <a:noAutofit/>
          </a:bodyPr>
          <a:lstStyle>
            <a:lvl1pPr algn="l">
              <a:lnSpc>
                <a:spcPct val="100000"/>
              </a:lnSpc>
              <a:spcBef>
                <a:spcPts val="0"/>
              </a:spcBef>
              <a:defRPr sz="2400" i="0" u="none" spc="0" baseline="0">
                <a:solidFill>
                  <a:schemeClr val="accent3"/>
                </a:solidFill>
                <a:effectLst/>
                <a:latin typeface="+mn-lt"/>
              </a:defRPr>
            </a:lvl1pPr>
          </a:lstStyle>
          <a:p>
            <a:pPr lvl="0"/>
            <a:r>
              <a:rPr kumimoji="1" lang="en-US" altLang="ja-JP" dirty="0" smtClean="0"/>
              <a:t>Text Here</a:t>
            </a:r>
          </a:p>
        </p:txBody>
      </p:sp>
      <p:sp>
        <p:nvSpPr>
          <p:cNvPr id="15" name="図プレースホルダー 9"/>
          <p:cNvSpPr>
            <a:spLocks noGrp="1"/>
          </p:cNvSpPr>
          <p:nvPr>
            <p:ph type="pic" sz="quarter" idx="25" hasCustomPrompt="1"/>
          </p:nvPr>
        </p:nvSpPr>
        <p:spPr>
          <a:xfrm>
            <a:off x="6985821" y="6514829"/>
            <a:ext cx="938190" cy="940298"/>
          </a:xfrm>
          <a:effectLst>
            <a:innerShdw blurRad="63500" dist="50800">
              <a:prstClr val="black">
                <a:alpha val="50000"/>
              </a:prstClr>
            </a:innerShdw>
          </a:effectLst>
        </p:spPr>
        <p:txBody>
          <a:bodyPr>
            <a:noAutofit/>
          </a:bodyPr>
          <a:lstStyle>
            <a:lvl1pPr>
              <a:defRPr sz="1100">
                <a:latin typeface="Bebas Neue Regular" pitchFamily="50" charset="0"/>
              </a:defRPr>
            </a:lvl1pPr>
          </a:lstStyle>
          <a:p>
            <a:r>
              <a:rPr kumimoji="1" lang="en-US" altLang="ja-JP" dirty="0" smtClean="0"/>
              <a:t>ICON</a:t>
            </a:r>
            <a:endParaRPr kumimoji="1" lang="ja-JP" altLang="en-US" dirty="0"/>
          </a:p>
        </p:txBody>
      </p:sp>
      <p:sp>
        <p:nvSpPr>
          <p:cNvPr id="16" name="テキスト プレースホルダー 5"/>
          <p:cNvSpPr>
            <a:spLocks noGrp="1"/>
          </p:cNvSpPr>
          <p:nvPr>
            <p:ph type="body" sz="quarter" idx="26" hasCustomPrompt="1"/>
          </p:nvPr>
        </p:nvSpPr>
        <p:spPr>
          <a:xfrm>
            <a:off x="8112526" y="6137923"/>
            <a:ext cx="9311209" cy="964895"/>
          </a:xfrm>
        </p:spPr>
        <p:txBody>
          <a:bodyPr anchor="ctr">
            <a:noAutofit/>
          </a:bodyPr>
          <a:lstStyle>
            <a:lvl1pPr algn="l">
              <a:spcBef>
                <a:spcPts val="0"/>
              </a:spcBef>
              <a:defRPr sz="4000" i="0" spc="0" baseline="0">
                <a:solidFill>
                  <a:schemeClr val="accent2"/>
                </a:solidFill>
                <a:effectLst>
                  <a:innerShdw blurRad="63500" dist="50800">
                    <a:prstClr val="black">
                      <a:alpha val="50000"/>
                    </a:prstClr>
                  </a:innerShdw>
                </a:effectLst>
                <a:latin typeface="Bebas Neue Regular" pitchFamily="50" charset="0"/>
              </a:defRPr>
            </a:lvl1pPr>
          </a:lstStyle>
          <a:p>
            <a:pPr lvl="0"/>
            <a:r>
              <a:rPr kumimoji="1" lang="en-US" altLang="ja-JP" dirty="0" smtClean="0"/>
              <a:t>TEXT HERE</a:t>
            </a:r>
            <a:endParaRPr kumimoji="1" lang="ja-JP" altLang="en-US" dirty="0" smtClean="0"/>
          </a:p>
        </p:txBody>
      </p:sp>
      <p:sp>
        <p:nvSpPr>
          <p:cNvPr id="17" name="テキスト プレースホルダー 5"/>
          <p:cNvSpPr>
            <a:spLocks noGrp="1"/>
          </p:cNvSpPr>
          <p:nvPr>
            <p:ph type="body" sz="quarter" idx="27" hasCustomPrompt="1"/>
          </p:nvPr>
        </p:nvSpPr>
        <p:spPr>
          <a:xfrm>
            <a:off x="8101824" y="6832495"/>
            <a:ext cx="9337269" cy="993029"/>
          </a:xfrm>
        </p:spPr>
        <p:txBody>
          <a:bodyPr anchor="t">
            <a:noAutofit/>
          </a:bodyPr>
          <a:lstStyle>
            <a:lvl1pPr algn="l">
              <a:lnSpc>
                <a:spcPct val="100000"/>
              </a:lnSpc>
              <a:spcBef>
                <a:spcPts val="0"/>
              </a:spcBef>
              <a:defRPr sz="2400" i="0" u="none" spc="0" baseline="0">
                <a:solidFill>
                  <a:schemeClr val="accent3"/>
                </a:solidFill>
                <a:effectLst/>
                <a:latin typeface="+mn-lt"/>
              </a:defRPr>
            </a:lvl1pPr>
          </a:lstStyle>
          <a:p>
            <a:pPr lvl="0"/>
            <a:r>
              <a:rPr kumimoji="1" lang="en-US" altLang="ja-JP" dirty="0" smtClean="0"/>
              <a:t>Text Here</a:t>
            </a:r>
          </a:p>
        </p:txBody>
      </p:sp>
      <p:sp>
        <p:nvSpPr>
          <p:cNvPr id="18" name="テキスト プレースホルダー 5"/>
          <p:cNvSpPr>
            <a:spLocks noGrp="1"/>
          </p:cNvSpPr>
          <p:nvPr>
            <p:ph type="body" sz="quarter" idx="28" hasCustomPrompt="1"/>
          </p:nvPr>
        </p:nvSpPr>
        <p:spPr>
          <a:xfrm>
            <a:off x="6813755" y="8318118"/>
            <a:ext cx="10676246" cy="1224088"/>
          </a:xfrm>
        </p:spPr>
        <p:txBody>
          <a:bodyPr anchor="ctr">
            <a:noAutofit/>
          </a:bodyPr>
          <a:lstStyle>
            <a:lvl1pPr algn="l">
              <a:lnSpc>
                <a:spcPct val="100000"/>
              </a:lnSpc>
              <a:spcBef>
                <a:spcPts val="0"/>
              </a:spcBef>
              <a:defRPr sz="2400" i="0" u="none" spc="0" baseline="0">
                <a:solidFill>
                  <a:schemeClr val="bg1"/>
                </a:solidFill>
                <a:effectLst/>
                <a:latin typeface="+mn-lt"/>
              </a:defRPr>
            </a:lvl1pPr>
          </a:lstStyle>
          <a:p>
            <a:pPr lvl="0"/>
            <a:r>
              <a:rPr kumimoji="1" lang="en-US" altLang="ja-JP" dirty="0" smtClean="0"/>
              <a:t>Text Here</a:t>
            </a:r>
          </a:p>
        </p:txBody>
      </p:sp>
      <p:sp>
        <p:nvSpPr>
          <p:cNvPr id="19" name="フッター プレースホルダー 2"/>
          <p:cNvSpPr>
            <a:spLocks noGrp="1"/>
          </p:cNvSpPr>
          <p:nvPr>
            <p:ph type="ftr" sz="quarter" idx="10"/>
          </p:nvPr>
        </p:nvSpPr>
        <p:spPr>
          <a:xfrm>
            <a:off x="5002747" y="9743923"/>
            <a:ext cx="8280920" cy="547688"/>
          </a:xfrm>
        </p:spPr>
        <p:txBody>
          <a:bodyPr/>
          <a:lstStyle/>
          <a:p>
            <a:r>
              <a:rPr lang="en-US" altLang="ja-JP" smtClean="0"/>
              <a:t>The Power of PowerPoint | thepopp.com</a:t>
            </a:r>
            <a:endParaRPr lang="ja-JP" altLang="en-US" dirty="0"/>
          </a:p>
        </p:txBody>
      </p:sp>
      <p:sp>
        <p:nvSpPr>
          <p:cNvPr id="6" name="図プレースホルダー 5"/>
          <p:cNvSpPr>
            <a:spLocks noGrp="1"/>
          </p:cNvSpPr>
          <p:nvPr>
            <p:ph type="pic" sz="quarter" idx="12" hasCustomPrompt="1"/>
          </p:nvPr>
        </p:nvSpPr>
        <p:spPr>
          <a:xfrm>
            <a:off x="781322" y="0"/>
            <a:ext cx="6039832" cy="10287000"/>
          </a:xfrm>
          <a:solidFill>
            <a:schemeClr val="tx1">
              <a:alpha val="0"/>
            </a:schemeClr>
          </a:solidFill>
          <a:effectLst>
            <a:outerShdw blurRad="254000" sx="102000" sy="102000" algn="ctr" rotWithShape="0">
              <a:prstClr val="black">
                <a:alpha val="40000"/>
              </a:prstClr>
            </a:outerShdw>
          </a:effectLst>
        </p:spPr>
        <p:txBody>
          <a:bodyPr/>
          <a:lstStyle>
            <a:lvl1pPr>
              <a:defRPr/>
            </a:lvl1pPr>
          </a:lstStyle>
          <a:p>
            <a:r>
              <a:rPr kumimoji="1" lang="en-US" altLang="ja-JP" dirty="0" smtClean="0"/>
              <a:t>Add an image</a:t>
            </a:r>
            <a:endParaRPr kumimoji="1" lang="ja-JP" altLang="en-US" dirty="0"/>
          </a:p>
        </p:txBody>
      </p:sp>
      <p:pic>
        <p:nvPicPr>
          <p:cNvPr id="20" name="図 19"/>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801238" y="345950"/>
            <a:ext cx="8125477" cy="594080"/>
          </a:xfrm>
          <a:prstGeom prst="rect">
            <a:avLst/>
          </a:prstGeom>
        </p:spPr>
      </p:pic>
      <p:pic>
        <p:nvPicPr>
          <p:cNvPr id="21" name="図 20"/>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64524" y="2307642"/>
            <a:ext cx="8125477" cy="594080"/>
          </a:xfrm>
          <a:prstGeom prst="rect">
            <a:avLst/>
          </a:prstGeom>
        </p:spPr>
      </p:pic>
    </p:spTree>
    <p:extLst>
      <p:ext uri="{BB962C8B-B14F-4D97-AF65-F5344CB8AC3E}">
        <p14:creationId xmlns:p14="http://schemas.microsoft.com/office/powerpoint/2010/main" val="38155003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randombar(horizontal)">
                                      <p:cBhvr>
                                        <p:cTn id="7" dur="500"/>
                                        <p:tgtEl>
                                          <p:spTgt spid="6"/>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20"/>
                                        </p:tgtEl>
                                        <p:attrNameLst>
                                          <p:attrName>style.visibility</p:attrName>
                                        </p:attrNameLst>
                                      </p:cBhvr>
                                      <p:to>
                                        <p:strVal val="visible"/>
                                      </p:to>
                                    </p:set>
                                    <p:animEffect transition="in" filter="wipe(left)">
                                      <p:cBhvr>
                                        <p:cTn id="11" dur="1000"/>
                                        <p:tgtEl>
                                          <p:spTgt spid="20"/>
                                        </p:tgtEl>
                                      </p:cBhvr>
                                    </p:animEffect>
                                  </p:childTnLst>
                                </p:cTn>
                              </p:par>
                              <p:par>
                                <p:cTn id="12" presetID="45" presetClass="entr" presetSubtype="0" fill="hold" grpId="0" nodeType="withEffect">
                                  <p:stCondLst>
                                    <p:cond delay="250"/>
                                  </p:stCondLst>
                                  <p:iterate type="lt">
                                    <p:tmPct val="10000"/>
                                  </p:iterate>
                                  <p:childTnLst>
                                    <p:set>
                                      <p:cBhvr>
                                        <p:cTn id="13" dur="1" fill="hold">
                                          <p:stCondLst>
                                            <p:cond delay="0"/>
                                          </p:stCondLst>
                                        </p:cTn>
                                        <p:tgtEl>
                                          <p:spTgt spid="8">
                                            <p:txEl>
                                              <p:pRg st="0" end="0"/>
                                            </p:txEl>
                                          </p:spTgt>
                                        </p:tgtEl>
                                        <p:attrNameLst>
                                          <p:attrName>style.visibility</p:attrName>
                                        </p:attrNameLst>
                                      </p:cBhvr>
                                      <p:to>
                                        <p:strVal val="visible"/>
                                      </p:to>
                                    </p:set>
                                    <p:animEffect transition="in" filter="fade">
                                      <p:cBhvr>
                                        <p:cTn id="14" dur="500"/>
                                        <p:tgtEl>
                                          <p:spTgt spid="8">
                                            <p:txEl>
                                              <p:pRg st="0" end="0"/>
                                            </p:txEl>
                                          </p:spTgt>
                                        </p:tgtEl>
                                      </p:cBhvr>
                                    </p:animEffect>
                                    <p:anim calcmode="lin" valueType="num">
                                      <p:cBhvr>
                                        <p:cTn id="15" dur="500" fill="hold"/>
                                        <p:tgtEl>
                                          <p:spTgt spid="8">
                                            <p:txEl>
                                              <p:pRg st="0" end="0"/>
                                            </p:txEl>
                                          </p:spTgt>
                                        </p:tgtEl>
                                        <p:attrNameLst>
                                          <p:attrName>ppt_w</p:attrName>
                                        </p:attrNameLst>
                                      </p:cBhvr>
                                      <p:tavLst>
                                        <p:tav tm="0" fmla="#ppt_w*sin(2.5*pi*$)">
                                          <p:val>
                                            <p:fltVal val="0"/>
                                          </p:val>
                                        </p:tav>
                                        <p:tav tm="100000">
                                          <p:val>
                                            <p:fltVal val="1"/>
                                          </p:val>
                                        </p:tav>
                                      </p:tavLst>
                                    </p:anim>
                                    <p:anim calcmode="lin" valueType="num">
                                      <p:cBhvr>
                                        <p:cTn id="16" dur="500" fill="hold"/>
                                        <p:tgtEl>
                                          <p:spTgt spid="8">
                                            <p:txEl>
                                              <p:pRg st="0" end="0"/>
                                            </p:txEl>
                                          </p:spTgt>
                                        </p:tgtEl>
                                        <p:attrNameLst>
                                          <p:attrName>ppt_h</p:attrName>
                                        </p:attrNameLst>
                                      </p:cBhvr>
                                      <p:tavLst>
                                        <p:tav tm="0">
                                          <p:val>
                                            <p:strVal val="#ppt_h"/>
                                          </p:val>
                                        </p:tav>
                                        <p:tav tm="100000">
                                          <p:val>
                                            <p:strVal val="#ppt_h"/>
                                          </p:val>
                                        </p:tav>
                                      </p:tavLst>
                                    </p:anim>
                                  </p:childTnLst>
                                </p:cTn>
                              </p:par>
                            </p:childTnLst>
                          </p:cTn>
                        </p:par>
                        <p:par>
                          <p:cTn id="17" fill="hold">
                            <p:stCondLst>
                              <p:cond delay="1600"/>
                            </p:stCondLst>
                            <p:childTnLst>
                              <p:par>
                                <p:cTn id="18" presetID="45" presetClass="entr" presetSubtype="0" fill="hold" grpId="0" nodeType="afterEffect">
                                  <p:stCondLst>
                                    <p:cond delay="0"/>
                                  </p:stCondLst>
                                  <p:iterate type="lt">
                                    <p:tmPct val="7000"/>
                                  </p:iterate>
                                  <p:childTnLst>
                                    <p:set>
                                      <p:cBhvr>
                                        <p:cTn id="19" dur="1" fill="hold">
                                          <p:stCondLst>
                                            <p:cond delay="0"/>
                                          </p:stCondLst>
                                        </p:cTn>
                                        <p:tgtEl>
                                          <p:spTgt spid="7"/>
                                        </p:tgtEl>
                                        <p:attrNameLst>
                                          <p:attrName>style.visibility</p:attrName>
                                        </p:attrNameLst>
                                      </p:cBhvr>
                                      <p:to>
                                        <p:strVal val="visible"/>
                                      </p:to>
                                    </p:set>
                                    <p:animEffect transition="in" filter="fade">
                                      <p:cBhvr>
                                        <p:cTn id="20" dur="500"/>
                                        <p:tgtEl>
                                          <p:spTgt spid="7"/>
                                        </p:tgtEl>
                                      </p:cBhvr>
                                    </p:animEffect>
                                    <p:anim calcmode="lin" valueType="num">
                                      <p:cBhvr>
                                        <p:cTn id="21" dur="500" fill="hold"/>
                                        <p:tgtEl>
                                          <p:spTgt spid="7"/>
                                        </p:tgtEl>
                                        <p:attrNameLst>
                                          <p:attrName>ppt_w</p:attrName>
                                        </p:attrNameLst>
                                      </p:cBhvr>
                                      <p:tavLst>
                                        <p:tav tm="0" fmla="#ppt_w*sin(2.5*pi*$)">
                                          <p:val>
                                            <p:fltVal val="0"/>
                                          </p:val>
                                        </p:tav>
                                        <p:tav tm="100000">
                                          <p:val>
                                            <p:fltVal val="1"/>
                                          </p:val>
                                        </p:tav>
                                      </p:tavLst>
                                    </p:anim>
                                    <p:anim calcmode="lin" valueType="num">
                                      <p:cBhvr>
                                        <p:cTn id="22" dur="500" fill="hold"/>
                                        <p:tgtEl>
                                          <p:spTgt spid="7"/>
                                        </p:tgtEl>
                                        <p:attrNameLst>
                                          <p:attrName>ppt_h</p:attrName>
                                        </p:attrNameLst>
                                      </p:cBhvr>
                                      <p:tavLst>
                                        <p:tav tm="0">
                                          <p:val>
                                            <p:strVal val="#ppt_h"/>
                                          </p:val>
                                        </p:tav>
                                        <p:tav tm="100000">
                                          <p:val>
                                            <p:strVal val="#ppt_h"/>
                                          </p:val>
                                        </p:tav>
                                      </p:tavLst>
                                    </p:anim>
                                  </p:childTnLst>
                                </p:cTn>
                              </p:par>
                              <p:par>
                                <p:cTn id="23" presetID="22" presetClass="entr" presetSubtype="2" fill="hold" nodeType="withEffect">
                                  <p:stCondLst>
                                    <p:cond delay="0"/>
                                  </p:stCondLst>
                                  <p:childTnLst>
                                    <p:set>
                                      <p:cBhvr>
                                        <p:cTn id="24" dur="1" fill="hold">
                                          <p:stCondLst>
                                            <p:cond delay="0"/>
                                          </p:stCondLst>
                                        </p:cTn>
                                        <p:tgtEl>
                                          <p:spTgt spid="21"/>
                                        </p:tgtEl>
                                        <p:attrNameLst>
                                          <p:attrName>style.visibility</p:attrName>
                                        </p:attrNameLst>
                                      </p:cBhvr>
                                      <p:to>
                                        <p:strVal val="visible"/>
                                      </p:to>
                                    </p:set>
                                    <p:animEffect transition="in" filter="wipe(right)">
                                      <p:cBhvr>
                                        <p:cTn id="25" dur="1000"/>
                                        <p:tgtEl>
                                          <p:spTgt spid="21"/>
                                        </p:tgtEl>
                                      </p:cBhvr>
                                    </p:animEffect>
                                  </p:childTnLst>
                                </p:cTn>
                              </p:par>
                            </p:childTnLst>
                          </p:cTn>
                        </p:par>
                        <p:par>
                          <p:cTn id="26" fill="hold">
                            <p:stCondLst>
                              <p:cond delay="2695"/>
                            </p:stCondLst>
                            <p:childTnLst>
                              <p:par>
                                <p:cTn id="27" presetID="22" presetClass="entr" presetSubtype="8" fill="hold" grpId="0" nodeType="afterEffect">
                                  <p:stCondLst>
                                    <p:cond delay="250"/>
                                  </p:stCondLst>
                                  <p:childTnLst>
                                    <p:set>
                                      <p:cBhvr>
                                        <p:cTn id="28" dur="1" fill="hold">
                                          <p:stCondLst>
                                            <p:cond delay="0"/>
                                          </p:stCondLst>
                                        </p:cTn>
                                        <p:tgtEl>
                                          <p:spTgt spid="9"/>
                                        </p:tgtEl>
                                        <p:attrNameLst>
                                          <p:attrName>style.visibility</p:attrName>
                                        </p:attrNameLst>
                                      </p:cBhvr>
                                      <p:to>
                                        <p:strVal val="visible"/>
                                      </p:to>
                                    </p:set>
                                    <p:animEffect transition="in" filter="wipe(left)">
                                      <p:cBhvr>
                                        <p:cTn id="29" dur="500"/>
                                        <p:tgtEl>
                                          <p:spTgt spid="9"/>
                                        </p:tgtEl>
                                      </p:cBhvr>
                                    </p:animEffect>
                                  </p:childTnLst>
                                </p:cTn>
                              </p:par>
                            </p:childTnLst>
                          </p:cTn>
                        </p:par>
                        <p:par>
                          <p:cTn id="30" fill="hold">
                            <p:stCondLst>
                              <p:cond delay="3445"/>
                            </p:stCondLst>
                            <p:childTnLst>
                              <p:par>
                                <p:cTn id="31" presetID="14" presetClass="entr" presetSubtype="10" fill="hold" grpId="0" nodeType="afterEffect">
                                  <p:stCondLst>
                                    <p:cond delay="0"/>
                                  </p:stCondLst>
                                  <p:iterate type="lt">
                                    <p:tmPct val="5000"/>
                                  </p:iterate>
                                  <p:childTnLst>
                                    <p:set>
                                      <p:cBhvr>
                                        <p:cTn id="32" dur="1" fill="hold">
                                          <p:stCondLst>
                                            <p:cond delay="0"/>
                                          </p:stCondLst>
                                        </p:cTn>
                                        <p:tgtEl>
                                          <p:spTgt spid="10">
                                            <p:txEl>
                                              <p:pRg st="0" end="0"/>
                                            </p:txEl>
                                          </p:spTgt>
                                        </p:tgtEl>
                                        <p:attrNameLst>
                                          <p:attrName>style.visibility</p:attrName>
                                        </p:attrNameLst>
                                      </p:cBhvr>
                                      <p:to>
                                        <p:strVal val="visible"/>
                                      </p:to>
                                    </p:set>
                                    <p:animEffect transition="in" filter="randombar(horizontal)">
                                      <p:cBhvr>
                                        <p:cTn id="33" dur="500"/>
                                        <p:tgtEl>
                                          <p:spTgt spid="10">
                                            <p:txEl>
                                              <p:pRg st="0" end="0"/>
                                            </p:txEl>
                                          </p:spTgt>
                                        </p:tgtEl>
                                      </p:cBhvr>
                                    </p:animEffect>
                                  </p:childTnLst>
                                </p:cTn>
                              </p:par>
                              <p:par>
                                <p:cTn id="34" presetID="10" presetClass="entr" presetSubtype="0" fill="hold" grpId="0" nodeType="withEffect">
                                  <p:stCondLst>
                                    <p:cond delay="500"/>
                                  </p:stCondLst>
                                  <p:childTnLst>
                                    <p:set>
                                      <p:cBhvr>
                                        <p:cTn id="35" dur="1" fill="hold">
                                          <p:stCondLst>
                                            <p:cond delay="0"/>
                                          </p:stCondLst>
                                        </p:cTn>
                                        <p:tgtEl>
                                          <p:spTgt spid="11">
                                            <p:txEl>
                                              <p:pRg st="0" end="0"/>
                                            </p:txEl>
                                          </p:spTgt>
                                        </p:tgtEl>
                                        <p:attrNameLst>
                                          <p:attrName>style.visibility</p:attrName>
                                        </p:attrNameLst>
                                      </p:cBhvr>
                                      <p:to>
                                        <p:strVal val="visible"/>
                                      </p:to>
                                    </p:set>
                                    <p:animEffect transition="in" filter="fade">
                                      <p:cBhvr>
                                        <p:cTn id="36" dur="500"/>
                                        <p:tgtEl>
                                          <p:spTgt spid="11">
                                            <p:txEl>
                                              <p:pRg st="0" end="0"/>
                                            </p:txEl>
                                          </p:spTgt>
                                        </p:tgtEl>
                                      </p:cBhvr>
                                    </p:animEffect>
                                  </p:childTnLst>
                                </p:cTn>
                              </p:par>
                            </p:childTnLst>
                          </p:cTn>
                        </p:par>
                        <p:par>
                          <p:cTn id="37" fill="hold">
                            <p:stCondLst>
                              <p:cond delay="4445"/>
                            </p:stCondLst>
                            <p:childTnLst>
                              <p:par>
                                <p:cTn id="38" presetID="22" presetClass="entr" presetSubtype="8" fill="hold" grpId="0" nodeType="afterEffect">
                                  <p:stCondLst>
                                    <p:cond delay="250"/>
                                  </p:stCondLst>
                                  <p:childTnLst>
                                    <p:set>
                                      <p:cBhvr>
                                        <p:cTn id="39" dur="1" fill="hold">
                                          <p:stCondLst>
                                            <p:cond delay="0"/>
                                          </p:stCondLst>
                                        </p:cTn>
                                        <p:tgtEl>
                                          <p:spTgt spid="12"/>
                                        </p:tgtEl>
                                        <p:attrNameLst>
                                          <p:attrName>style.visibility</p:attrName>
                                        </p:attrNameLst>
                                      </p:cBhvr>
                                      <p:to>
                                        <p:strVal val="visible"/>
                                      </p:to>
                                    </p:set>
                                    <p:animEffect transition="in" filter="wipe(left)">
                                      <p:cBhvr>
                                        <p:cTn id="40" dur="500"/>
                                        <p:tgtEl>
                                          <p:spTgt spid="12"/>
                                        </p:tgtEl>
                                      </p:cBhvr>
                                    </p:animEffect>
                                  </p:childTnLst>
                                </p:cTn>
                              </p:par>
                            </p:childTnLst>
                          </p:cTn>
                        </p:par>
                        <p:par>
                          <p:cTn id="41" fill="hold">
                            <p:stCondLst>
                              <p:cond delay="5195"/>
                            </p:stCondLst>
                            <p:childTnLst>
                              <p:par>
                                <p:cTn id="42" presetID="14" presetClass="entr" presetSubtype="10" fill="hold" grpId="0" nodeType="afterEffect">
                                  <p:stCondLst>
                                    <p:cond delay="0"/>
                                  </p:stCondLst>
                                  <p:iterate type="lt">
                                    <p:tmPct val="5000"/>
                                  </p:iterate>
                                  <p:childTnLst>
                                    <p:set>
                                      <p:cBhvr>
                                        <p:cTn id="43" dur="1" fill="hold">
                                          <p:stCondLst>
                                            <p:cond delay="0"/>
                                          </p:stCondLst>
                                        </p:cTn>
                                        <p:tgtEl>
                                          <p:spTgt spid="13">
                                            <p:txEl>
                                              <p:pRg st="0" end="0"/>
                                            </p:txEl>
                                          </p:spTgt>
                                        </p:tgtEl>
                                        <p:attrNameLst>
                                          <p:attrName>style.visibility</p:attrName>
                                        </p:attrNameLst>
                                      </p:cBhvr>
                                      <p:to>
                                        <p:strVal val="visible"/>
                                      </p:to>
                                    </p:set>
                                    <p:animEffect transition="in" filter="randombar(horizontal)">
                                      <p:cBhvr>
                                        <p:cTn id="44" dur="500"/>
                                        <p:tgtEl>
                                          <p:spTgt spid="13">
                                            <p:txEl>
                                              <p:pRg st="0" end="0"/>
                                            </p:txEl>
                                          </p:spTgt>
                                        </p:tgtEl>
                                      </p:cBhvr>
                                    </p:animEffect>
                                  </p:childTnLst>
                                </p:cTn>
                              </p:par>
                              <p:par>
                                <p:cTn id="45" presetID="10" presetClass="entr" presetSubtype="0" fill="hold" grpId="0" nodeType="withEffect">
                                  <p:stCondLst>
                                    <p:cond delay="500"/>
                                  </p:stCondLst>
                                  <p:childTnLst>
                                    <p:set>
                                      <p:cBhvr>
                                        <p:cTn id="46" dur="1" fill="hold">
                                          <p:stCondLst>
                                            <p:cond delay="0"/>
                                          </p:stCondLst>
                                        </p:cTn>
                                        <p:tgtEl>
                                          <p:spTgt spid="14">
                                            <p:txEl>
                                              <p:pRg st="0" end="0"/>
                                            </p:txEl>
                                          </p:spTgt>
                                        </p:tgtEl>
                                        <p:attrNameLst>
                                          <p:attrName>style.visibility</p:attrName>
                                        </p:attrNameLst>
                                      </p:cBhvr>
                                      <p:to>
                                        <p:strVal val="visible"/>
                                      </p:to>
                                    </p:set>
                                    <p:animEffect transition="in" filter="fade">
                                      <p:cBhvr>
                                        <p:cTn id="47" dur="500"/>
                                        <p:tgtEl>
                                          <p:spTgt spid="14">
                                            <p:txEl>
                                              <p:pRg st="0" end="0"/>
                                            </p:txEl>
                                          </p:spTgt>
                                        </p:tgtEl>
                                      </p:cBhvr>
                                    </p:animEffect>
                                  </p:childTnLst>
                                </p:cTn>
                              </p:par>
                            </p:childTnLst>
                          </p:cTn>
                        </p:par>
                        <p:par>
                          <p:cTn id="48" fill="hold">
                            <p:stCondLst>
                              <p:cond delay="6195"/>
                            </p:stCondLst>
                            <p:childTnLst>
                              <p:par>
                                <p:cTn id="49" presetID="22" presetClass="entr" presetSubtype="8" fill="hold" grpId="0" nodeType="afterEffect">
                                  <p:stCondLst>
                                    <p:cond delay="250"/>
                                  </p:stCondLst>
                                  <p:childTnLst>
                                    <p:set>
                                      <p:cBhvr>
                                        <p:cTn id="50" dur="1" fill="hold">
                                          <p:stCondLst>
                                            <p:cond delay="0"/>
                                          </p:stCondLst>
                                        </p:cTn>
                                        <p:tgtEl>
                                          <p:spTgt spid="15"/>
                                        </p:tgtEl>
                                        <p:attrNameLst>
                                          <p:attrName>style.visibility</p:attrName>
                                        </p:attrNameLst>
                                      </p:cBhvr>
                                      <p:to>
                                        <p:strVal val="visible"/>
                                      </p:to>
                                    </p:set>
                                    <p:animEffect transition="in" filter="wipe(left)">
                                      <p:cBhvr>
                                        <p:cTn id="51" dur="500"/>
                                        <p:tgtEl>
                                          <p:spTgt spid="15"/>
                                        </p:tgtEl>
                                      </p:cBhvr>
                                    </p:animEffect>
                                  </p:childTnLst>
                                </p:cTn>
                              </p:par>
                            </p:childTnLst>
                          </p:cTn>
                        </p:par>
                        <p:par>
                          <p:cTn id="52" fill="hold">
                            <p:stCondLst>
                              <p:cond delay="6945"/>
                            </p:stCondLst>
                            <p:childTnLst>
                              <p:par>
                                <p:cTn id="53" presetID="14" presetClass="entr" presetSubtype="10" fill="hold" grpId="0" nodeType="afterEffect">
                                  <p:stCondLst>
                                    <p:cond delay="0"/>
                                  </p:stCondLst>
                                  <p:iterate type="lt">
                                    <p:tmPct val="5000"/>
                                  </p:iterate>
                                  <p:childTnLst>
                                    <p:set>
                                      <p:cBhvr>
                                        <p:cTn id="54" dur="1" fill="hold">
                                          <p:stCondLst>
                                            <p:cond delay="0"/>
                                          </p:stCondLst>
                                        </p:cTn>
                                        <p:tgtEl>
                                          <p:spTgt spid="16">
                                            <p:txEl>
                                              <p:pRg st="0" end="0"/>
                                            </p:txEl>
                                          </p:spTgt>
                                        </p:tgtEl>
                                        <p:attrNameLst>
                                          <p:attrName>style.visibility</p:attrName>
                                        </p:attrNameLst>
                                      </p:cBhvr>
                                      <p:to>
                                        <p:strVal val="visible"/>
                                      </p:to>
                                    </p:set>
                                    <p:animEffect transition="in" filter="randombar(horizontal)">
                                      <p:cBhvr>
                                        <p:cTn id="55" dur="500"/>
                                        <p:tgtEl>
                                          <p:spTgt spid="16">
                                            <p:txEl>
                                              <p:pRg st="0" end="0"/>
                                            </p:txEl>
                                          </p:spTgt>
                                        </p:tgtEl>
                                      </p:cBhvr>
                                    </p:animEffect>
                                  </p:childTnLst>
                                </p:cTn>
                              </p:par>
                              <p:par>
                                <p:cTn id="56" presetID="10" presetClass="entr" presetSubtype="0" fill="hold" grpId="0" nodeType="withEffect">
                                  <p:stCondLst>
                                    <p:cond delay="500"/>
                                  </p:stCondLst>
                                  <p:childTnLst>
                                    <p:set>
                                      <p:cBhvr>
                                        <p:cTn id="57" dur="1" fill="hold">
                                          <p:stCondLst>
                                            <p:cond delay="0"/>
                                          </p:stCondLst>
                                        </p:cTn>
                                        <p:tgtEl>
                                          <p:spTgt spid="17">
                                            <p:txEl>
                                              <p:pRg st="0" end="0"/>
                                            </p:txEl>
                                          </p:spTgt>
                                        </p:tgtEl>
                                        <p:attrNameLst>
                                          <p:attrName>style.visibility</p:attrName>
                                        </p:attrNameLst>
                                      </p:cBhvr>
                                      <p:to>
                                        <p:strVal val="visible"/>
                                      </p:to>
                                    </p:set>
                                    <p:animEffect transition="in" filter="fade">
                                      <p:cBhvr>
                                        <p:cTn id="58" dur="500"/>
                                        <p:tgtEl>
                                          <p:spTgt spid="17">
                                            <p:txEl>
                                              <p:pRg st="0" end="0"/>
                                            </p:txEl>
                                          </p:spTgt>
                                        </p:tgtEl>
                                      </p:cBhvr>
                                    </p:animEffect>
                                  </p:childTnLst>
                                </p:cTn>
                              </p:par>
                            </p:childTnLst>
                          </p:cTn>
                        </p:par>
                        <p:par>
                          <p:cTn id="59" fill="hold">
                            <p:stCondLst>
                              <p:cond delay="7945"/>
                            </p:stCondLst>
                            <p:childTnLst>
                              <p:par>
                                <p:cTn id="60" presetID="16" presetClass="entr" presetSubtype="37" fill="hold" grpId="0" nodeType="afterEffect">
                                  <p:stCondLst>
                                    <p:cond delay="0"/>
                                  </p:stCondLst>
                                  <p:childTnLst>
                                    <p:set>
                                      <p:cBhvr>
                                        <p:cTn id="61" dur="1" fill="hold">
                                          <p:stCondLst>
                                            <p:cond delay="0"/>
                                          </p:stCondLst>
                                        </p:cTn>
                                        <p:tgtEl>
                                          <p:spTgt spid="5"/>
                                        </p:tgtEl>
                                        <p:attrNameLst>
                                          <p:attrName>style.visibility</p:attrName>
                                        </p:attrNameLst>
                                      </p:cBhvr>
                                      <p:to>
                                        <p:strVal val="visible"/>
                                      </p:to>
                                    </p:set>
                                    <p:animEffect transition="in" filter="barn(outVertical)">
                                      <p:cBhvr>
                                        <p:cTn id="62" dur="500"/>
                                        <p:tgtEl>
                                          <p:spTgt spid="5"/>
                                        </p:tgtEl>
                                      </p:cBhvr>
                                    </p:animEffect>
                                  </p:childTnLst>
                                </p:cTn>
                              </p:par>
                            </p:childTnLst>
                          </p:cTn>
                        </p:par>
                        <p:par>
                          <p:cTn id="63" fill="hold">
                            <p:stCondLst>
                              <p:cond delay="8445"/>
                            </p:stCondLst>
                            <p:childTnLst>
                              <p:par>
                                <p:cTn id="64" presetID="10" presetClass="entr" presetSubtype="0" fill="hold" grpId="0" nodeType="afterEffect">
                                  <p:stCondLst>
                                    <p:cond delay="250"/>
                                  </p:stCondLst>
                                  <p:childTnLst>
                                    <p:set>
                                      <p:cBhvr>
                                        <p:cTn id="65" dur="1" fill="hold">
                                          <p:stCondLst>
                                            <p:cond delay="0"/>
                                          </p:stCondLst>
                                        </p:cTn>
                                        <p:tgtEl>
                                          <p:spTgt spid="18">
                                            <p:txEl>
                                              <p:pRg st="0" end="0"/>
                                            </p:txEl>
                                          </p:spTgt>
                                        </p:tgtEl>
                                        <p:attrNameLst>
                                          <p:attrName>style.visibility</p:attrName>
                                        </p:attrNameLst>
                                      </p:cBhvr>
                                      <p:to>
                                        <p:strVal val="visible"/>
                                      </p:to>
                                    </p:set>
                                    <p:animEffect transition="in" filter="fade">
                                      <p:cBhvr>
                                        <p:cTn id="66" dur="500"/>
                                        <p:tgtEl>
                                          <p:spTgt spid="1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7" grpId="0"/>
      <p:bldP spid="8" grpId="0" build="p">
        <p:tmplLst>
          <p:tmpl lvl="1">
            <p:tnLst>
              <p:par>
                <p:cTn presetID="45" presetClass="entr" presetSubtype="0" fill="hold" nodeType="withEffect">
                  <p:stCondLst>
                    <p:cond delay="250"/>
                  </p:stCondLst>
                  <p:iterate type="lt">
                    <p:tmPct val="10000"/>
                  </p:iterate>
                  <p:childTnLst>
                    <p:set>
                      <p:cBhvr>
                        <p:cTn dur="1" fill="hold">
                          <p:stCondLst>
                            <p:cond delay="0"/>
                          </p:stCondLst>
                        </p:cTn>
                        <p:tgtEl>
                          <p:spTgt spid="8"/>
                        </p:tgtEl>
                        <p:attrNameLst>
                          <p:attrName>style.visibility</p:attrName>
                        </p:attrNameLst>
                      </p:cBhvr>
                      <p:to>
                        <p:strVal val="visible"/>
                      </p:to>
                    </p:set>
                    <p:animEffect transition="in" filter="fade">
                      <p:cBhvr>
                        <p:cTn dur="500"/>
                        <p:tgtEl>
                          <p:spTgt spid="8"/>
                        </p:tgtEl>
                      </p:cBhvr>
                    </p:animEffect>
                    <p:anim calcmode="lin" valueType="num">
                      <p:cBhvr>
                        <p:cTn dur="500" fill="hold"/>
                        <p:tgtEl>
                          <p:spTgt spid="8"/>
                        </p:tgtEl>
                        <p:attrNameLst>
                          <p:attrName>ppt_w</p:attrName>
                        </p:attrNameLst>
                      </p:cBhvr>
                      <p:tavLst>
                        <p:tav tm="0" fmla="#ppt_w*sin(2.5*pi*$)">
                          <p:val>
                            <p:fltVal val="0"/>
                          </p:val>
                        </p:tav>
                        <p:tav tm="100000">
                          <p:val>
                            <p:fltVal val="1"/>
                          </p:val>
                        </p:tav>
                      </p:tavLst>
                    </p:anim>
                    <p:anim calcmode="lin" valueType="num">
                      <p:cBhvr>
                        <p:cTn dur="500" fill="hold"/>
                        <p:tgtEl>
                          <p:spTgt spid="8"/>
                        </p:tgtEl>
                        <p:attrNameLst>
                          <p:attrName>ppt_h</p:attrName>
                        </p:attrNameLst>
                      </p:cBhvr>
                      <p:tavLst>
                        <p:tav tm="0">
                          <p:val>
                            <p:strVal val="#ppt_h"/>
                          </p:val>
                        </p:tav>
                        <p:tav tm="100000">
                          <p:val>
                            <p:strVal val="#ppt_h"/>
                          </p:val>
                        </p:tav>
                      </p:tavLst>
                    </p:anim>
                  </p:childTnLst>
                </p:cTn>
              </p:par>
            </p:tnLst>
          </p:tmpl>
        </p:tmplLst>
      </p:bldP>
      <p:bldP spid="9" grpId="0"/>
      <p:bldP spid="10" grpId="0" build="p">
        <p:tmplLst>
          <p:tmpl lvl="1">
            <p:tnLst>
              <p:par>
                <p:cTn presetID="14" presetClass="entr" presetSubtype="10" fill="hold" nodeType="afterEffect">
                  <p:stCondLst>
                    <p:cond delay="0"/>
                  </p:stCondLst>
                  <p:iterate type="lt">
                    <p:tmPct val="5000"/>
                  </p:iterate>
                  <p:childTnLst>
                    <p:set>
                      <p:cBhvr>
                        <p:cTn dur="1" fill="hold">
                          <p:stCondLst>
                            <p:cond delay="0"/>
                          </p:stCondLst>
                        </p:cTn>
                        <p:tgtEl>
                          <p:spTgt spid="10"/>
                        </p:tgtEl>
                        <p:attrNameLst>
                          <p:attrName>style.visibility</p:attrName>
                        </p:attrNameLst>
                      </p:cBhvr>
                      <p:to>
                        <p:strVal val="visible"/>
                      </p:to>
                    </p:set>
                    <p:animEffect transition="in" filter="randombar(horizontal)">
                      <p:cBhvr>
                        <p:cTn dur="500"/>
                        <p:tgtEl>
                          <p:spTgt spid="10"/>
                        </p:tgtEl>
                      </p:cBhvr>
                    </p:animEffect>
                  </p:childTnLst>
                </p:cTn>
              </p:par>
            </p:tnLst>
          </p:tmpl>
        </p:tmplLst>
      </p:bldP>
      <p:bldP spid="11" grpId="0" build="p">
        <p:tmplLst>
          <p:tmpl lvl="1">
            <p:tnLst>
              <p:par>
                <p:cTn presetID="10" presetClass="entr" presetSubtype="0" fill="hold" nodeType="withEffect">
                  <p:stCondLst>
                    <p:cond delay="500"/>
                  </p:stCondLst>
                  <p:childTnLst>
                    <p:set>
                      <p:cBhvr>
                        <p:cTn dur="1" fill="hold">
                          <p:stCondLst>
                            <p:cond delay="0"/>
                          </p:stCondLst>
                        </p:cTn>
                        <p:tgtEl>
                          <p:spTgt spid="11"/>
                        </p:tgtEl>
                        <p:attrNameLst>
                          <p:attrName>style.visibility</p:attrName>
                        </p:attrNameLst>
                      </p:cBhvr>
                      <p:to>
                        <p:strVal val="visible"/>
                      </p:to>
                    </p:set>
                    <p:animEffect transition="in" filter="fade">
                      <p:cBhvr>
                        <p:cTn dur="500"/>
                        <p:tgtEl>
                          <p:spTgt spid="11"/>
                        </p:tgtEl>
                      </p:cBhvr>
                    </p:animEffect>
                  </p:childTnLst>
                </p:cTn>
              </p:par>
            </p:tnLst>
          </p:tmpl>
        </p:tmplLst>
      </p:bldP>
      <p:bldP spid="12" grpId="0"/>
      <p:bldP spid="13" grpId="0" build="p">
        <p:tmplLst>
          <p:tmpl lvl="1">
            <p:tnLst>
              <p:par>
                <p:cTn presetID="14" presetClass="entr" presetSubtype="10" fill="hold" nodeType="afterEffect">
                  <p:stCondLst>
                    <p:cond delay="0"/>
                  </p:stCondLst>
                  <p:iterate type="lt">
                    <p:tmPct val="5000"/>
                  </p:iterate>
                  <p:childTnLst>
                    <p:set>
                      <p:cBhvr>
                        <p:cTn dur="1" fill="hold">
                          <p:stCondLst>
                            <p:cond delay="0"/>
                          </p:stCondLst>
                        </p:cTn>
                        <p:tgtEl>
                          <p:spTgt spid="13"/>
                        </p:tgtEl>
                        <p:attrNameLst>
                          <p:attrName>style.visibility</p:attrName>
                        </p:attrNameLst>
                      </p:cBhvr>
                      <p:to>
                        <p:strVal val="visible"/>
                      </p:to>
                    </p:set>
                    <p:animEffect transition="in" filter="randombar(horizontal)">
                      <p:cBhvr>
                        <p:cTn dur="500"/>
                        <p:tgtEl>
                          <p:spTgt spid="13"/>
                        </p:tgtEl>
                      </p:cBhvr>
                    </p:animEffect>
                  </p:childTnLst>
                </p:cTn>
              </p:par>
            </p:tnLst>
          </p:tmpl>
        </p:tmplLst>
      </p:bldP>
      <p:bldP spid="14" grpId="0" build="p">
        <p:tmplLst>
          <p:tmpl lvl="1">
            <p:tnLst>
              <p:par>
                <p:cTn presetID="10" presetClass="entr" presetSubtype="0" fill="hold" nodeType="withEffect">
                  <p:stCondLst>
                    <p:cond delay="500"/>
                  </p:stCondLst>
                  <p:childTnLst>
                    <p:set>
                      <p:cBhvr>
                        <p:cTn dur="1" fill="hold">
                          <p:stCondLst>
                            <p:cond delay="0"/>
                          </p:stCondLst>
                        </p:cTn>
                        <p:tgtEl>
                          <p:spTgt spid="14"/>
                        </p:tgtEl>
                        <p:attrNameLst>
                          <p:attrName>style.visibility</p:attrName>
                        </p:attrNameLst>
                      </p:cBhvr>
                      <p:to>
                        <p:strVal val="visible"/>
                      </p:to>
                    </p:set>
                    <p:animEffect transition="in" filter="fade">
                      <p:cBhvr>
                        <p:cTn dur="500"/>
                        <p:tgtEl>
                          <p:spTgt spid="14"/>
                        </p:tgtEl>
                      </p:cBhvr>
                    </p:animEffect>
                  </p:childTnLst>
                </p:cTn>
              </p:par>
            </p:tnLst>
          </p:tmpl>
        </p:tmplLst>
      </p:bldP>
      <p:bldP spid="15" grpId="0"/>
      <p:bldP spid="16" grpId="0" build="p">
        <p:tmplLst>
          <p:tmpl lvl="1">
            <p:tnLst>
              <p:par>
                <p:cTn presetID="14" presetClass="entr" presetSubtype="10" fill="hold" nodeType="afterEffect">
                  <p:stCondLst>
                    <p:cond delay="0"/>
                  </p:stCondLst>
                  <p:iterate type="lt">
                    <p:tmPct val="5000"/>
                  </p:iterate>
                  <p:childTnLst>
                    <p:set>
                      <p:cBhvr>
                        <p:cTn dur="1" fill="hold">
                          <p:stCondLst>
                            <p:cond delay="0"/>
                          </p:stCondLst>
                        </p:cTn>
                        <p:tgtEl>
                          <p:spTgt spid="16"/>
                        </p:tgtEl>
                        <p:attrNameLst>
                          <p:attrName>style.visibility</p:attrName>
                        </p:attrNameLst>
                      </p:cBhvr>
                      <p:to>
                        <p:strVal val="visible"/>
                      </p:to>
                    </p:set>
                    <p:animEffect transition="in" filter="randombar(horizontal)">
                      <p:cBhvr>
                        <p:cTn dur="500"/>
                        <p:tgtEl>
                          <p:spTgt spid="16"/>
                        </p:tgtEl>
                      </p:cBhvr>
                    </p:animEffect>
                  </p:childTnLst>
                </p:cTn>
              </p:par>
            </p:tnLst>
          </p:tmpl>
        </p:tmplLst>
      </p:bldP>
      <p:bldP spid="17" grpId="0" build="p">
        <p:tmplLst>
          <p:tmpl lvl="1">
            <p:tnLst>
              <p:par>
                <p:cTn presetID="10" presetClass="entr" presetSubtype="0" fill="hold" nodeType="withEffect">
                  <p:stCondLst>
                    <p:cond delay="500"/>
                  </p:stCondLst>
                  <p:childTnLst>
                    <p:set>
                      <p:cBhvr>
                        <p:cTn dur="1" fill="hold">
                          <p:stCondLst>
                            <p:cond delay="0"/>
                          </p:stCondLst>
                        </p:cTn>
                        <p:tgtEl>
                          <p:spTgt spid="17"/>
                        </p:tgtEl>
                        <p:attrNameLst>
                          <p:attrName>style.visibility</p:attrName>
                        </p:attrNameLst>
                      </p:cBhvr>
                      <p:to>
                        <p:strVal val="visible"/>
                      </p:to>
                    </p:set>
                    <p:animEffect transition="in" filter="fade">
                      <p:cBhvr>
                        <p:cTn dur="500"/>
                        <p:tgtEl>
                          <p:spTgt spid="17"/>
                        </p:tgtEl>
                      </p:cBhvr>
                    </p:animEffect>
                  </p:childTnLst>
                </p:cTn>
              </p:par>
            </p:tnLst>
          </p:tmpl>
        </p:tmplLst>
      </p:bldP>
      <p:bldP spid="18" grpId="0" build="p">
        <p:tmplLst>
          <p:tmpl lvl="1">
            <p:tnLst>
              <p:par>
                <p:cTn presetID="10" presetClass="entr" presetSubtype="0" fill="hold" nodeType="afterEffect">
                  <p:stCondLst>
                    <p:cond delay="250"/>
                  </p:stCondLst>
                  <p:childTnLst>
                    <p:set>
                      <p:cBhvr>
                        <p:cTn dur="1" fill="hold">
                          <p:stCondLst>
                            <p:cond delay="0"/>
                          </p:stCondLst>
                        </p:cTn>
                        <p:tgtEl>
                          <p:spTgt spid="18"/>
                        </p:tgtEl>
                        <p:attrNameLst>
                          <p:attrName>style.visibility</p:attrName>
                        </p:attrNameLst>
                      </p:cBhvr>
                      <p:to>
                        <p:strVal val="visible"/>
                      </p:to>
                    </p:set>
                    <p:animEffect transition="in" filter="fade">
                      <p:cBhvr>
                        <p:cTn dur="500"/>
                        <p:tgtEl>
                          <p:spTgt spid="18"/>
                        </p:tgtEl>
                      </p:cBhvr>
                    </p:animEffect>
                  </p:childTnLst>
                </p:cTn>
              </p:par>
            </p:tnLst>
          </p:tmpl>
        </p:tmplLst>
      </p:bldP>
      <p:bldP spid="6" grpId="0" animBg="1"/>
    </p:bldLst>
  </p:timing>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3 Points with Image">
    <p:spTree>
      <p:nvGrpSpPr>
        <p:cNvPr id="1" name=""/>
        <p:cNvGrpSpPr/>
        <p:nvPr/>
      </p:nvGrpSpPr>
      <p:grpSpPr>
        <a:xfrm>
          <a:off x="0" y="0"/>
          <a:ext cx="0" cy="0"/>
          <a:chOff x="0" y="0"/>
          <a:chExt cx="0" cy="0"/>
        </a:xfrm>
      </p:grpSpPr>
      <p:sp>
        <p:nvSpPr>
          <p:cNvPr id="22" name="正方形/長方形 21"/>
          <p:cNvSpPr/>
          <p:nvPr userDrawn="1"/>
        </p:nvSpPr>
        <p:spPr>
          <a:xfrm>
            <a:off x="0" y="0"/>
            <a:ext cx="18286413" cy="6284686"/>
          </a:xfrm>
          <a:prstGeom prst="rect">
            <a:avLst/>
          </a:prstGeom>
          <a:solidFill>
            <a:schemeClr val="tx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en-US"/>
          </a:p>
        </p:txBody>
      </p:sp>
      <p:sp>
        <p:nvSpPr>
          <p:cNvPr id="7" name="図プレースホルダー 6"/>
          <p:cNvSpPr>
            <a:spLocks noGrp="1"/>
          </p:cNvSpPr>
          <p:nvPr>
            <p:ph type="pic" sz="quarter" idx="12" hasCustomPrompt="1"/>
          </p:nvPr>
        </p:nvSpPr>
        <p:spPr>
          <a:xfrm>
            <a:off x="0" y="0"/>
            <a:ext cx="18286413" cy="6114731"/>
          </a:xfrm>
          <a:solidFill>
            <a:schemeClr val="tx1">
              <a:alpha val="20000"/>
            </a:schemeClr>
          </a:solidFill>
        </p:spPr>
        <p:txBody>
          <a:bodyPr/>
          <a:lstStyle>
            <a:lvl1pPr>
              <a:defRPr baseline="0"/>
            </a:lvl1pPr>
          </a:lstStyle>
          <a:p>
            <a:r>
              <a:rPr lang="en-US" dirty="0" smtClean="0"/>
              <a:t>Add an image</a:t>
            </a:r>
            <a:endParaRPr lang="en-US" dirty="0"/>
          </a:p>
        </p:txBody>
      </p:sp>
      <p:sp>
        <p:nvSpPr>
          <p:cNvPr id="23" name="テキスト プレースホルダー 9"/>
          <p:cNvSpPr>
            <a:spLocks noGrp="1"/>
          </p:cNvSpPr>
          <p:nvPr>
            <p:ph type="body" sz="quarter" idx="31" hasCustomPrompt="1"/>
          </p:nvPr>
        </p:nvSpPr>
        <p:spPr>
          <a:xfrm>
            <a:off x="2348732" y="5005388"/>
            <a:ext cx="2189675" cy="2189674"/>
          </a:xfrm>
          <a:prstGeom prst="ellipse">
            <a:avLst/>
          </a:prstGeom>
          <a:gradFill>
            <a:gsLst>
              <a:gs pos="0">
                <a:schemeClr val="tx2">
                  <a:alpha val="81000"/>
                </a:schemeClr>
              </a:gs>
              <a:gs pos="21000">
                <a:srgbClr val="FFFFFF">
                  <a:alpha val="79000"/>
                </a:srgbClr>
              </a:gs>
              <a:gs pos="88000">
                <a:srgbClr val="FFFFFF">
                  <a:alpha val="40000"/>
                </a:srgbClr>
              </a:gs>
              <a:gs pos="67000">
                <a:schemeClr val="tx2">
                  <a:alpha val="18000"/>
                </a:schemeClr>
              </a:gs>
              <a:gs pos="100000">
                <a:schemeClr val="tx2"/>
              </a:gs>
            </a:gsLst>
            <a:path path="circle">
              <a:fillToRect r="100000" b="100000"/>
            </a:path>
          </a:gradFill>
        </p:spPr>
        <p:txBody>
          <a:bodyPr/>
          <a:lstStyle/>
          <a:p>
            <a:pPr lvl="0"/>
            <a:r>
              <a:rPr lang="en-US" altLang="ja-JP" dirty="0" smtClean="0"/>
              <a:t> </a:t>
            </a:r>
            <a:endParaRPr lang="en-US" dirty="0"/>
          </a:p>
        </p:txBody>
      </p:sp>
      <p:sp>
        <p:nvSpPr>
          <p:cNvPr id="24" name="テキスト プレースホルダー 9"/>
          <p:cNvSpPr>
            <a:spLocks noGrp="1"/>
          </p:cNvSpPr>
          <p:nvPr>
            <p:ph type="body" sz="quarter" idx="32" hasCustomPrompt="1"/>
          </p:nvPr>
        </p:nvSpPr>
        <p:spPr>
          <a:xfrm>
            <a:off x="8043301" y="5005388"/>
            <a:ext cx="2189675" cy="2189674"/>
          </a:xfrm>
          <a:prstGeom prst="ellipse">
            <a:avLst/>
          </a:prstGeom>
          <a:gradFill>
            <a:gsLst>
              <a:gs pos="0">
                <a:schemeClr val="tx2"/>
              </a:gs>
              <a:gs pos="21000">
                <a:srgbClr val="FFFFFF"/>
              </a:gs>
              <a:gs pos="88000">
                <a:srgbClr val="FFFFFF">
                  <a:alpha val="40000"/>
                </a:srgbClr>
              </a:gs>
              <a:gs pos="67000">
                <a:schemeClr val="tx2">
                  <a:alpha val="18000"/>
                </a:schemeClr>
              </a:gs>
              <a:gs pos="100000">
                <a:schemeClr val="tx2"/>
              </a:gs>
            </a:gsLst>
            <a:path path="circle">
              <a:fillToRect r="100000" b="100000"/>
            </a:path>
          </a:gradFill>
        </p:spPr>
        <p:txBody>
          <a:bodyPr/>
          <a:lstStyle/>
          <a:p>
            <a:pPr lvl="0"/>
            <a:r>
              <a:rPr lang="en-US" altLang="ja-JP" dirty="0" smtClean="0"/>
              <a:t> </a:t>
            </a:r>
            <a:endParaRPr lang="en-US" dirty="0"/>
          </a:p>
        </p:txBody>
      </p:sp>
      <p:sp>
        <p:nvSpPr>
          <p:cNvPr id="25" name="テキスト プレースホルダー 9"/>
          <p:cNvSpPr>
            <a:spLocks noGrp="1"/>
          </p:cNvSpPr>
          <p:nvPr>
            <p:ph type="body" sz="quarter" idx="33" hasCustomPrompt="1"/>
          </p:nvPr>
        </p:nvSpPr>
        <p:spPr>
          <a:xfrm>
            <a:off x="13737870" y="5008764"/>
            <a:ext cx="2189675" cy="2189674"/>
          </a:xfrm>
          <a:prstGeom prst="ellipse">
            <a:avLst/>
          </a:prstGeom>
          <a:gradFill>
            <a:gsLst>
              <a:gs pos="0">
                <a:schemeClr val="tx2"/>
              </a:gs>
              <a:gs pos="21000">
                <a:srgbClr val="FFFFFF"/>
              </a:gs>
              <a:gs pos="88000">
                <a:srgbClr val="FFFFFF">
                  <a:alpha val="40000"/>
                </a:srgbClr>
              </a:gs>
              <a:gs pos="67000">
                <a:schemeClr val="tx2">
                  <a:alpha val="18000"/>
                </a:schemeClr>
              </a:gs>
              <a:gs pos="100000">
                <a:schemeClr val="tx2"/>
              </a:gs>
            </a:gsLst>
            <a:path path="circle">
              <a:fillToRect r="100000" b="100000"/>
            </a:path>
          </a:gradFill>
        </p:spPr>
        <p:txBody>
          <a:bodyPr/>
          <a:lstStyle/>
          <a:p>
            <a:pPr lvl="0"/>
            <a:r>
              <a:rPr lang="en-US" altLang="ja-JP" dirty="0" smtClean="0"/>
              <a:t> </a:t>
            </a:r>
            <a:endParaRPr lang="en-US" dirty="0"/>
          </a:p>
        </p:txBody>
      </p:sp>
      <p:sp>
        <p:nvSpPr>
          <p:cNvPr id="3" name="フッター プレースホルダー 2"/>
          <p:cNvSpPr>
            <a:spLocks noGrp="1"/>
          </p:cNvSpPr>
          <p:nvPr>
            <p:ph type="ftr" sz="quarter" idx="10"/>
          </p:nvPr>
        </p:nvSpPr>
        <p:spPr/>
        <p:txBody>
          <a:bodyPr/>
          <a:lstStyle/>
          <a:p>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F95F845C-B07D-424A-A6EA-96D8F4A7E4C5}" type="slidenum">
              <a:rPr lang="ja-JP" altLang="en-US" smtClean="0"/>
              <a:pPr/>
              <a:t>‹#›</a:t>
            </a:fld>
            <a:endParaRPr lang="ja-JP" altLang="en-US"/>
          </a:p>
        </p:txBody>
      </p:sp>
      <p:sp>
        <p:nvSpPr>
          <p:cNvPr id="10" name="テキスト プレースホルダー 9"/>
          <p:cNvSpPr>
            <a:spLocks noGrp="1"/>
          </p:cNvSpPr>
          <p:nvPr>
            <p:ph type="body" sz="quarter" idx="13" hasCustomPrompt="1"/>
          </p:nvPr>
        </p:nvSpPr>
        <p:spPr>
          <a:xfrm>
            <a:off x="2634738" y="5305900"/>
            <a:ext cx="1617663" cy="1617662"/>
          </a:xfrm>
          <a:prstGeom prst="ellipse">
            <a:avLst/>
          </a:prstGeom>
          <a:gradFill>
            <a:gsLst>
              <a:gs pos="0">
                <a:schemeClr val="tx2"/>
              </a:gs>
              <a:gs pos="21000">
                <a:srgbClr val="FFFFFF"/>
              </a:gs>
              <a:gs pos="88000">
                <a:srgbClr val="FFFFFF">
                  <a:alpha val="40000"/>
                </a:srgbClr>
              </a:gs>
              <a:gs pos="67000">
                <a:schemeClr val="tx2">
                  <a:alpha val="18000"/>
                </a:schemeClr>
              </a:gs>
              <a:gs pos="100000">
                <a:schemeClr val="tx2"/>
              </a:gs>
            </a:gsLst>
            <a:path path="circle">
              <a:fillToRect r="100000" b="100000"/>
            </a:path>
          </a:gradFill>
        </p:spPr>
        <p:txBody>
          <a:bodyPr/>
          <a:lstStyle/>
          <a:p>
            <a:pPr lvl="0"/>
            <a:r>
              <a:rPr lang="en-US" altLang="ja-JP" dirty="0" smtClean="0"/>
              <a:t> </a:t>
            </a:r>
            <a:endParaRPr lang="en-US" dirty="0"/>
          </a:p>
        </p:txBody>
      </p:sp>
      <p:sp>
        <p:nvSpPr>
          <p:cNvPr id="11" name="図プレースホルダー 9"/>
          <p:cNvSpPr>
            <a:spLocks noGrp="1"/>
          </p:cNvSpPr>
          <p:nvPr>
            <p:ph type="pic" sz="quarter" idx="14" hasCustomPrompt="1"/>
          </p:nvPr>
        </p:nvSpPr>
        <p:spPr>
          <a:xfrm>
            <a:off x="3088447" y="5758811"/>
            <a:ext cx="710244" cy="711840"/>
          </a:xfrm>
          <a:effectLst>
            <a:innerShdw blurRad="63500" dist="50800">
              <a:prstClr val="black">
                <a:alpha val="50000"/>
              </a:prstClr>
            </a:innerShdw>
          </a:effectLst>
        </p:spPr>
        <p:txBody>
          <a:bodyPr>
            <a:noAutofit/>
          </a:bodyPr>
          <a:lstStyle>
            <a:lvl1pPr>
              <a:defRPr sz="1100">
                <a:latin typeface="Bebas Neue Regular" pitchFamily="50" charset="0"/>
              </a:defRPr>
            </a:lvl1pPr>
          </a:lstStyle>
          <a:p>
            <a:r>
              <a:rPr kumimoji="1" lang="en-US" altLang="ja-JP" dirty="0" smtClean="0"/>
              <a:t>ICON</a:t>
            </a:r>
            <a:endParaRPr kumimoji="1" lang="ja-JP" altLang="en-US" dirty="0"/>
          </a:p>
        </p:txBody>
      </p:sp>
      <p:sp>
        <p:nvSpPr>
          <p:cNvPr id="12" name="テキスト プレースホルダー 5"/>
          <p:cNvSpPr>
            <a:spLocks noGrp="1"/>
          </p:cNvSpPr>
          <p:nvPr>
            <p:ph type="body" sz="quarter" idx="21" hasCustomPrompt="1"/>
          </p:nvPr>
        </p:nvSpPr>
        <p:spPr>
          <a:xfrm>
            <a:off x="753624" y="7134600"/>
            <a:ext cx="5379890" cy="964895"/>
          </a:xfrm>
        </p:spPr>
        <p:txBody>
          <a:bodyPr anchor="ctr">
            <a:noAutofit/>
          </a:bodyPr>
          <a:lstStyle>
            <a:lvl1pPr algn="ctr">
              <a:spcBef>
                <a:spcPts val="0"/>
              </a:spcBef>
              <a:defRPr sz="4400" i="0" spc="0" baseline="0">
                <a:solidFill>
                  <a:schemeClr val="accent2"/>
                </a:solidFill>
                <a:effectLst>
                  <a:innerShdw blurRad="63500" dist="50800">
                    <a:prstClr val="black">
                      <a:alpha val="50000"/>
                    </a:prstClr>
                  </a:innerShdw>
                </a:effectLst>
                <a:latin typeface="+mj-lt"/>
              </a:defRPr>
            </a:lvl1pPr>
          </a:lstStyle>
          <a:p>
            <a:pPr lvl="0"/>
            <a:r>
              <a:rPr kumimoji="1" lang="en-US" altLang="ja-JP" dirty="0" smtClean="0"/>
              <a:t>TEXT HERE</a:t>
            </a:r>
            <a:endParaRPr kumimoji="1" lang="ja-JP" altLang="en-US" dirty="0" smtClean="0"/>
          </a:p>
        </p:txBody>
      </p:sp>
      <p:sp>
        <p:nvSpPr>
          <p:cNvPr id="13" name="テキスト プレースホルダー 5"/>
          <p:cNvSpPr>
            <a:spLocks noGrp="1"/>
          </p:cNvSpPr>
          <p:nvPr>
            <p:ph type="body" sz="quarter" idx="22" hasCustomPrompt="1"/>
          </p:nvPr>
        </p:nvSpPr>
        <p:spPr>
          <a:xfrm>
            <a:off x="753624" y="7972185"/>
            <a:ext cx="5379890" cy="1777434"/>
          </a:xfrm>
        </p:spPr>
        <p:txBody>
          <a:bodyPr anchor="t">
            <a:noAutofit/>
          </a:bodyPr>
          <a:lstStyle>
            <a:lvl1pPr algn="ctr">
              <a:lnSpc>
                <a:spcPct val="100000"/>
              </a:lnSpc>
              <a:spcBef>
                <a:spcPts val="0"/>
              </a:spcBef>
              <a:defRPr sz="2400" i="0" spc="0" baseline="0">
                <a:solidFill>
                  <a:schemeClr val="bg1"/>
                </a:solidFill>
                <a:effectLst/>
                <a:latin typeface="+mn-lt"/>
              </a:defRPr>
            </a:lvl1pPr>
          </a:lstStyle>
          <a:p>
            <a:pPr lvl="0"/>
            <a:r>
              <a:rPr kumimoji="1" lang="en-US" altLang="ja-JP" dirty="0" smtClean="0"/>
              <a:t>Text Here</a:t>
            </a:r>
          </a:p>
        </p:txBody>
      </p:sp>
      <p:sp>
        <p:nvSpPr>
          <p:cNvPr id="14" name="テキスト プレースホルダー 9"/>
          <p:cNvSpPr>
            <a:spLocks noGrp="1"/>
          </p:cNvSpPr>
          <p:nvPr>
            <p:ph type="body" sz="quarter" idx="23" hasCustomPrompt="1"/>
          </p:nvPr>
        </p:nvSpPr>
        <p:spPr>
          <a:xfrm>
            <a:off x="8329307" y="5305900"/>
            <a:ext cx="1617663" cy="1617662"/>
          </a:xfrm>
          <a:prstGeom prst="ellipse">
            <a:avLst/>
          </a:prstGeom>
          <a:gradFill>
            <a:gsLst>
              <a:gs pos="0">
                <a:schemeClr val="tx2"/>
              </a:gs>
              <a:gs pos="21000">
                <a:srgbClr val="FFFFFF"/>
              </a:gs>
              <a:gs pos="88000">
                <a:srgbClr val="FFFFFF">
                  <a:alpha val="40000"/>
                </a:srgbClr>
              </a:gs>
              <a:gs pos="67000">
                <a:schemeClr val="tx2">
                  <a:alpha val="18000"/>
                </a:schemeClr>
              </a:gs>
              <a:gs pos="100000">
                <a:schemeClr val="tx2"/>
              </a:gs>
            </a:gsLst>
            <a:path path="circle">
              <a:fillToRect r="100000" b="100000"/>
            </a:path>
          </a:gradFill>
        </p:spPr>
        <p:txBody>
          <a:bodyPr/>
          <a:lstStyle/>
          <a:p>
            <a:pPr lvl="0"/>
            <a:r>
              <a:rPr lang="en-US" altLang="ja-JP" dirty="0" smtClean="0"/>
              <a:t> </a:t>
            </a:r>
            <a:endParaRPr lang="en-US" dirty="0"/>
          </a:p>
        </p:txBody>
      </p:sp>
      <p:sp>
        <p:nvSpPr>
          <p:cNvPr id="15" name="図プレースホルダー 9"/>
          <p:cNvSpPr>
            <a:spLocks noGrp="1"/>
          </p:cNvSpPr>
          <p:nvPr>
            <p:ph type="pic" sz="quarter" idx="24" hasCustomPrompt="1"/>
          </p:nvPr>
        </p:nvSpPr>
        <p:spPr>
          <a:xfrm>
            <a:off x="8783016" y="5758811"/>
            <a:ext cx="710244" cy="711840"/>
          </a:xfrm>
          <a:effectLst>
            <a:innerShdw blurRad="63500" dist="50800">
              <a:prstClr val="black">
                <a:alpha val="50000"/>
              </a:prstClr>
            </a:innerShdw>
          </a:effectLst>
        </p:spPr>
        <p:txBody>
          <a:bodyPr>
            <a:noAutofit/>
          </a:bodyPr>
          <a:lstStyle>
            <a:lvl1pPr>
              <a:defRPr sz="1100">
                <a:latin typeface="Bebas Neue Regular" pitchFamily="50" charset="0"/>
              </a:defRPr>
            </a:lvl1pPr>
          </a:lstStyle>
          <a:p>
            <a:r>
              <a:rPr kumimoji="1" lang="en-US" altLang="ja-JP" dirty="0" smtClean="0"/>
              <a:t>ICON</a:t>
            </a:r>
            <a:endParaRPr kumimoji="1" lang="ja-JP" altLang="en-US" dirty="0"/>
          </a:p>
        </p:txBody>
      </p:sp>
      <p:sp>
        <p:nvSpPr>
          <p:cNvPr id="16" name="テキスト プレースホルダー 5"/>
          <p:cNvSpPr>
            <a:spLocks noGrp="1"/>
          </p:cNvSpPr>
          <p:nvPr>
            <p:ph type="body" sz="quarter" idx="25" hasCustomPrompt="1"/>
          </p:nvPr>
        </p:nvSpPr>
        <p:spPr>
          <a:xfrm>
            <a:off x="6448193" y="7134600"/>
            <a:ext cx="5379890" cy="964895"/>
          </a:xfrm>
        </p:spPr>
        <p:txBody>
          <a:bodyPr anchor="ctr">
            <a:noAutofit/>
          </a:bodyPr>
          <a:lstStyle>
            <a:lvl1pPr algn="ctr">
              <a:spcBef>
                <a:spcPts val="0"/>
              </a:spcBef>
              <a:defRPr sz="4400" i="0" spc="0" baseline="0">
                <a:solidFill>
                  <a:schemeClr val="accent2"/>
                </a:solidFill>
                <a:effectLst>
                  <a:innerShdw blurRad="63500" dist="50800">
                    <a:prstClr val="black">
                      <a:alpha val="50000"/>
                    </a:prstClr>
                  </a:innerShdw>
                </a:effectLst>
                <a:latin typeface="+mj-lt"/>
              </a:defRPr>
            </a:lvl1pPr>
          </a:lstStyle>
          <a:p>
            <a:pPr lvl="0"/>
            <a:r>
              <a:rPr kumimoji="1" lang="en-US" altLang="ja-JP" dirty="0" smtClean="0"/>
              <a:t>TEXT HERE</a:t>
            </a:r>
            <a:endParaRPr kumimoji="1" lang="ja-JP" altLang="en-US" dirty="0" smtClean="0"/>
          </a:p>
        </p:txBody>
      </p:sp>
      <p:sp>
        <p:nvSpPr>
          <p:cNvPr id="17" name="テキスト プレースホルダー 5"/>
          <p:cNvSpPr>
            <a:spLocks noGrp="1"/>
          </p:cNvSpPr>
          <p:nvPr>
            <p:ph type="body" sz="quarter" idx="26" hasCustomPrompt="1"/>
          </p:nvPr>
        </p:nvSpPr>
        <p:spPr>
          <a:xfrm>
            <a:off x="6448193" y="7972185"/>
            <a:ext cx="5379890" cy="1777434"/>
          </a:xfrm>
        </p:spPr>
        <p:txBody>
          <a:bodyPr anchor="t">
            <a:noAutofit/>
          </a:bodyPr>
          <a:lstStyle>
            <a:lvl1pPr algn="ctr">
              <a:lnSpc>
                <a:spcPct val="100000"/>
              </a:lnSpc>
              <a:spcBef>
                <a:spcPts val="0"/>
              </a:spcBef>
              <a:defRPr sz="2400" i="0" spc="0" baseline="0">
                <a:solidFill>
                  <a:schemeClr val="bg1"/>
                </a:solidFill>
                <a:effectLst/>
                <a:latin typeface="+mn-lt"/>
              </a:defRPr>
            </a:lvl1pPr>
          </a:lstStyle>
          <a:p>
            <a:pPr lvl="0"/>
            <a:r>
              <a:rPr kumimoji="1" lang="en-US" altLang="ja-JP" dirty="0" smtClean="0"/>
              <a:t>Text Here</a:t>
            </a:r>
          </a:p>
        </p:txBody>
      </p:sp>
      <p:sp>
        <p:nvSpPr>
          <p:cNvPr id="18" name="テキスト プレースホルダー 9"/>
          <p:cNvSpPr>
            <a:spLocks noGrp="1"/>
          </p:cNvSpPr>
          <p:nvPr>
            <p:ph type="body" sz="quarter" idx="27" hasCustomPrompt="1"/>
          </p:nvPr>
        </p:nvSpPr>
        <p:spPr>
          <a:xfrm>
            <a:off x="14023876" y="5309276"/>
            <a:ext cx="1617663" cy="1617662"/>
          </a:xfrm>
          <a:prstGeom prst="ellipse">
            <a:avLst/>
          </a:prstGeom>
          <a:gradFill>
            <a:gsLst>
              <a:gs pos="0">
                <a:schemeClr val="tx2"/>
              </a:gs>
              <a:gs pos="21000">
                <a:srgbClr val="FFFFFF"/>
              </a:gs>
              <a:gs pos="88000">
                <a:srgbClr val="FFFFFF">
                  <a:alpha val="40000"/>
                </a:srgbClr>
              </a:gs>
              <a:gs pos="67000">
                <a:schemeClr val="tx2">
                  <a:alpha val="18000"/>
                </a:schemeClr>
              </a:gs>
              <a:gs pos="100000">
                <a:schemeClr val="tx2"/>
              </a:gs>
            </a:gsLst>
            <a:path path="circle">
              <a:fillToRect r="100000" b="100000"/>
            </a:path>
          </a:gradFill>
        </p:spPr>
        <p:txBody>
          <a:bodyPr/>
          <a:lstStyle/>
          <a:p>
            <a:pPr lvl="0"/>
            <a:r>
              <a:rPr lang="en-US" altLang="ja-JP" dirty="0" smtClean="0"/>
              <a:t> </a:t>
            </a:r>
            <a:endParaRPr lang="en-US" dirty="0"/>
          </a:p>
        </p:txBody>
      </p:sp>
      <p:sp>
        <p:nvSpPr>
          <p:cNvPr id="19" name="図プレースホルダー 9"/>
          <p:cNvSpPr>
            <a:spLocks noGrp="1"/>
          </p:cNvSpPr>
          <p:nvPr>
            <p:ph type="pic" sz="quarter" idx="28" hasCustomPrompt="1"/>
          </p:nvPr>
        </p:nvSpPr>
        <p:spPr>
          <a:xfrm>
            <a:off x="14477585" y="5762187"/>
            <a:ext cx="710244" cy="711840"/>
          </a:xfrm>
          <a:effectLst>
            <a:innerShdw blurRad="63500" dist="50800">
              <a:prstClr val="black">
                <a:alpha val="50000"/>
              </a:prstClr>
            </a:innerShdw>
          </a:effectLst>
        </p:spPr>
        <p:txBody>
          <a:bodyPr>
            <a:noAutofit/>
          </a:bodyPr>
          <a:lstStyle>
            <a:lvl1pPr>
              <a:defRPr sz="1100">
                <a:latin typeface="Bebas Neue Regular" pitchFamily="50" charset="0"/>
              </a:defRPr>
            </a:lvl1pPr>
          </a:lstStyle>
          <a:p>
            <a:r>
              <a:rPr kumimoji="1" lang="en-US" altLang="ja-JP" dirty="0" smtClean="0"/>
              <a:t>ICON</a:t>
            </a:r>
            <a:endParaRPr kumimoji="1" lang="ja-JP" altLang="en-US" dirty="0"/>
          </a:p>
        </p:txBody>
      </p:sp>
      <p:sp>
        <p:nvSpPr>
          <p:cNvPr id="20" name="テキスト プレースホルダー 5"/>
          <p:cNvSpPr>
            <a:spLocks noGrp="1"/>
          </p:cNvSpPr>
          <p:nvPr>
            <p:ph type="body" sz="quarter" idx="29" hasCustomPrompt="1"/>
          </p:nvPr>
        </p:nvSpPr>
        <p:spPr>
          <a:xfrm>
            <a:off x="12142762" y="7137976"/>
            <a:ext cx="5379890" cy="964895"/>
          </a:xfrm>
        </p:spPr>
        <p:txBody>
          <a:bodyPr anchor="ctr">
            <a:noAutofit/>
          </a:bodyPr>
          <a:lstStyle>
            <a:lvl1pPr algn="ctr">
              <a:spcBef>
                <a:spcPts val="0"/>
              </a:spcBef>
              <a:defRPr sz="4400" i="0" spc="0" baseline="0">
                <a:solidFill>
                  <a:schemeClr val="accent2"/>
                </a:solidFill>
                <a:effectLst>
                  <a:innerShdw blurRad="63500" dist="50800">
                    <a:prstClr val="black">
                      <a:alpha val="50000"/>
                    </a:prstClr>
                  </a:innerShdw>
                </a:effectLst>
                <a:latin typeface="+mj-lt"/>
              </a:defRPr>
            </a:lvl1pPr>
          </a:lstStyle>
          <a:p>
            <a:pPr lvl="0"/>
            <a:r>
              <a:rPr kumimoji="1" lang="en-US" altLang="ja-JP" dirty="0" smtClean="0"/>
              <a:t>TEXT HERE</a:t>
            </a:r>
            <a:endParaRPr kumimoji="1" lang="ja-JP" altLang="en-US" dirty="0" smtClean="0"/>
          </a:p>
        </p:txBody>
      </p:sp>
      <p:sp>
        <p:nvSpPr>
          <p:cNvPr id="21" name="テキスト プレースホルダー 5"/>
          <p:cNvSpPr>
            <a:spLocks noGrp="1"/>
          </p:cNvSpPr>
          <p:nvPr>
            <p:ph type="body" sz="quarter" idx="30" hasCustomPrompt="1"/>
          </p:nvPr>
        </p:nvSpPr>
        <p:spPr>
          <a:xfrm>
            <a:off x="12142762" y="7975561"/>
            <a:ext cx="5379890" cy="1777434"/>
          </a:xfrm>
        </p:spPr>
        <p:txBody>
          <a:bodyPr anchor="t">
            <a:noAutofit/>
          </a:bodyPr>
          <a:lstStyle>
            <a:lvl1pPr algn="ctr">
              <a:lnSpc>
                <a:spcPct val="100000"/>
              </a:lnSpc>
              <a:spcBef>
                <a:spcPts val="0"/>
              </a:spcBef>
              <a:defRPr sz="2400" i="0" spc="0" baseline="0">
                <a:solidFill>
                  <a:schemeClr val="bg1"/>
                </a:solidFill>
                <a:effectLst/>
                <a:latin typeface="+mn-lt"/>
              </a:defRPr>
            </a:lvl1pPr>
          </a:lstStyle>
          <a:p>
            <a:pPr lvl="0"/>
            <a:r>
              <a:rPr kumimoji="1" lang="en-US" altLang="ja-JP" dirty="0" smtClean="0"/>
              <a:t>Text Here</a:t>
            </a:r>
          </a:p>
        </p:txBody>
      </p:sp>
    </p:spTree>
    <p:extLst>
      <p:ext uri="{BB962C8B-B14F-4D97-AF65-F5344CB8AC3E}">
        <p14:creationId xmlns:p14="http://schemas.microsoft.com/office/powerpoint/2010/main" val="16683866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with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barn(outVertical)">
                                      <p:cBhvr>
                                        <p:cTn id="7" dur="500"/>
                                        <p:tgtEl>
                                          <p:spTgt spid="22"/>
                                        </p:tgtEl>
                                      </p:cBhvr>
                                    </p:animEffect>
                                  </p:childTnLst>
                                </p:cTn>
                              </p:par>
                              <p:par>
                                <p:cTn id="8" presetID="16" presetClass="entr" presetSubtype="37" fill="hold" grpId="0" nodeType="withEffect">
                                  <p:stCondLst>
                                    <p:cond delay="250"/>
                                  </p:stCondLst>
                                  <p:childTnLst>
                                    <p:set>
                                      <p:cBhvr>
                                        <p:cTn id="9" dur="1" fill="hold">
                                          <p:stCondLst>
                                            <p:cond delay="0"/>
                                          </p:stCondLst>
                                        </p:cTn>
                                        <p:tgtEl>
                                          <p:spTgt spid="7"/>
                                        </p:tgtEl>
                                        <p:attrNameLst>
                                          <p:attrName>style.visibility</p:attrName>
                                        </p:attrNameLst>
                                      </p:cBhvr>
                                      <p:to>
                                        <p:strVal val="visible"/>
                                      </p:to>
                                    </p:set>
                                    <p:animEffect transition="in" filter="barn(outVertical)">
                                      <p:cBhvr>
                                        <p:cTn id="10" dur="500"/>
                                        <p:tgtEl>
                                          <p:spTgt spid="7"/>
                                        </p:tgtEl>
                                      </p:cBhvr>
                                    </p:animEffect>
                                  </p:childTnLst>
                                </p:cTn>
                              </p:par>
                            </p:childTnLst>
                          </p:cTn>
                        </p:par>
                        <p:par>
                          <p:cTn id="11" fill="hold">
                            <p:stCondLst>
                              <p:cond delay="750"/>
                            </p:stCondLst>
                            <p:childTnLst>
                              <p:par>
                                <p:cTn id="12" presetID="31" presetClass="entr" presetSubtype="0" fill="hold" grpId="0" nodeType="afterEffect">
                                  <p:stCondLst>
                                    <p:cond delay="0"/>
                                  </p:stCondLst>
                                  <p:childTnLst>
                                    <p:set>
                                      <p:cBhvr>
                                        <p:cTn id="13" dur="1" fill="hold">
                                          <p:stCondLst>
                                            <p:cond delay="0"/>
                                          </p:stCondLst>
                                        </p:cTn>
                                        <p:tgtEl>
                                          <p:spTgt spid="23"/>
                                        </p:tgtEl>
                                        <p:attrNameLst>
                                          <p:attrName>style.visibility</p:attrName>
                                        </p:attrNameLst>
                                      </p:cBhvr>
                                      <p:to>
                                        <p:strVal val="visible"/>
                                      </p:to>
                                    </p:set>
                                    <p:anim calcmode="lin" valueType="num">
                                      <p:cBhvr>
                                        <p:cTn id="14" dur="500" fill="hold"/>
                                        <p:tgtEl>
                                          <p:spTgt spid="23"/>
                                        </p:tgtEl>
                                        <p:attrNameLst>
                                          <p:attrName>ppt_w</p:attrName>
                                        </p:attrNameLst>
                                      </p:cBhvr>
                                      <p:tavLst>
                                        <p:tav tm="0">
                                          <p:val>
                                            <p:fltVal val="0"/>
                                          </p:val>
                                        </p:tav>
                                        <p:tav tm="100000">
                                          <p:val>
                                            <p:strVal val="#ppt_w"/>
                                          </p:val>
                                        </p:tav>
                                      </p:tavLst>
                                    </p:anim>
                                    <p:anim calcmode="lin" valueType="num">
                                      <p:cBhvr>
                                        <p:cTn id="15" dur="500" fill="hold"/>
                                        <p:tgtEl>
                                          <p:spTgt spid="23"/>
                                        </p:tgtEl>
                                        <p:attrNameLst>
                                          <p:attrName>ppt_h</p:attrName>
                                        </p:attrNameLst>
                                      </p:cBhvr>
                                      <p:tavLst>
                                        <p:tav tm="0">
                                          <p:val>
                                            <p:fltVal val="0"/>
                                          </p:val>
                                        </p:tav>
                                        <p:tav tm="100000">
                                          <p:val>
                                            <p:strVal val="#ppt_h"/>
                                          </p:val>
                                        </p:tav>
                                      </p:tavLst>
                                    </p:anim>
                                    <p:anim calcmode="lin" valueType="num">
                                      <p:cBhvr>
                                        <p:cTn id="16" dur="500" fill="hold"/>
                                        <p:tgtEl>
                                          <p:spTgt spid="23"/>
                                        </p:tgtEl>
                                        <p:attrNameLst>
                                          <p:attrName>style.rotation</p:attrName>
                                        </p:attrNameLst>
                                      </p:cBhvr>
                                      <p:tavLst>
                                        <p:tav tm="0">
                                          <p:val>
                                            <p:fltVal val="90"/>
                                          </p:val>
                                        </p:tav>
                                        <p:tav tm="100000">
                                          <p:val>
                                            <p:fltVal val="0"/>
                                          </p:val>
                                        </p:tav>
                                      </p:tavLst>
                                    </p:anim>
                                    <p:animEffect transition="in" filter="fade">
                                      <p:cBhvr>
                                        <p:cTn id="17" dur="500"/>
                                        <p:tgtEl>
                                          <p:spTgt spid="23"/>
                                        </p:tgtEl>
                                      </p:cBhvr>
                                    </p:animEffect>
                                  </p:childTnLst>
                                </p:cTn>
                              </p:par>
                              <p:par>
                                <p:cTn id="18" presetID="53" presetClass="entr" presetSubtype="16" fill="hold" grpId="0" nodeType="withEffect">
                                  <p:stCondLst>
                                    <p:cond delay="250"/>
                                  </p:stCondLst>
                                  <p:childTnLst>
                                    <p:set>
                                      <p:cBhvr>
                                        <p:cTn id="19" dur="1" fill="hold">
                                          <p:stCondLst>
                                            <p:cond delay="0"/>
                                          </p:stCondLst>
                                        </p:cTn>
                                        <p:tgtEl>
                                          <p:spTgt spid="11"/>
                                        </p:tgtEl>
                                        <p:attrNameLst>
                                          <p:attrName>style.visibility</p:attrName>
                                        </p:attrNameLst>
                                      </p:cBhvr>
                                      <p:to>
                                        <p:strVal val="visible"/>
                                      </p:to>
                                    </p:set>
                                    <p:anim calcmode="lin" valueType="num">
                                      <p:cBhvr>
                                        <p:cTn id="20" dur="500" fill="hold"/>
                                        <p:tgtEl>
                                          <p:spTgt spid="11"/>
                                        </p:tgtEl>
                                        <p:attrNameLst>
                                          <p:attrName>ppt_w</p:attrName>
                                        </p:attrNameLst>
                                      </p:cBhvr>
                                      <p:tavLst>
                                        <p:tav tm="0">
                                          <p:val>
                                            <p:fltVal val="0"/>
                                          </p:val>
                                        </p:tav>
                                        <p:tav tm="100000">
                                          <p:val>
                                            <p:strVal val="#ppt_w"/>
                                          </p:val>
                                        </p:tav>
                                      </p:tavLst>
                                    </p:anim>
                                    <p:anim calcmode="lin" valueType="num">
                                      <p:cBhvr>
                                        <p:cTn id="21" dur="500" fill="hold"/>
                                        <p:tgtEl>
                                          <p:spTgt spid="11"/>
                                        </p:tgtEl>
                                        <p:attrNameLst>
                                          <p:attrName>ppt_h</p:attrName>
                                        </p:attrNameLst>
                                      </p:cBhvr>
                                      <p:tavLst>
                                        <p:tav tm="0">
                                          <p:val>
                                            <p:fltVal val="0"/>
                                          </p:val>
                                        </p:tav>
                                        <p:tav tm="100000">
                                          <p:val>
                                            <p:strVal val="#ppt_h"/>
                                          </p:val>
                                        </p:tav>
                                      </p:tavLst>
                                    </p:anim>
                                    <p:animEffect transition="in" filter="fade">
                                      <p:cBhvr>
                                        <p:cTn id="22" dur="500"/>
                                        <p:tgtEl>
                                          <p:spTgt spid="11"/>
                                        </p:tgtEl>
                                      </p:cBhvr>
                                    </p:animEffect>
                                  </p:childTnLst>
                                </p:cTn>
                              </p:par>
                              <p:par>
                                <p:cTn id="23" presetID="31" presetClass="entr" presetSubtype="0" fill="hold" grpId="0" nodeType="withEffect">
                                  <p:stCondLst>
                                    <p:cond delay="250"/>
                                  </p:stCondLst>
                                  <p:childTnLst>
                                    <p:set>
                                      <p:cBhvr>
                                        <p:cTn id="24" dur="1" fill="hold">
                                          <p:stCondLst>
                                            <p:cond delay="0"/>
                                          </p:stCondLst>
                                        </p:cTn>
                                        <p:tgtEl>
                                          <p:spTgt spid="10"/>
                                        </p:tgtEl>
                                        <p:attrNameLst>
                                          <p:attrName>style.visibility</p:attrName>
                                        </p:attrNameLst>
                                      </p:cBhvr>
                                      <p:to>
                                        <p:strVal val="visible"/>
                                      </p:to>
                                    </p:set>
                                    <p:anim calcmode="lin" valueType="num">
                                      <p:cBhvr>
                                        <p:cTn id="25" dur="500" fill="hold"/>
                                        <p:tgtEl>
                                          <p:spTgt spid="10"/>
                                        </p:tgtEl>
                                        <p:attrNameLst>
                                          <p:attrName>ppt_w</p:attrName>
                                        </p:attrNameLst>
                                      </p:cBhvr>
                                      <p:tavLst>
                                        <p:tav tm="0">
                                          <p:val>
                                            <p:fltVal val="0"/>
                                          </p:val>
                                        </p:tav>
                                        <p:tav tm="100000">
                                          <p:val>
                                            <p:strVal val="#ppt_w"/>
                                          </p:val>
                                        </p:tav>
                                      </p:tavLst>
                                    </p:anim>
                                    <p:anim calcmode="lin" valueType="num">
                                      <p:cBhvr>
                                        <p:cTn id="26" dur="500" fill="hold"/>
                                        <p:tgtEl>
                                          <p:spTgt spid="10"/>
                                        </p:tgtEl>
                                        <p:attrNameLst>
                                          <p:attrName>ppt_h</p:attrName>
                                        </p:attrNameLst>
                                      </p:cBhvr>
                                      <p:tavLst>
                                        <p:tav tm="0">
                                          <p:val>
                                            <p:fltVal val="0"/>
                                          </p:val>
                                        </p:tav>
                                        <p:tav tm="100000">
                                          <p:val>
                                            <p:strVal val="#ppt_h"/>
                                          </p:val>
                                        </p:tav>
                                      </p:tavLst>
                                    </p:anim>
                                    <p:anim calcmode="lin" valueType="num">
                                      <p:cBhvr>
                                        <p:cTn id="27" dur="500" fill="hold"/>
                                        <p:tgtEl>
                                          <p:spTgt spid="10"/>
                                        </p:tgtEl>
                                        <p:attrNameLst>
                                          <p:attrName>style.rotation</p:attrName>
                                        </p:attrNameLst>
                                      </p:cBhvr>
                                      <p:tavLst>
                                        <p:tav tm="0">
                                          <p:val>
                                            <p:fltVal val="90"/>
                                          </p:val>
                                        </p:tav>
                                        <p:tav tm="100000">
                                          <p:val>
                                            <p:fltVal val="0"/>
                                          </p:val>
                                        </p:tav>
                                      </p:tavLst>
                                    </p:anim>
                                    <p:animEffect transition="in" filter="fade">
                                      <p:cBhvr>
                                        <p:cTn id="28" dur="500"/>
                                        <p:tgtEl>
                                          <p:spTgt spid="10"/>
                                        </p:tgtEl>
                                      </p:cBhvr>
                                    </p:animEffect>
                                  </p:childTnLst>
                                </p:cTn>
                              </p:par>
                            </p:childTnLst>
                          </p:cTn>
                        </p:par>
                        <p:par>
                          <p:cTn id="29" fill="hold">
                            <p:stCondLst>
                              <p:cond delay="1500"/>
                            </p:stCondLst>
                            <p:childTnLst>
                              <p:par>
                                <p:cTn id="30" presetID="14" presetClass="entr" presetSubtype="10" fill="hold" grpId="0" nodeType="afterEffect">
                                  <p:stCondLst>
                                    <p:cond delay="0"/>
                                  </p:stCondLst>
                                  <p:iterate type="lt">
                                    <p:tmPct val="5000"/>
                                  </p:iterate>
                                  <p:childTnLst>
                                    <p:set>
                                      <p:cBhvr>
                                        <p:cTn id="31" dur="1" fill="hold">
                                          <p:stCondLst>
                                            <p:cond delay="0"/>
                                          </p:stCondLst>
                                        </p:cTn>
                                        <p:tgtEl>
                                          <p:spTgt spid="12">
                                            <p:txEl>
                                              <p:pRg st="0" end="0"/>
                                            </p:txEl>
                                          </p:spTgt>
                                        </p:tgtEl>
                                        <p:attrNameLst>
                                          <p:attrName>style.visibility</p:attrName>
                                        </p:attrNameLst>
                                      </p:cBhvr>
                                      <p:to>
                                        <p:strVal val="visible"/>
                                      </p:to>
                                    </p:set>
                                    <p:animEffect transition="in" filter="randombar(horizontal)">
                                      <p:cBhvr>
                                        <p:cTn id="32" dur="500"/>
                                        <p:tgtEl>
                                          <p:spTgt spid="12">
                                            <p:txEl>
                                              <p:pRg st="0" end="0"/>
                                            </p:txEl>
                                          </p:spTgt>
                                        </p:tgtEl>
                                      </p:cBhvr>
                                    </p:animEffect>
                                  </p:childTnLst>
                                </p:cTn>
                              </p:par>
                            </p:childTnLst>
                          </p:cTn>
                        </p:par>
                        <p:par>
                          <p:cTn id="33" fill="hold">
                            <p:stCondLst>
                              <p:cond delay="2175"/>
                            </p:stCondLst>
                            <p:childTnLst>
                              <p:par>
                                <p:cTn id="34" presetID="10" presetClass="entr" presetSubtype="0" fill="hold" grpId="0" nodeType="afterEffect">
                                  <p:stCondLst>
                                    <p:cond delay="0"/>
                                  </p:stCondLst>
                                  <p:childTnLst>
                                    <p:set>
                                      <p:cBhvr>
                                        <p:cTn id="35" dur="1" fill="hold">
                                          <p:stCondLst>
                                            <p:cond delay="0"/>
                                          </p:stCondLst>
                                        </p:cTn>
                                        <p:tgtEl>
                                          <p:spTgt spid="13">
                                            <p:txEl>
                                              <p:pRg st="0" end="0"/>
                                            </p:txEl>
                                          </p:spTgt>
                                        </p:tgtEl>
                                        <p:attrNameLst>
                                          <p:attrName>style.visibility</p:attrName>
                                        </p:attrNameLst>
                                      </p:cBhvr>
                                      <p:to>
                                        <p:strVal val="visible"/>
                                      </p:to>
                                    </p:set>
                                    <p:animEffect transition="in" filter="fade">
                                      <p:cBhvr>
                                        <p:cTn id="36" dur="750"/>
                                        <p:tgtEl>
                                          <p:spTgt spid="13">
                                            <p:txEl>
                                              <p:pRg st="0" end="0"/>
                                            </p:txEl>
                                          </p:spTgt>
                                        </p:tgtEl>
                                      </p:cBhvr>
                                    </p:animEffect>
                                  </p:childTnLst>
                                </p:cTn>
                              </p:par>
                            </p:childTnLst>
                          </p:cTn>
                        </p:par>
                        <p:par>
                          <p:cTn id="37" fill="hold">
                            <p:stCondLst>
                              <p:cond delay="2925"/>
                            </p:stCondLst>
                            <p:childTnLst>
                              <p:par>
                                <p:cTn id="38" presetID="31" presetClass="entr" presetSubtype="0" fill="hold" grpId="0" nodeType="afterEffect">
                                  <p:stCondLst>
                                    <p:cond delay="0"/>
                                  </p:stCondLst>
                                  <p:childTnLst>
                                    <p:set>
                                      <p:cBhvr>
                                        <p:cTn id="39" dur="1" fill="hold">
                                          <p:stCondLst>
                                            <p:cond delay="0"/>
                                          </p:stCondLst>
                                        </p:cTn>
                                        <p:tgtEl>
                                          <p:spTgt spid="24"/>
                                        </p:tgtEl>
                                        <p:attrNameLst>
                                          <p:attrName>style.visibility</p:attrName>
                                        </p:attrNameLst>
                                      </p:cBhvr>
                                      <p:to>
                                        <p:strVal val="visible"/>
                                      </p:to>
                                    </p:set>
                                    <p:anim calcmode="lin" valueType="num">
                                      <p:cBhvr>
                                        <p:cTn id="40" dur="500" fill="hold"/>
                                        <p:tgtEl>
                                          <p:spTgt spid="24"/>
                                        </p:tgtEl>
                                        <p:attrNameLst>
                                          <p:attrName>ppt_w</p:attrName>
                                        </p:attrNameLst>
                                      </p:cBhvr>
                                      <p:tavLst>
                                        <p:tav tm="0">
                                          <p:val>
                                            <p:fltVal val="0"/>
                                          </p:val>
                                        </p:tav>
                                        <p:tav tm="100000">
                                          <p:val>
                                            <p:strVal val="#ppt_w"/>
                                          </p:val>
                                        </p:tav>
                                      </p:tavLst>
                                    </p:anim>
                                    <p:anim calcmode="lin" valueType="num">
                                      <p:cBhvr>
                                        <p:cTn id="41" dur="500" fill="hold"/>
                                        <p:tgtEl>
                                          <p:spTgt spid="24"/>
                                        </p:tgtEl>
                                        <p:attrNameLst>
                                          <p:attrName>ppt_h</p:attrName>
                                        </p:attrNameLst>
                                      </p:cBhvr>
                                      <p:tavLst>
                                        <p:tav tm="0">
                                          <p:val>
                                            <p:fltVal val="0"/>
                                          </p:val>
                                        </p:tav>
                                        <p:tav tm="100000">
                                          <p:val>
                                            <p:strVal val="#ppt_h"/>
                                          </p:val>
                                        </p:tav>
                                      </p:tavLst>
                                    </p:anim>
                                    <p:anim calcmode="lin" valueType="num">
                                      <p:cBhvr>
                                        <p:cTn id="42" dur="500" fill="hold"/>
                                        <p:tgtEl>
                                          <p:spTgt spid="24"/>
                                        </p:tgtEl>
                                        <p:attrNameLst>
                                          <p:attrName>style.rotation</p:attrName>
                                        </p:attrNameLst>
                                      </p:cBhvr>
                                      <p:tavLst>
                                        <p:tav tm="0">
                                          <p:val>
                                            <p:fltVal val="90"/>
                                          </p:val>
                                        </p:tav>
                                        <p:tav tm="100000">
                                          <p:val>
                                            <p:fltVal val="0"/>
                                          </p:val>
                                        </p:tav>
                                      </p:tavLst>
                                    </p:anim>
                                    <p:animEffect transition="in" filter="fade">
                                      <p:cBhvr>
                                        <p:cTn id="43" dur="500"/>
                                        <p:tgtEl>
                                          <p:spTgt spid="24"/>
                                        </p:tgtEl>
                                      </p:cBhvr>
                                    </p:animEffect>
                                  </p:childTnLst>
                                </p:cTn>
                              </p:par>
                              <p:par>
                                <p:cTn id="44" presetID="53" presetClass="entr" presetSubtype="16" fill="hold" grpId="0" nodeType="withEffect">
                                  <p:stCondLst>
                                    <p:cond delay="250"/>
                                  </p:stCondLst>
                                  <p:childTnLst>
                                    <p:set>
                                      <p:cBhvr>
                                        <p:cTn id="45" dur="1" fill="hold">
                                          <p:stCondLst>
                                            <p:cond delay="0"/>
                                          </p:stCondLst>
                                        </p:cTn>
                                        <p:tgtEl>
                                          <p:spTgt spid="15"/>
                                        </p:tgtEl>
                                        <p:attrNameLst>
                                          <p:attrName>style.visibility</p:attrName>
                                        </p:attrNameLst>
                                      </p:cBhvr>
                                      <p:to>
                                        <p:strVal val="visible"/>
                                      </p:to>
                                    </p:set>
                                    <p:anim calcmode="lin" valueType="num">
                                      <p:cBhvr>
                                        <p:cTn id="46" dur="500" fill="hold"/>
                                        <p:tgtEl>
                                          <p:spTgt spid="15"/>
                                        </p:tgtEl>
                                        <p:attrNameLst>
                                          <p:attrName>ppt_w</p:attrName>
                                        </p:attrNameLst>
                                      </p:cBhvr>
                                      <p:tavLst>
                                        <p:tav tm="0">
                                          <p:val>
                                            <p:fltVal val="0"/>
                                          </p:val>
                                        </p:tav>
                                        <p:tav tm="100000">
                                          <p:val>
                                            <p:strVal val="#ppt_w"/>
                                          </p:val>
                                        </p:tav>
                                      </p:tavLst>
                                    </p:anim>
                                    <p:anim calcmode="lin" valueType="num">
                                      <p:cBhvr>
                                        <p:cTn id="47" dur="500" fill="hold"/>
                                        <p:tgtEl>
                                          <p:spTgt spid="15"/>
                                        </p:tgtEl>
                                        <p:attrNameLst>
                                          <p:attrName>ppt_h</p:attrName>
                                        </p:attrNameLst>
                                      </p:cBhvr>
                                      <p:tavLst>
                                        <p:tav tm="0">
                                          <p:val>
                                            <p:fltVal val="0"/>
                                          </p:val>
                                        </p:tav>
                                        <p:tav tm="100000">
                                          <p:val>
                                            <p:strVal val="#ppt_h"/>
                                          </p:val>
                                        </p:tav>
                                      </p:tavLst>
                                    </p:anim>
                                    <p:animEffect transition="in" filter="fade">
                                      <p:cBhvr>
                                        <p:cTn id="48" dur="500"/>
                                        <p:tgtEl>
                                          <p:spTgt spid="15"/>
                                        </p:tgtEl>
                                      </p:cBhvr>
                                    </p:animEffect>
                                  </p:childTnLst>
                                </p:cTn>
                              </p:par>
                              <p:par>
                                <p:cTn id="49" presetID="31" presetClass="entr" presetSubtype="0" fill="hold" grpId="0" nodeType="withEffect">
                                  <p:stCondLst>
                                    <p:cond delay="250"/>
                                  </p:stCondLst>
                                  <p:childTnLst>
                                    <p:set>
                                      <p:cBhvr>
                                        <p:cTn id="50" dur="1" fill="hold">
                                          <p:stCondLst>
                                            <p:cond delay="0"/>
                                          </p:stCondLst>
                                        </p:cTn>
                                        <p:tgtEl>
                                          <p:spTgt spid="14"/>
                                        </p:tgtEl>
                                        <p:attrNameLst>
                                          <p:attrName>style.visibility</p:attrName>
                                        </p:attrNameLst>
                                      </p:cBhvr>
                                      <p:to>
                                        <p:strVal val="visible"/>
                                      </p:to>
                                    </p:set>
                                    <p:anim calcmode="lin" valueType="num">
                                      <p:cBhvr>
                                        <p:cTn id="51" dur="500" fill="hold"/>
                                        <p:tgtEl>
                                          <p:spTgt spid="14"/>
                                        </p:tgtEl>
                                        <p:attrNameLst>
                                          <p:attrName>ppt_w</p:attrName>
                                        </p:attrNameLst>
                                      </p:cBhvr>
                                      <p:tavLst>
                                        <p:tav tm="0">
                                          <p:val>
                                            <p:fltVal val="0"/>
                                          </p:val>
                                        </p:tav>
                                        <p:tav tm="100000">
                                          <p:val>
                                            <p:strVal val="#ppt_w"/>
                                          </p:val>
                                        </p:tav>
                                      </p:tavLst>
                                    </p:anim>
                                    <p:anim calcmode="lin" valueType="num">
                                      <p:cBhvr>
                                        <p:cTn id="52" dur="500" fill="hold"/>
                                        <p:tgtEl>
                                          <p:spTgt spid="14"/>
                                        </p:tgtEl>
                                        <p:attrNameLst>
                                          <p:attrName>ppt_h</p:attrName>
                                        </p:attrNameLst>
                                      </p:cBhvr>
                                      <p:tavLst>
                                        <p:tav tm="0">
                                          <p:val>
                                            <p:fltVal val="0"/>
                                          </p:val>
                                        </p:tav>
                                        <p:tav tm="100000">
                                          <p:val>
                                            <p:strVal val="#ppt_h"/>
                                          </p:val>
                                        </p:tav>
                                      </p:tavLst>
                                    </p:anim>
                                    <p:anim calcmode="lin" valueType="num">
                                      <p:cBhvr>
                                        <p:cTn id="53" dur="500" fill="hold"/>
                                        <p:tgtEl>
                                          <p:spTgt spid="14"/>
                                        </p:tgtEl>
                                        <p:attrNameLst>
                                          <p:attrName>style.rotation</p:attrName>
                                        </p:attrNameLst>
                                      </p:cBhvr>
                                      <p:tavLst>
                                        <p:tav tm="0">
                                          <p:val>
                                            <p:fltVal val="90"/>
                                          </p:val>
                                        </p:tav>
                                        <p:tav tm="100000">
                                          <p:val>
                                            <p:fltVal val="0"/>
                                          </p:val>
                                        </p:tav>
                                      </p:tavLst>
                                    </p:anim>
                                    <p:animEffect transition="in" filter="fade">
                                      <p:cBhvr>
                                        <p:cTn id="54" dur="500"/>
                                        <p:tgtEl>
                                          <p:spTgt spid="14"/>
                                        </p:tgtEl>
                                      </p:cBhvr>
                                    </p:animEffect>
                                  </p:childTnLst>
                                </p:cTn>
                              </p:par>
                            </p:childTnLst>
                          </p:cTn>
                        </p:par>
                        <p:par>
                          <p:cTn id="55" fill="hold">
                            <p:stCondLst>
                              <p:cond delay="3675"/>
                            </p:stCondLst>
                            <p:childTnLst>
                              <p:par>
                                <p:cTn id="56" presetID="14" presetClass="entr" presetSubtype="10" fill="hold" grpId="0" nodeType="afterEffect">
                                  <p:stCondLst>
                                    <p:cond delay="0"/>
                                  </p:stCondLst>
                                  <p:iterate type="lt">
                                    <p:tmPct val="5000"/>
                                  </p:iterate>
                                  <p:childTnLst>
                                    <p:set>
                                      <p:cBhvr>
                                        <p:cTn id="57" dur="1" fill="hold">
                                          <p:stCondLst>
                                            <p:cond delay="0"/>
                                          </p:stCondLst>
                                        </p:cTn>
                                        <p:tgtEl>
                                          <p:spTgt spid="16">
                                            <p:txEl>
                                              <p:pRg st="0" end="0"/>
                                            </p:txEl>
                                          </p:spTgt>
                                        </p:tgtEl>
                                        <p:attrNameLst>
                                          <p:attrName>style.visibility</p:attrName>
                                        </p:attrNameLst>
                                      </p:cBhvr>
                                      <p:to>
                                        <p:strVal val="visible"/>
                                      </p:to>
                                    </p:set>
                                    <p:animEffect transition="in" filter="randombar(horizontal)">
                                      <p:cBhvr>
                                        <p:cTn id="58" dur="500"/>
                                        <p:tgtEl>
                                          <p:spTgt spid="16">
                                            <p:txEl>
                                              <p:pRg st="0" end="0"/>
                                            </p:txEl>
                                          </p:spTgt>
                                        </p:tgtEl>
                                      </p:cBhvr>
                                    </p:animEffect>
                                  </p:childTnLst>
                                </p:cTn>
                              </p:par>
                            </p:childTnLst>
                          </p:cTn>
                        </p:par>
                        <p:par>
                          <p:cTn id="59" fill="hold">
                            <p:stCondLst>
                              <p:cond delay="4350"/>
                            </p:stCondLst>
                            <p:childTnLst>
                              <p:par>
                                <p:cTn id="60" presetID="10" presetClass="entr" presetSubtype="0" fill="hold" grpId="0" nodeType="afterEffect">
                                  <p:stCondLst>
                                    <p:cond delay="0"/>
                                  </p:stCondLst>
                                  <p:childTnLst>
                                    <p:set>
                                      <p:cBhvr>
                                        <p:cTn id="61" dur="1" fill="hold">
                                          <p:stCondLst>
                                            <p:cond delay="0"/>
                                          </p:stCondLst>
                                        </p:cTn>
                                        <p:tgtEl>
                                          <p:spTgt spid="17">
                                            <p:txEl>
                                              <p:pRg st="0" end="0"/>
                                            </p:txEl>
                                          </p:spTgt>
                                        </p:tgtEl>
                                        <p:attrNameLst>
                                          <p:attrName>style.visibility</p:attrName>
                                        </p:attrNameLst>
                                      </p:cBhvr>
                                      <p:to>
                                        <p:strVal val="visible"/>
                                      </p:to>
                                    </p:set>
                                    <p:animEffect transition="in" filter="fade">
                                      <p:cBhvr>
                                        <p:cTn id="62" dur="750"/>
                                        <p:tgtEl>
                                          <p:spTgt spid="17">
                                            <p:txEl>
                                              <p:pRg st="0" end="0"/>
                                            </p:txEl>
                                          </p:spTgt>
                                        </p:tgtEl>
                                      </p:cBhvr>
                                    </p:animEffect>
                                  </p:childTnLst>
                                </p:cTn>
                              </p:par>
                            </p:childTnLst>
                          </p:cTn>
                        </p:par>
                        <p:par>
                          <p:cTn id="63" fill="hold">
                            <p:stCondLst>
                              <p:cond delay="5100"/>
                            </p:stCondLst>
                            <p:childTnLst>
                              <p:par>
                                <p:cTn id="64" presetID="31" presetClass="entr" presetSubtype="0" fill="hold" grpId="0" nodeType="afterEffect">
                                  <p:stCondLst>
                                    <p:cond delay="0"/>
                                  </p:stCondLst>
                                  <p:childTnLst>
                                    <p:set>
                                      <p:cBhvr>
                                        <p:cTn id="65" dur="1" fill="hold">
                                          <p:stCondLst>
                                            <p:cond delay="0"/>
                                          </p:stCondLst>
                                        </p:cTn>
                                        <p:tgtEl>
                                          <p:spTgt spid="25"/>
                                        </p:tgtEl>
                                        <p:attrNameLst>
                                          <p:attrName>style.visibility</p:attrName>
                                        </p:attrNameLst>
                                      </p:cBhvr>
                                      <p:to>
                                        <p:strVal val="visible"/>
                                      </p:to>
                                    </p:set>
                                    <p:anim calcmode="lin" valueType="num">
                                      <p:cBhvr>
                                        <p:cTn id="66" dur="500" fill="hold"/>
                                        <p:tgtEl>
                                          <p:spTgt spid="25"/>
                                        </p:tgtEl>
                                        <p:attrNameLst>
                                          <p:attrName>ppt_w</p:attrName>
                                        </p:attrNameLst>
                                      </p:cBhvr>
                                      <p:tavLst>
                                        <p:tav tm="0">
                                          <p:val>
                                            <p:fltVal val="0"/>
                                          </p:val>
                                        </p:tav>
                                        <p:tav tm="100000">
                                          <p:val>
                                            <p:strVal val="#ppt_w"/>
                                          </p:val>
                                        </p:tav>
                                      </p:tavLst>
                                    </p:anim>
                                    <p:anim calcmode="lin" valueType="num">
                                      <p:cBhvr>
                                        <p:cTn id="67" dur="500" fill="hold"/>
                                        <p:tgtEl>
                                          <p:spTgt spid="25"/>
                                        </p:tgtEl>
                                        <p:attrNameLst>
                                          <p:attrName>ppt_h</p:attrName>
                                        </p:attrNameLst>
                                      </p:cBhvr>
                                      <p:tavLst>
                                        <p:tav tm="0">
                                          <p:val>
                                            <p:fltVal val="0"/>
                                          </p:val>
                                        </p:tav>
                                        <p:tav tm="100000">
                                          <p:val>
                                            <p:strVal val="#ppt_h"/>
                                          </p:val>
                                        </p:tav>
                                      </p:tavLst>
                                    </p:anim>
                                    <p:anim calcmode="lin" valueType="num">
                                      <p:cBhvr>
                                        <p:cTn id="68" dur="500" fill="hold"/>
                                        <p:tgtEl>
                                          <p:spTgt spid="25"/>
                                        </p:tgtEl>
                                        <p:attrNameLst>
                                          <p:attrName>style.rotation</p:attrName>
                                        </p:attrNameLst>
                                      </p:cBhvr>
                                      <p:tavLst>
                                        <p:tav tm="0">
                                          <p:val>
                                            <p:fltVal val="90"/>
                                          </p:val>
                                        </p:tav>
                                        <p:tav tm="100000">
                                          <p:val>
                                            <p:fltVal val="0"/>
                                          </p:val>
                                        </p:tav>
                                      </p:tavLst>
                                    </p:anim>
                                    <p:animEffect transition="in" filter="fade">
                                      <p:cBhvr>
                                        <p:cTn id="69" dur="500"/>
                                        <p:tgtEl>
                                          <p:spTgt spid="25"/>
                                        </p:tgtEl>
                                      </p:cBhvr>
                                    </p:animEffect>
                                  </p:childTnLst>
                                </p:cTn>
                              </p:par>
                              <p:par>
                                <p:cTn id="70" presetID="53" presetClass="entr" presetSubtype="16" fill="hold" grpId="0" nodeType="withEffect">
                                  <p:stCondLst>
                                    <p:cond delay="250"/>
                                  </p:stCondLst>
                                  <p:childTnLst>
                                    <p:set>
                                      <p:cBhvr>
                                        <p:cTn id="71" dur="1" fill="hold">
                                          <p:stCondLst>
                                            <p:cond delay="0"/>
                                          </p:stCondLst>
                                        </p:cTn>
                                        <p:tgtEl>
                                          <p:spTgt spid="19"/>
                                        </p:tgtEl>
                                        <p:attrNameLst>
                                          <p:attrName>style.visibility</p:attrName>
                                        </p:attrNameLst>
                                      </p:cBhvr>
                                      <p:to>
                                        <p:strVal val="visible"/>
                                      </p:to>
                                    </p:set>
                                    <p:anim calcmode="lin" valueType="num">
                                      <p:cBhvr>
                                        <p:cTn id="72" dur="500" fill="hold"/>
                                        <p:tgtEl>
                                          <p:spTgt spid="19"/>
                                        </p:tgtEl>
                                        <p:attrNameLst>
                                          <p:attrName>ppt_w</p:attrName>
                                        </p:attrNameLst>
                                      </p:cBhvr>
                                      <p:tavLst>
                                        <p:tav tm="0">
                                          <p:val>
                                            <p:fltVal val="0"/>
                                          </p:val>
                                        </p:tav>
                                        <p:tav tm="100000">
                                          <p:val>
                                            <p:strVal val="#ppt_w"/>
                                          </p:val>
                                        </p:tav>
                                      </p:tavLst>
                                    </p:anim>
                                    <p:anim calcmode="lin" valueType="num">
                                      <p:cBhvr>
                                        <p:cTn id="73" dur="500" fill="hold"/>
                                        <p:tgtEl>
                                          <p:spTgt spid="19"/>
                                        </p:tgtEl>
                                        <p:attrNameLst>
                                          <p:attrName>ppt_h</p:attrName>
                                        </p:attrNameLst>
                                      </p:cBhvr>
                                      <p:tavLst>
                                        <p:tav tm="0">
                                          <p:val>
                                            <p:fltVal val="0"/>
                                          </p:val>
                                        </p:tav>
                                        <p:tav tm="100000">
                                          <p:val>
                                            <p:strVal val="#ppt_h"/>
                                          </p:val>
                                        </p:tav>
                                      </p:tavLst>
                                    </p:anim>
                                    <p:animEffect transition="in" filter="fade">
                                      <p:cBhvr>
                                        <p:cTn id="74" dur="500"/>
                                        <p:tgtEl>
                                          <p:spTgt spid="19"/>
                                        </p:tgtEl>
                                      </p:cBhvr>
                                    </p:animEffect>
                                  </p:childTnLst>
                                </p:cTn>
                              </p:par>
                              <p:par>
                                <p:cTn id="75" presetID="31" presetClass="entr" presetSubtype="0" fill="hold" grpId="0" nodeType="withEffect">
                                  <p:stCondLst>
                                    <p:cond delay="250"/>
                                  </p:stCondLst>
                                  <p:childTnLst>
                                    <p:set>
                                      <p:cBhvr>
                                        <p:cTn id="76" dur="1" fill="hold">
                                          <p:stCondLst>
                                            <p:cond delay="0"/>
                                          </p:stCondLst>
                                        </p:cTn>
                                        <p:tgtEl>
                                          <p:spTgt spid="18"/>
                                        </p:tgtEl>
                                        <p:attrNameLst>
                                          <p:attrName>style.visibility</p:attrName>
                                        </p:attrNameLst>
                                      </p:cBhvr>
                                      <p:to>
                                        <p:strVal val="visible"/>
                                      </p:to>
                                    </p:set>
                                    <p:anim calcmode="lin" valueType="num">
                                      <p:cBhvr>
                                        <p:cTn id="77" dur="500" fill="hold"/>
                                        <p:tgtEl>
                                          <p:spTgt spid="18"/>
                                        </p:tgtEl>
                                        <p:attrNameLst>
                                          <p:attrName>ppt_w</p:attrName>
                                        </p:attrNameLst>
                                      </p:cBhvr>
                                      <p:tavLst>
                                        <p:tav tm="0">
                                          <p:val>
                                            <p:fltVal val="0"/>
                                          </p:val>
                                        </p:tav>
                                        <p:tav tm="100000">
                                          <p:val>
                                            <p:strVal val="#ppt_w"/>
                                          </p:val>
                                        </p:tav>
                                      </p:tavLst>
                                    </p:anim>
                                    <p:anim calcmode="lin" valueType="num">
                                      <p:cBhvr>
                                        <p:cTn id="78" dur="500" fill="hold"/>
                                        <p:tgtEl>
                                          <p:spTgt spid="18"/>
                                        </p:tgtEl>
                                        <p:attrNameLst>
                                          <p:attrName>ppt_h</p:attrName>
                                        </p:attrNameLst>
                                      </p:cBhvr>
                                      <p:tavLst>
                                        <p:tav tm="0">
                                          <p:val>
                                            <p:fltVal val="0"/>
                                          </p:val>
                                        </p:tav>
                                        <p:tav tm="100000">
                                          <p:val>
                                            <p:strVal val="#ppt_h"/>
                                          </p:val>
                                        </p:tav>
                                      </p:tavLst>
                                    </p:anim>
                                    <p:anim calcmode="lin" valueType="num">
                                      <p:cBhvr>
                                        <p:cTn id="79" dur="500" fill="hold"/>
                                        <p:tgtEl>
                                          <p:spTgt spid="18"/>
                                        </p:tgtEl>
                                        <p:attrNameLst>
                                          <p:attrName>style.rotation</p:attrName>
                                        </p:attrNameLst>
                                      </p:cBhvr>
                                      <p:tavLst>
                                        <p:tav tm="0">
                                          <p:val>
                                            <p:fltVal val="90"/>
                                          </p:val>
                                        </p:tav>
                                        <p:tav tm="100000">
                                          <p:val>
                                            <p:fltVal val="0"/>
                                          </p:val>
                                        </p:tav>
                                      </p:tavLst>
                                    </p:anim>
                                    <p:animEffect transition="in" filter="fade">
                                      <p:cBhvr>
                                        <p:cTn id="80" dur="500"/>
                                        <p:tgtEl>
                                          <p:spTgt spid="18"/>
                                        </p:tgtEl>
                                      </p:cBhvr>
                                    </p:animEffect>
                                  </p:childTnLst>
                                </p:cTn>
                              </p:par>
                            </p:childTnLst>
                          </p:cTn>
                        </p:par>
                        <p:par>
                          <p:cTn id="81" fill="hold">
                            <p:stCondLst>
                              <p:cond delay="5850"/>
                            </p:stCondLst>
                            <p:childTnLst>
                              <p:par>
                                <p:cTn id="82" presetID="14" presetClass="entr" presetSubtype="10" fill="hold" grpId="0" nodeType="afterEffect">
                                  <p:stCondLst>
                                    <p:cond delay="0"/>
                                  </p:stCondLst>
                                  <p:iterate type="lt">
                                    <p:tmPct val="5000"/>
                                  </p:iterate>
                                  <p:childTnLst>
                                    <p:set>
                                      <p:cBhvr>
                                        <p:cTn id="83" dur="1" fill="hold">
                                          <p:stCondLst>
                                            <p:cond delay="0"/>
                                          </p:stCondLst>
                                        </p:cTn>
                                        <p:tgtEl>
                                          <p:spTgt spid="20">
                                            <p:txEl>
                                              <p:pRg st="0" end="0"/>
                                            </p:txEl>
                                          </p:spTgt>
                                        </p:tgtEl>
                                        <p:attrNameLst>
                                          <p:attrName>style.visibility</p:attrName>
                                        </p:attrNameLst>
                                      </p:cBhvr>
                                      <p:to>
                                        <p:strVal val="visible"/>
                                      </p:to>
                                    </p:set>
                                    <p:animEffect transition="in" filter="randombar(horizontal)">
                                      <p:cBhvr>
                                        <p:cTn id="84" dur="500"/>
                                        <p:tgtEl>
                                          <p:spTgt spid="20">
                                            <p:txEl>
                                              <p:pRg st="0" end="0"/>
                                            </p:txEl>
                                          </p:spTgt>
                                        </p:tgtEl>
                                      </p:cBhvr>
                                    </p:animEffect>
                                  </p:childTnLst>
                                </p:cTn>
                              </p:par>
                            </p:childTnLst>
                          </p:cTn>
                        </p:par>
                        <p:par>
                          <p:cTn id="85" fill="hold">
                            <p:stCondLst>
                              <p:cond delay="6525"/>
                            </p:stCondLst>
                            <p:childTnLst>
                              <p:par>
                                <p:cTn id="86" presetID="10" presetClass="entr" presetSubtype="0" fill="hold" grpId="0" nodeType="afterEffect">
                                  <p:stCondLst>
                                    <p:cond delay="0"/>
                                  </p:stCondLst>
                                  <p:childTnLst>
                                    <p:set>
                                      <p:cBhvr>
                                        <p:cTn id="87" dur="1" fill="hold">
                                          <p:stCondLst>
                                            <p:cond delay="0"/>
                                          </p:stCondLst>
                                        </p:cTn>
                                        <p:tgtEl>
                                          <p:spTgt spid="21">
                                            <p:txEl>
                                              <p:pRg st="0" end="0"/>
                                            </p:txEl>
                                          </p:spTgt>
                                        </p:tgtEl>
                                        <p:attrNameLst>
                                          <p:attrName>style.visibility</p:attrName>
                                        </p:attrNameLst>
                                      </p:cBhvr>
                                      <p:to>
                                        <p:strVal val="visible"/>
                                      </p:to>
                                    </p:set>
                                    <p:animEffect transition="in" filter="fade">
                                      <p:cBhvr>
                                        <p:cTn id="88" dur="750"/>
                                        <p:tgtEl>
                                          <p:spTgt spid="2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2" grpId="1" animBg="1"/>
      <p:bldP spid="7" grpId="0" animBg="1"/>
      <p:bldP spid="23" grpId="0" animBg="1">
        <p:tmplLst>
          <p:tmpl>
            <p:tnLst>
              <p:par>
                <p:cTn presetID="31" presetClass="entr" presetSubtype="0" fill="hold" nodeType="afterEffect">
                  <p:stCondLst>
                    <p:cond delay="0"/>
                  </p:stCondLst>
                  <p:childTnLst>
                    <p:set>
                      <p:cBhvr>
                        <p:cTn dur="1" fill="hold">
                          <p:stCondLst>
                            <p:cond delay="0"/>
                          </p:stCondLst>
                        </p:cTn>
                        <p:tgtEl>
                          <p:spTgt spid="23"/>
                        </p:tgtEl>
                        <p:attrNameLst>
                          <p:attrName>style.visibility</p:attrName>
                        </p:attrNameLst>
                      </p:cBhvr>
                      <p:to>
                        <p:strVal val="visible"/>
                      </p:to>
                    </p:set>
                    <p:anim calcmode="lin" valueType="num">
                      <p:cBhvr>
                        <p:cTn dur="500" fill="hold"/>
                        <p:tgtEl>
                          <p:spTgt spid="23"/>
                        </p:tgtEl>
                        <p:attrNameLst>
                          <p:attrName>ppt_w</p:attrName>
                        </p:attrNameLst>
                      </p:cBhvr>
                      <p:tavLst>
                        <p:tav tm="0">
                          <p:val>
                            <p:fltVal val="0"/>
                          </p:val>
                        </p:tav>
                        <p:tav tm="100000">
                          <p:val>
                            <p:strVal val="#ppt_w"/>
                          </p:val>
                        </p:tav>
                      </p:tavLst>
                    </p:anim>
                    <p:anim calcmode="lin" valueType="num">
                      <p:cBhvr>
                        <p:cTn dur="500" fill="hold"/>
                        <p:tgtEl>
                          <p:spTgt spid="23"/>
                        </p:tgtEl>
                        <p:attrNameLst>
                          <p:attrName>ppt_h</p:attrName>
                        </p:attrNameLst>
                      </p:cBhvr>
                      <p:tavLst>
                        <p:tav tm="0">
                          <p:val>
                            <p:fltVal val="0"/>
                          </p:val>
                        </p:tav>
                        <p:tav tm="100000">
                          <p:val>
                            <p:strVal val="#ppt_h"/>
                          </p:val>
                        </p:tav>
                      </p:tavLst>
                    </p:anim>
                    <p:anim calcmode="lin" valueType="num">
                      <p:cBhvr>
                        <p:cTn dur="500" fill="hold"/>
                        <p:tgtEl>
                          <p:spTgt spid="23"/>
                        </p:tgtEl>
                        <p:attrNameLst>
                          <p:attrName>style.rotation</p:attrName>
                        </p:attrNameLst>
                      </p:cBhvr>
                      <p:tavLst>
                        <p:tav tm="0">
                          <p:val>
                            <p:fltVal val="90"/>
                          </p:val>
                        </p:tav>
                        <p:tav tm="100000">
                          <p:val>
                            <p:fltVal val="0"/>
                          </p:val>
                        </p:tav>
                      </p:tavLst>
                    </p:anim>
                    <p:animEffect transition="in" filter="fade">
                      <p:cBhvr>
                        <p:cTn dur="500"/>
                        <p:tgtEl>
                          <p:spTgt spid="23"/>
                        </p:tgtEl>
                      </p:cBhvr>
                    </p:animEffect>
                  </p:childTnLst>
                </p:cTn>
              </p:par>
            </p:tnLst>
          </p:tmpl>
        </p:tmplLst>
      </p:bldP>
      <p:bldP spid="24" grpId="0" animBg="1">
        <p:tmplLst>
          <p:tmpl>
            <p:tnLst>
              <p:par>
                <p:cTn presetID="31" presetClass="entr" presetSubtype="0" fill="hold" nodeType="afterEffect">
                  <p:stCondLst>
                    <p:cond delay="0"/>
                  </p:stCondLst>
                  <p:childTnLst>
                    <p:set>
                      <p:cBhvr>
                        <p:cTn dur="1" fill="hold">
                          <p:stCondLst>
                            <p:cond delay="0"/>
                          </p:stCondLst>
                        </p:cTn>
                        <p:tgtEl>
                          <p:spTgt spid="24"/>
                        </p:tgtEl>
                        <p:attrNameLst>
                          <p:attrName>style.visibility</p:attrName>
                        </p:attrNameLst>
                      </p:cBhvr>
                      <p:to>
                        <p:strVal val="visible"/>
                      </p:to>
                    </p:set>
                    <p:anim calcmode="lin" valueType="num">
                      <p:cBhvr>
                        <p:cTn dur="500" fill="hold"/>
                        <p:tgtEl>
                          <p:spTgt spid="24"/>
                        </p:tgtEl>
                        <p:attrNameLst>
                          <p:attrName>ppt_w</p:attrName>
                        </p:attrNameLst>
                      </p:cBhvr>
                      <p:tavLst>
                        <p:tav tm="0">
                          <p:val>
                            <p:fltVal val="0"/>
                          </p:val>
                        </p:tav>
                        <p:tav tm="100000">
                          <p:val>
                            <p:strVal val="#ppt_w"/>
                          </p:val>
                        </p:tav>
                      </p:tavLst>
                    </p:anim>
                    <p:anim calcmode="lin" valueType="num">
                      <p:cBhvr>
                        <p:cTn dur="500" fill="hold"/>
                        <p:tgtEl>
                          <p:spTgt spid="24"/>
                        </p:tgtEl>
                        <p:attrNameLst>
                          <p:attrName>ppt_h</p:attrName>
                        </p:attrNameLst>
                      </p:cBhvr>
                      <p:tavLst>
                        <p:tav tm="0">
                          <p:val>
                            <p:fltVal val="0"/>
                          </p:val>
                        </p:tav>
                        <p:tav tm="100000">
                          <p:val>
                            <p:strVal val="#ppt_h"/>
                          </p:val>
                        </p:tav>
                      </p:tavLst>
                    </p:anim>
                    <p:anim calcmode="lin" valueType="num">
                      <p:cBhvr>
                        <p:cTn dur="500" fill="hold"/>
                        <p:tgtEl>
                          <p:spTgt spid="24"/>
                        </p:tgtEl>
                        <p:attrNameLst>
                          <p:attrName>style.rotation</p:attrName>
                        </p:attrNameLst>
                      </p:cBhvr>
                      <p:tavLst>
                        <p:tav tm="0">
                          <p:val>
                            <p:fltVal val="90"/>
                          </p:val>
                        </p:tav>
                        <p:tav tm="100000">
                          <p:val>
                            <p:fltVal val="0"/>
                          </p:val>
                        </p:tav>
                      </p:tavLst>
                    </p:anim>
                    <p:animEffect transition="in" filter="fade">
                      <p:cBhvr>
                        <p:cTn dur="500"/>
                        <p:tgtEl>
                          <p:spTgt spid="24"/>
                        </p:tgtEl>
                      </p:cBhvr>
                    </p:animEffect>
                  </p:childTnLst>
                </p:cTn>
              </p:par>
            </p:tnLst>
          </p:tmpl>
        </p:tmplLst>
      </p:bldP>
      <p:bldP spid="25" grpId="0" animBg="1">
        <p:tmplLst>
          <p:tmpl>
            <p:tnLst>
              <p:par>
                <p:cTn presetID="31" presetClass="entr" presetSubtype="0" fill="hold" nodeType="afterEffect">
                  <p:stCondLst>
                    <p:cond delay="0"/>
                  </p:stCondLst>
                  <p:childTnLst>
                    <p:set>
                      <p:cBhvr>
                        <p:cTn dur="1" fill="hold">
                          <p:stCondLst>
                            <p:cond delay="0"/>
                          </p:stCondLst>
                        </p:cTn>
                        <p:tgtEl>
                          <p:spTgt spid="25"/>
                        </p:tgtEl>
                        <p:attrNameLst>
                          <p:attrName>style.visibility</p:attrName>
                        </p:attrNameLst>
                      </p:cBhvr>
                      <p:to>
                        <p:strVal val="visible"/>
                      </p:to>
                    </p:set>
                    <p:anim calcmode="lin" valueType="num">
                      <p:cBhvr>
                        <p:cTn dur="500" fill="hold"/>
                        <p:tgtEl>
                          <p:spTgt spid="25"/>
                        </p:tgtEl>
                        <p:attrNameLst>
                          <p:attrName>ppt_w</p:attrName>
                        </p:attrNameLst>
                      </p:cBhvr>
                      <p:tavLst>
                        <p:tav tm="0">
                          <p:val>
                            <p:fltVal val="0"/>
                          </p:val>
                        </p:tav>
                        <p:tav tm="100000">
                          <p:val>
                            <p:strVal val="#ppt_w"/>
                          </p:val>
                        </p:tav>
                      </p:tavLst>
                    </p:anim>
                    <p:anim calcmode="lin" valueType="num">
                      <p:cBhvr>
                        <p:cTn dur="500" fill="hold"/>
                        <p:tgtEl>
                          <p:spTgt spid="25"/>
                        </p:tgtEl>
                        <p:attrNameLst>
                          <p:attrName>ppt_h</p:attrName>
                        </p:attrNameLst>
                      </p:cBhvr>
                      <p:tavLst>
                        <p:tav tm="0">
                          <p:val>
                            <p:fltVal val="0"/>
                          </p:val>
                        </p:tav>
                        <p:tav tm="100000">
                          <p:val>
                            <p:strVal val="#ppt_h"/>
                          </p:val>
                        </p:tav>
                      </p:tavLst>
                    </p:anim>
                    <p:anim calcmode="lin" valueType="num">
                      <p:cBhvr>
                        <p:cTn dur="500" fill="hold"/>
                        <p:tgtEl>
                          <p:spTgt spid="25"/>
                        </p:tgtEl>
                        <p:attrNameLst>
                          <p:attrName>style.rotation</p:attrName>
                        </p:attrNameLst>
                      </p:cBhvr>
                      <p:tavLst>
                        <p:tav tm="0">
                          <p:val>
                            <p:fltVal val="90"/>
                          </p:val>
                        </p:tav>
                        <p:tav tm="100000">
                          <p:val>
                            <p:fltVal val="0"/>
                          </p:val>
                        </p:tav>
                      </p:tavLst>
                    </p:anim>
                    <p:animEffect transition="in" filter="fade">
                      <p:cBhvr>
                        <p:cTn dur="500"/>
                        <p:tgtEl>
                          <p:spTgt spid="25"/>
                        </p:tgtEl>
                      </p:cBhvr>
                    </p:animEffect>
                  </p:childTnLst>
                </p:cTn>
              </p:par>
            </p:tnLst>
          </p:tmpl>
        </p:tmplLst>
      </p:bldP>
      <p:bldP spid="10" grpId="0" animBg="1">
        <p:tmplLst>
          <p:tmpl>
            <p:tnLst>
              <p:par>
                <p:cTn presetID="31" presetClass="entr" presetSubtype="0" fill="hold" nodeType="withEffect">
                  <p:stCondLst>
                    <p:cond delay="250"/>
                  </p:stCondLst>
                  <p:childTnLst>
                    <p:set>
                      <p:cBhvr>
                        <p:cTn dur="1" fill="hold">
                          <p:stCondLst>
                            <p:cond delay="0"/>
                          </p:stCondLst>
                        </p:cTn>
                        <p:tgtEl>
                          <p:spTgt spid="10"/>
                        </p:tgtEl>
                        <p:attrNameLst>
                          <p:attrName>style.visibility</p:attrName>
                        </p:attrNameLst>
                      </p:cBhvr>
                      <p:to>
                        <p:strVal val="visible"/>
                      </p:to>
                    </p:set>
                    <p:anim calcmode="lin" valueType="num">
                      <p:cBhvr>
                        <p:cTn dur="500" fill="hold"/>
                        <p:tgtEl>
                          <p:spTgt spid="10"/>
                        </p:tgtEl>
                        <p:attrNameLst>
                          <p:attrName>ppt_w</p:attrName>
                        </p:attrNameLst>
                      </p:cBhvr>
                      <p:tavLst>
                        <p:tav tm="0">
                          <p:val>
                            <p:fltVal val="0"/>
                          </p:val>
                        </p:tav>
                        <p:tav tm="100000">
                          <p:val>
                            <p:strVal val="#ppt_w"/>
                          </p:val>
                        </p:tav>
                      </p:tavLst>
                    </p:anim>
                    <p:anim calcmode="lin" valueType="num">
                      <p:cBhvr>
                        <p:cTn dur="500" fill="hold"/>
                        <p:tgtEl>
                          <p:spTgt spid="10"/>
                        </p:tgtEl>
                        <p:attrNameLst>
                          <p:attrName>ppt_h</p:attrName>
                        </p:attrNameLst>
                      </p:cBhvr>
                      <p:tavLst>
                        <p:tav tm="0">
                          <p:val>
                            <p:fltVal val="0"/>
                          </p:val>
                        </p:tav>
                        <p:tav tm="100000">
                          <p:val>
                            <p:strVal val="#ppt_h"/>
                          </p:val>
                        </p:tav>
                      </p:tavLst>
                    </p:anim>
                    <p:anim calcmode="lin" valueType="num">
                      <p:cBhvr>
                        <p:cTn dur="500" fill="hold"/>
                        <p:tgtEl>
                          <p:spTgt spid="10"/>
                        </p:tgtEl>
                        <p:attrNameLst>
                          <p:attrName>style.rotation</p:attrName>
                        </p:attrNameLst>
                      </p:cBhvr>
                      <p:tavLst>
                        <p:tav tm="0">
                          <p:val>
                            <p:fltVal val="90"/>
                          </p:val>
                        </p:tav>
                        <p:tav tm="100000">
                          <p:val>
                            <p:fltVal val="0"/>
                          </p:val>
                        </p:tav>
                      </p:tavLst>
                    </p:anim>
                    <p:animEffect transition="in" filter="fade">
                      <p:cBhvr>
                        <p:cTn dur="500"/>
                        <p:tgtEl>
                          <p:spTgt spid="10"/>
                        </p:tgtEl>
                      </p:cBhvr>
                    </p:animEffect>
                  </p:childTnLst>
                </p:cTn>
              </p:par>
            </p:tnLst>
          </p:tmpl>
        </p:tmplLst>
      </p:bldP>
      <p:bldP spid="11" grpId="0"/>
      <p:bldP spid="12" grpId="0" build="p">
        <p:tmplLst>
          <p:tmpl lvl="1">
            <p:tnLst>
              <p:par>
                <p:cTn presetID="14" presetClass="entr" presetSubtype="10" fill="hold" nodeType="afterEffect">
                  <p:stCondLst>
                    <p:cond delay="0"/>
                  </p:stCondLst>
                  <p:iterate type="lt">
                    <p:tmPct val="5000"/>
                  </p:iterate>
                  <p:childTnLst>
                    <p:set>
                      <p:cBhvr>
                        <p:cTn dur="1" fill="hold">
                          <p:stCondLst>
                            <p:cond delay="0"/>
                          </p:stCondLst>
                        </p:cTn>
                        <p:tgtEl>
                          <p:spTgt spid="12"/>
                        </p:tgtEl>
                        <p:attrNameLst>
                          <p:attrName>style.visibility</p:attrName>
                        </p:attrNameLst>
                      </p:cBhvr>
                      <p:to>
                        <p:strVal val="visible"/>
                      </p:to>
                    </p:set>
                    <p:animEffect transition="in" filter="randombar(horizontal)">
                      <p:cBhvr>
                        <p:cTn dur="500"/>
                        <p:tgtEl>
                          <p:spTgt spid="12"/>
                        </p:tgtEl>
                      </p:cBhvr>
                    </p:animEffect>
                  </p:childTnLst>
                </p:cTn>
              </p:par>
            </p:tnLst>
          </p:tmpl>
        </p:tmplLst>
      </p:bldP>
      <p:bldP spid="13" grpId="0" build="p">
        <p:tmplLst>
          <p:tmpl lvl="1">
            <p:tnLst>
              <p:par>
                <p:cTn presetID="10" presetClass="entr" presetSubtype="0" fill="hold" nodeType="afterEffect">
                  <p:stCondLst>
                    <p:cond delay="0"/>
                  </p:stCondLst>
                  <p:childTnLst>
                    <p:set>
                      <p:cBhvr>
                        <p:cTn dur="1" fill="hold">
                          <p:stCondLst>
                            <p:cond delay="0"/>
                          </p:stCondLst>
                        </p:cTn>
                        <p:tgtEl>
                          <p:spTgt spid="13"/>
                        </p:tgtEl>
                        <p:attrNameLst>
                          <p:attrName>style.visibility</p:attrName>
                        </p:attrNameLst>
                      </p:cBhvr>
                      <p:to>
                        <p:strVal val="visible"/>
                      </p:to>
                    </p:set>
                    <p:animEffect transition="in" filter="fade">
                      <p:cBhvr>
                        <p:cTn dur="750"/>
                        <p:tgtEl>
                          <p:spTgt spid="13"/>
                        </p:tgtEl>
                      </p:cBhvr>
                    </p:animEffect>
                  </p:childTnLst>
                </p:cTn>
              </p:par>
            </p:tnLst>
          </p:tmpl>
        </p:tmplLst>
      </p:bldP>
      <p:bldP spid="14" grpId="0" animBg="1">
        <p:tmplLst>
          <p:tmpl>
            <p:tnLst>
              <p:par>
                <p:cTn presetID="31" presetClass="entr" presetSubtype="0" fill="hold" nodeType="withEffect">
                  <p:stCondLst>
                    <p:cond delay="250"/>
                  </p:stCondLst>
                  <p:childTnLst>
                    <p:set>
                      <p:cBhvr>
                        <p:cTn dur="1" fill="hold">
                          <p:stCondLst>
                            <p:cond delay="0"/>
                          </p:stCondLst>
                        </p:cTn>
                        <p:tgtEl>
                          <p:spTgt spid="14"/>
                        </p:tgtEl>
                        <p:attrNameLst>
                          <p:attrName>style.visibility</p:attrName>
                        </p:attrNameLst>
                      </p:cBhvr>
                      <p:to>
                        <p:strVal val="visible"/>
                      </p:to>
                    </p:set>
                    <p:anim calcmode="lin" valueType="num">
                      <p:cBhvr>
                        <p:cTn dur="500" fill="hold"/>
                        <p:tgtEl>
                          <p:spTgt spid="14"/>
                        </p:tgtEl>
                        <p:attrNameLst>
                          <p:attrName>ppt_w</p:attrName>
                        </p:attrNameLst>
                      </p:cBhvr>
                      <p:tavLst>
                        <p:tav tm="0">
                          <p:val>
                            <p:fltVal val="0"/>
                          </p:val>
                        </p:tav>
                        <p:tav tm="100000">
                          <p:val>
                            <p:strVal val="#ppt_w"/>
                          </p:val>
                        </p:tav>
                      </p:tavLst>
                    </p:anim>
                    <p:anim calcmode="lin" valueType="num">
                      <p:cBhvr>
                        <p:cTn dur="500" fill="hold"/>
                        <p:tgtEl>
                          <p:spTgt spid="14"/>
                        </p:tgtEl>
                        <p:attrNameLst>
                          <p:attrName>ppt_h</p:attrName>
                        </p:attrNameLst>
                      </p:cBhvr>
                      <p:tavLst>
                        <p:tav tm="0">
                          <p:val>
                            <p:fltVal val="0"/>
                          </p:val>
                        </p:tav>
                        <p:tav tm="100000">
                          <p:val>
                            <p:strVal val="#ppt_h"/>
                          </p:val>
                        </p:tav>
                      </p:tavLst>
                    </p:anim>
                    <p:anim calcmode="lin" valueType="num">
                      <p:cBhvr>
                        <p:cTn dur="500" fill="hold"/>
                        <p:tgtEl>
                          <p:spTgt spid="14"/>
                        </p:tgtEl>
                        <p:attrNameLst>
                          <p:attrName>style.rotation</p:attrName>
                        </p:attrNameLst>
                      </p:cBhvr>
                      <p:tavLst>
                        <p:tav tm="0">
                          <p:val>
                            <p:fltVal val="90"/>
                          </p:val>
                        </p:tav>
                        <p:tav tm="100000">
                          <p:val>
                            <p:fltVal val="0"/>
                          </p:val>
                        </p:tav>
                      </p:tavLst>
                    </p:anim>
                    <p:animEffect transition="in" filter="fade">
                      <p:cBhvr>
                        <p:cTn dur="500"/>
                        <p:tgtEl>
                          <p:spTgt spid="14"/>
                        </p:tgtEl>
                      </p:cBhvr>
                    </p:animEffect>
                  </p:childTnLst>
                </p:cTn>
              </p:par>
            </p:tnLst>
          </p:tmpl>
        </p:tmplLst>
      </p:bldP>
      <p:bldP spid="15" grpId="0"/>
      <p:bldP spid="16" grpId="0" build="p">
        <p:tmplLst>
          <p:tmpl lvl="1">
            <p:tnLst>
              <p:par>
                <p:cTn presetID="14" presetClass="entr" presetSubtype="10" fill="hold" nodeType="afterEffect">
                  <p:stCondLst>
                    <p:cond delay="0"/>
                  </p:stCondLst>
                  <p:iterate type="lt">
                    <p:tmPct val="5000"/>
                  </p:iterate>
                  <p:childTnLst>
                    <p:set>
                      <p:cBhvr>
                        <p:cTn dur="1" fill="hold">
                          <p:stCondLst>
                            <p:cond delay="0"/>
                          </p:stCondLst>
                        </p:cTn>
                        <p:tgtEl>
                          <p:spTgt spid="16"/>
                        </p:tgtEl>
                        <p:attrNameLst>
                          <p:attrName>style.visibility</p:attrName>
                        </p:attrNameLst>
                      </p:cBhvr>
                      <p:to>
                        <p:strVal val="visible"/>
                      </p:to>
                    </p:set>
                    <p:animEffect transition="in" filter="randombar(horizontal)">
                      <p:cBhvr>
                        <p:cTn dur="500"/>
                        <p:tgtEl>
                          <p:spTgt spid="16"/>
                        </p:tgtEl>
                      </p:cBhvr>
                    </p:animEffect>
                  </p:childTnLst>
                </p:cTn>
              </p:par>
            </p:tnLst>
          </p:tmpl>
        </p:tmplLst>
      </p:bldP>
      <p:bldP spid="17" grpId="0" build="p">
        <p:tmplLst>
          <p:tmpl lvl="1">
            <p:tnLst>
              <p:par>
                <p:cTn presetID="10" presetClass="entr" presetSubtype="0" fill="hold" nodeType="afterEffect">
                  <p:stCondLst>
                    <p:cond delay="0"/>
                  </p:stCondLst>
                  <p:childTnLst>
                    <p:set>
                      <p:cBhvr>
                        <p:cTn dur="1" fill="hold">
                          <p:stCondLst>
                            <p:cond delay="0"/>
                          </p:stCondLst>
                        </p:cTn>
                        <p:tgtEl>
                          <p:spTgt spid="17"/>
                        </p:tgtEl>
                        <p:attrNameLst>
                          <p:attrName>style.visibility</p:attrName>
                        </p:attrNameLst>
                      </p:cBhvr>
                      <p:to>
                        <p:strVal val="visible"/>
                      </p:to>
                    </p:set>
                    <p:animEffect transition="in" filter="fade">
                      <p:cBhvr>
                        <p:cTn dur="750"/>
                        <p:tgtEl>
                          <p:spTgt spid="17"/>
                        </p:tgtEl>
                      </p:cBhvr>
                    </p:animEffect>
                  </p:childTnLst>
                </p:cTn>
              </p:par>
            </p:tnLst>
          </p:tmpl>
        </p:tmplLst>
      </p:bldP>
      <p:bldP spid="18" grpId="0" animBg="1">
        <p:tmplLst>
          <p:tmpl>
            <p:tnLst>
              <p:par>
                <p:cTn presetID="31" presetClass="entr" presetSubtype="0" fill="hold" nodeType="withEffect">
                  <p:stCondLst>
                    <p:cond delay="250"/>
                  </p:stCondLst>
                  <p:childTnLst>
                    <p:set>
                      <p:cBhvr>
                        <p:cTn dur="1" fill="hold">
                          <p:stCondLst>
                            <p:cond delay="0"/>
                          </p:stCondLst>
                        </p:cTn>
                        <p:tgtEl>
                          <p:spTgt spid="18"/>
                        </p:tgtEl>
                        <p:attrNameLst>
                          <p:attrName>style.visibility</p:attrName>
                        </p:attrNameLst>
                      </p:cBhvr>
                      <p:to>
                        <p:strVal val="visible"/>
                      </p:to>
                    </p:set>
                    <p:anim calcmode="lin" valueType="num">
                      <p:cBhvr>
                        <p:cTn dur="500" fill="hold"/>
                        <p:tgtEl>
                          <p:spTgt spid="18"/>
                        </p:tgtEl>
                        <p:attrNameLst>
                          <p:attrName>ppt_w</p:attrName>
                        </p:attrNameLst>
                      </p:cBhvr>
                      <p:tavLst>
                        <p:tav tm="0">
                          <p:val>
                            <p:fltVal val="0"/>
                          </p:val>
                        </p:tav>
                        <p:tav tm="100000">
                          <p:val>
                            <p:strVal val="#ppt_w"/>
                          </p:val>
                        </p:tav>
                      </p:tavLst>
                    </p:anim>
                    <p:anim calcmode="lin" valueType="num">
                      <p:cBhvr>
                        <p:cTn dur="500" fill="hold"/>
                        <p:tgtEl>
                          <p:spTgt spid="18"/>
                        </p:tgtEl>
                        <p:attrNameLst>
                          <p:attrName>ppt_h</p:attrName>
                        </p:attrNameLst>
                      </p:cBhvr>
                      <p:tavLst>
                        <p:tav tm="0">
                          <p:val>
                            <p:fltVal val="0"/>
                          </p:val>
                        </p:tav>
                        <p:tav tm="100000">
                          <p:val>
                            <p:strVal val="#ppt_h"/>
                          </p:val>
                        </p:tav>
                      </p:tavLst>
                    </p:anim>
                    <p:anim calcmode="lin" valueType="num">
                      <p:cBhvr>
                        <p:cTn dur="500" fill="hold"/>
                        <p:tgtEl>
                          <p:spTgt spid="18"/>
                        </p:tgtEl>
                        <p:attrNameLst>
                          <p:attrName>style.rotation</p:attrName>
                        </p:attrNameLst>
                      </p:cBhvr>
                      <p:tavLst>
                        <p:tav tm="0">
                          <p:val>
                            <p:fltVal val="90"/>
                          </p:val>
                        </p:tav>
                        <p:tav tm="100000">
                          <p:val>
                            <p:fltVal val="0"/>
                          </p:val>
                        </p:tav>
                      </p:tavLst>
                    </p:anim>
                    <p:animEffect transition="in" filter="fade">
                      <p:cBhvr>
                        <p:cTn dur="500"/>
                        <p:tgtEl>
                          <p:spTgt spid="18"/>
                        </p:tgtEl>
                      </p:cBhvr>
                    </p:animEffect>
                  </p:childTnLst>
                </p:cTn>
              </p:par>
            </p:tnLst>
          </p:tmpl>
        </p:tmplLst>
      </p:bldP>
      <p:bldP spid="19" grpId="0"/>
      <p:bldP spid="20" grpId="0" build="p">
        <p:tmplLst>
          <p:tmpl lvl="1">
            <p:tnLst>
              <p:par>
                <p:cTn presetID="14" presetClass="entr" presetSubtype="10" fill="hold" nodeType="afterEffect">
                  <p:stCondLst>
                    <p:cond delay="0"/>
                  </p:stCondLst>
                  <p:iterate type="lt">
                    <p:tmPct val="5000"/>
                  </p:iterate>
                  <p:childTnLst>
                    <p:set>
                      <p:cBhvr>
                        <p:cTn dur="1" fill="hold">
                          <p:stCondLst>
                            <p:cond delay="0"/>
                          </p:stCondLst>
                        </p:cTn>
                        <p:tgtEl>
                          <p:spTgt spid="20"/>
                        </p:tgtEl>
                        <p:attrNameLst>
                          <p:attrName>style.visibility</p:attrName>
                        </p:attrNameLst>
                      </p:cBhvr>
                      <p:to>
                        <p:strVal val="visible"/>
                      </p:to>
                    </p:set>
                    <p:animEffect transition="in" filter="randombar(horizontal)">
                      <p:cBhvr>
                        <p:cTn dur="500"/>
                        <p:tgtEl>
                          <p:spTgt spid="20"/>
                        </p:tgtEl>
                      </p:cBhvr>
                    </p:animEffect>
                  </p:childTnLst>
                </p:cTn>
              </p:par>
            </p:tnLst>
          </p:tmpl>
        </p:tmplLst>
      </p:bldP>
      <p:bldP spid="21" grpId="0" build="p">
        <p:tmplLst>
          <p:tmpl lvl="1">
            <p:tnLst>
              <p:par>
                <p:cTn presetID="10" presetClass="entr" presetSubtype="0" fill="hold" nodeType="afterEffect">
                  <p:stCondLst>
                    <p:cond delay="0"/>
                  </p:stCondLst>
                  <p:childTnLst>
                    <p:set>
                      <p:cBhvr>
                        <p:cTn dur="1" fill="hold">
                          <p:stCondLst>
                            <p:cond delay="0"/>
                          </p:stCondLst>
                        </p:cTn>
                        <p:tgtEl>
                          <p:spTgt spid="21"/>
                        </p:tgtEl>
                        <p:attrNameLst>
                          <p:attrName>style.visibility</p:attrName>
                        </p:attrNameLst>
                      </p:cBhvr>
                      <p:to>
                        <p:strVal val="visible"/>
                      </p:to>
                    </p:set>
                    <p:animEffect transition="in" filter="fade">
                      <p:cBhvr>
                        <p:cTn dur="750"/>
                        <p:tgtEl>
                          <p:spTgt spid="21"/>
                        </p:tgtEl>
                      </p:cBhvr>
                    </p:animEffect>
                  </p:childTnLst>
                </p:cTn>
              </p:par>
            </p:tnLst>
          </p:tmpl>
        </p:tmplLst>
      </p:bldP>
    </p:bldLst>
  </p:timing>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5 Steps">
    <p:spTree>
      <p:nvGrpSpPr>
        <p:cNvPr id="1" name=""/>
        <p:cNvGrpSpPr/>
        <p:nvPr/>
      </p:nvGrpSpPr>
      <p:grpSpPr>
        <a:xfrm>
          <a:off x="0" y="0"/>
          <a:ext cx="0" cy="0"/>
          <a:chOff x="0" y="0"/>
          <a:chExt cx="0" cy="0"/>
        </a:xfrm>
      </p:grpSpPr>
      <p:grpSp>
        <p:nvGrpSpPr>
          <p:cNvPr id="42" name="グループ化 41"/>
          <p:cNvGrpSpPr/>
          <p:nvPr userDrawn="1"/>
        </p:nvGrpSpPr>
        <p:grpSpPr>
          <a:xfrm>
            <a:off x="2465843" y="8846995"/>
            <a:ext cx="3164114" cy="1496582"/>
            <a:chOff x="2465843" y="8846995"/>
            <a:chExt cx="3164114" cy="1496582"/>
          </a:xfrm>
        </p:grpSpPr>
        <p:grpSp>
          <p:nvGrpSpPr>
            <p:cNvPr id="16" name="グループ化 15"/>
            <p:cNvGrpSpPr/>
            <p:nvPr userDrawn="1"/>
          </p:nvGrpSpPr>
          <p:grpSpPr>
            <a:xfrm>
              <a:off x="2465843" y="8846995"/>
              <a:ext cx="3164114" cy="1440003"/>
              <a:chOff x="2465843" y="8846995"/>
              <a:chExt cx="3164114" cy="1440003"/>
            </a:xfrm>
          </p:grpSpPr>
          <p:sp>
            <p:nvSpPr>
              <p:cNvPr id="5" name="正方形/長方形 4"/>
              <p:cNvSpPr/>
              <p:nvPr userDrawn="1"/>
            </p:nvSpPr>
            <p:spPr>
              <a:xfrm>
                <a:off x="2465843" y="8846998"/>
                <a:ext cx="3164114" cy="1440000"/>
              </a:xfrm>
              <a:prstGeom prst="rect">
                <a:avLst/>
              </a:prstGeom>
              <a:solidFill>
                <a:schemeClr val="tx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en-US"/>
              </a:p>
            </p:txBody>
          </p:sp>
          <p:sp>
            <p:nvSpPr>
              <p:cNvPr id="10" name="直角三角形 9"/>
              <p:cNvSpPr/>
              <p:nvPr userDrawn="1"/>
            </p:nvSpPr>
            <p:spPr>
              <a:xfrm rot="10800000">
                <a:off x="2465843" y="8846995"/>
                <a:ext cx="3164114" cy="435429"/>
              </a:xfrm>
              <a:prstGeom prst="rtTriangle">
                <a:avLst/>
              </a:prstGeom>
              <a:solidFill>
                <a:schemeClr val="accent4">
                  <a:alpha val="4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en-US"/>
              </a:p>
            </p:txBody>
          </p:sp>
        </p:grpSp>
        <p:sp>
          <p:nvSpPr>
            <p:cNvPr id="23" name="テキスト ボックス 22"/>
            <p:cNvSpPr txBox="1"/>
            <p:nvPr userDrawn="1"/>
          </p:nvSpPr>
          <p:spPr>
            <a:xfrm>
              <a:off x="3373915" y="9020138"/>
              <a:ext cx="1156086" cy="1323439"/>
            </a:xfrm>
            <a:prstGeom prst="rect">
              <a:avLst/>
            </a:prstGeom>
            <a:noFill/>
            <a:scene3d>
              <a:camera prst="perspectiveHeroicExtremeLeftFacing">
                <a:rot lat="600000" lon="1800000" rev="21594000"/>
              </a:camera>
              <a:lightRig rig="threePt" dir="t"/>
            </a:scene3d>
          </p:spPr>
          <p:txBody>
            <a:bodyPr wrap="none" rtlCol="0">
              <a:spAutoFit/>
            </a:bodyPr>
            <a:lstStyle/>
            <a:p>
              <a:r>
                <a:rPr lang="en-US" sz="8000" dirty="0" smtClean="0">
                  <a:solidFill>
                    <a:schemeClr val="tx1">
                      <a:alpha val="70000"/>
                    </a:schemeClr>
                  </a:solidFill>
                </a:rPr>
                <a:t>01</a:t>
              </a:r>
              <a:endParaRPr lang="en-US" sz="8000" dirty="0">
                <a:solidFill>
                  <a:schemeClr val="tx1">
                    <a:alpha val="70000"/>
                  </a:schemeClr>
                </a:solidFill>
              </a:endParaRPr>
            </a:p>
          </p:txBody>
        </p:sp>
      </p:grpSp>
      <p:sp>
        <p:nvSpPr>
          <p:cNvPr id="24" name="テキスト プレースホルダー 5"/>
          <p:cNvSpPr>
            <a:spLocks noGrp="1"/>
          </p:cNvSpPr>
          <p:nvPr>
            <p:ph type="body" sz="quarter" idx="17" hasCustomPrompt="1"/>
          </p:nvPr>
        </p:nvSpPr>
        <p:spPr>
          <a:xfrm>
            <a:off x="423699" y="7494494"/>
            <a:ext cx="5014378" cy="964895"/>
          </a:xfrm>
        </p:spPr>
        <p:txBody>
          <a:bodyPr anchor="ctr">
            <a:noAutofit/>
          </a:bodyPr>
          <a:lstStyle>
            <a:lvl1pPr algn="r">
              <a:spcBef>
                <a:spcPts val="0"/>
              </a:spcBef>
              <a:defRPr sz="4000" i="0" spc="0" baseline="0">
                <a:solidFill>
                  <a:schemeClr val="accent2"/>
                </a:solidFill>
                <a:effectLst>
                  <a:innerShdw blurRad="63500" dist="50800">
                    <a:prstClr val="black">
                      <a:alpha val="50000"/>
                    </a:prstClr>
                  </a:innerShdw>
                </a:effectLst>
                <a:latin typeface="Bebas Neue Regular" pitchFamily="50" charset="0"/>
              </a:defRPr>
            </a:lvl1pPr>
          </a:lstStyle>
          <a:p>
            <a:pPr lvl="0"/>
            <a:r>
              <a:rPr kumimoji="1" lang="en-US" altLang="ja-JP" dirty="0" smtClean="0"/>
              <a:t>TEXT HERE</a:t>
            </a:r>
            <a:endParaRPr kumimoji="1" lang="ja-JP" altLang="en-US" dirty="0" smtClean="0"/>
          </a:p>
        </p:txBody>
      </p:sp>
      <p:sp>
        <p:nvSpPr>
          <p:cNvPr id="25" name="テキスト プレースホルダー 5"/>
          <p:cNvSpPr>
            <a:spLocks noGrp="1"/>
          </p:cNvSpPr>
          <p:nvPr>
            <p:ph type="body" sz="quarter" idx="21" hasCustomPrompt="1"/>
          </p:nvPr>
        </p:nvSpPr>
        <p:spPr>
          <a:xfrm>
            <a:off x="354938" y="8189067"/>
            <a:ext cx="5063313" cy="570435"/>
          </a:xfrm>
        </p:spPr>
        <p:txBody>
          <a:bodyPr anchor="t">
            <a:noAutofit/>
          </a:bodyPr>
          <a:lstStyle>
            <a:lvl1pPr algn="r">
              <a:lnSpc>
                <a:spcPct val="100000"/>
              </a:lnSpc>
              <a:spcBef>
                <a:spcPts val="0"/>
              </a:spcBef>
              <a:defRPr sz="2400" i="1" spc="0" baseline="0">
                <a:solidFill>
                  <a:schemeClr val="accent2"/>
                </a:solidFill>
                <a:effectLst/>
                <a:latin typeface="+mn-lt"/>
              </a:defRPr>
            </a:lvl1pPr>
          </a:lstStyle>
          <a:p>
            <a:pPr lvl="0"/>
            <a:r>
              <a:rPr kumimoji="1" lang="en-US" altLang="ja-JP" dirty="0" smtClean="0"/>
              <a:t>Text Here</a:t>
            </a:r>
          </a:p>
        </p:txBody>
      </p:sp>
      <p:grpSp>
        <p:nvGrpSpPr>
          <p:cNvPr id="43" name="グループ化 42"/>
          <p:cNvGrpSpPr/>
          <p:nvPr userDrawn="1"/>
        </p:nvGrpSpPr>
        <p:grpSpPr>
          <a:xfrm>
            <a:off x="5629957" y="7406992"/>
            <a:ext cx="3164114" cy="2880008"/>
            <a:chOff x="5629957" y="7406992"/>
            <a:chExt cx="3164114" cy="2880008"/>
          </a:xfrm>
        </p:grpSpPr>
        <p:grpSp>
          <p:nvGrpSpPr>
            <p:cNvPr id="18" name="グループ化 17"/>
            <p:cNvGrpSpPr/>
            <p:nvPr userDrawn="1"/>
          </p:nvGrpSpPr>
          <p:grpSpPr>
            <a:xfrm>
              <a:off x="5629957" y="7406992"/>
              <a:ext cx="3164114" cy="2880008"/>
              <a:chOff x="5629957" y="7406992"/>
              <a:chExt cx="3164114" cy="2880008"/>
            </a:xfrm>
          </p:grpSpPr>
          <p:sp>
            <p:nvSpPr>
              <p:cNvPr id="6" name="正方形/長方形 5"/>
              <p:cNvSpPr/>
              <p:nvPr userDrawn="1"/>
            </p:nvSpPr>
            <p:spPr>
              <a:xfrm>
                <a:off x="5629957" y="7407000"/>
                <a:ext cx="3164114" cy="2880000"/>
              </a:xfrm>
              <a:prstGeom prst="rect">
                <a:avLst/>
              </a:prstGeom>
              <a:solidFill>
                <a:schemeClr val="tx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en-US"/>
              </a:p>
            </p:txBody>
          </p:sp>
          <p:sp>
            <p:nvSpPr>
              <p:cNvPr id="12" name="直角三角形 11"/>
              <p:cNvSpPr/>
              <p:nvPr userDrawn="1"/>
            </p:nvSpPr>
            <p:spPr>
              <a:xfrm rot="10800000">
                <a:off x="5629957" y="7406992"/>
                <a:ext cx="3164114" cy="435429"/>
              </a:xfrm>
              <a:prstGeom prst="rtTriangle">
                <a:avLst/>
              </a:prstGeom>
              <a:solidFill>
                <a:schemeClr val="accent4">
                  <a:alpha val="4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en-US"/>
              </a:p>
            </p:txBody>
          </p:sp>
        </p:grpSp>
        <p:sp>
          <p:nvSpPr>
            <p:cNvPr id="26" name="テキスト ボックス 25"/>
            <p:cNvSpPr txBox="1"/>
            <p:nvPr userDrawn="1"/>
          </p:nvSpPr>
          <p:spPr>
            <a:xfrm>
              <a:off x="6538031" y="7580135"/>
              <a:ext cx="1156086" cy="1323439"/>
            </a:xfrm>
            <a:prstGeom prst="rect">
              <a:avLst/>
            </a:prstGeom>
            <a:noFill/>
            <a:scene3d>
              <a:camera prst="perspectiveHeroicExtremeLeftFacing">
                <a:rot lat="600000" lon="1800000" rev="21594000"/>
              </a:camera>
              <a:lightRig rig="threePt" dir="t"/>
            </a:scene3d>
          </p:spPr>
          <p:txBody>
            <a:bodyPr wrap="none" rtlCol="0">
              <a:spAutoFit/>
            </a:bodyPr>
            <a:lstStyle/>
            <a:p>
              <a:r>
                <a:rPr lang="en-US" sz="8000" dirty="0" smtClean="0">
                  <a:solidFill>
                    <a:schemeClr val="tx1">
                      <a:alpha val="70000"/>
                    </a:schemeClr>
                  </a:solidFill>
                </a:rPr>
                <a:t>02</a:t>
              </a:r>
              <a:endParaRPr lang="en-US" sz="8000" dirty="0">
                <a:solidFill>
                  <a:schemeClr val="tx1">
                    <a:alpha val="70000"/>
                  </a:schemeClr>
                </a:solidFill>
              </a:endParaRPr>
            </a:p>
          </p:txBody>
        </p:sp>
      </p:grpSp>
      <p:sp>
        <p:nvSpPr>
          <p:cNvPr id="27" name="テキスト プレースホルダー 5"/>
          <p:cNvSpPr>
            <a:spLocks noGrp="1"/>
          </p:cNvSpPr>
          <p:nvPr>
            <p:ph type="body" sz="quarter" idx="22" hasCustomPrompt="1"/>
          </p:nvPr>
        </p:nvSpPr>
        <p:spPr>
          <a:xfrm>
            <a:off x="3587815" y="6054491"/>
            <a:ext cx="5014378" cy="964895"/>
          </a:xfrm>
        </p:spPr>
        <p:txBody>
          <a:bodyPr anchor="ctr">
            <a:noAutofit/>
          </a:bodyPr>
          <a:lstStyle>
            <a:lvl1pPr algn="r">
              <a:spcBef>
                <a:spcPts val="0"/>
              </a:spcBef>
              <a:defRPr sz="4000" i="0" spc="0" baseline="0">
                <a:solidFill>
                  <a:schemeClr val="accent2"/>
                </a:solidFill>
                <a:effectLst>
                  <a:innerShdw blurRad="63500" dist="50800">
                    <a:prstClr val="black">
                      <a:alpha val="50000"/>
                    </a:prstClr>
                  </a:innerShdw>
                </a:effectLst>
                <a:latin typeface="Bebas Neue Regular" pitchFamily="50" charset="0"/>
              </a:defRPr>
            </a:lvl1pPr>
          </a:lstStyle>
          <a:p>
            <a:pPr lvl="0"/>
            <a:r>
              <a:rPr kumimoji="1" lang="en-US" altLang="ja-JP" dirty="0" smtClean="0"/>
              <a:t>TEXT HERE</a:t>
            </a:r>
            <a:endParaRPr kumimoji="1" lang="ja-JP" altLang="en-US" dirty="0" smtClean="0"/>
          </a:p>
        </p:txBody>
      </p:sp>
      <p:sp>
        <p:nvSpPr>
          <p:cNvPr id="28" name="テキスト プレースホルダー 5"/>
          <p:cNvSpPr>
            <a:spLocks noGrp="1"/>
          </p:cNvSpPr>
          <p:nvPr>
            <p:ph type="body" sz="quarter" idx="23" hasCustomPrompt="1"/>
          </p:nvPr>
        </p:nvSpPr>
        <p:spPr>
          <a:xfrm>
            <a:off x="3519054" y="6749064"/>
            <a:ext cx="5063313" cy="570435"/>
          </a:xfrm>
        </p:spPr>
        <p:txBody>
          <a:bodyPr anchor="t">
            <a:noAutofit/>
          </a:bodyPr>
          <a:lstStyle>
            <a:lvl1pPr algn="r">
              <a:lnSpc>
                <a:spcPct val="100000"/>
              </a:lnSpc>
              <a:spcBef>
                <a:spcPts val="0"/>
              </a:spcBef>
              <a:defRPr sz="2400" i="1" spc="0" baseline="0">
                <a:solidFill>
                  <a:schemeClr val="accent2"/>
                </a:solidFill>
                <a:effectLst/>
                <a:latin typeface="+mn-lt"/>
              </a:defRPr>
            </a:lvl1pPr>
          </a:lstStyle>
          <a:p>
            <a:pPr lvl="0"/>
            <a:r>
              <a:rPr kumimoji="1" lang="en-US" altLang="ja-JP" dirty="0" smtClean="0"/>
              <a:t>Text Here</a:t>
            </a:r>
          </a:p>
        </p:txBody>
      </p:sp>
      <p:grpSp>
        <p:nvGrpSpPr>
          <p:cNvPr id="44" name="グループ化 43"/>
          <p:cNvGrpSpPr/>
          <p:nvPr userDrawn="1"/>
        </p:nvGrpSpPr>
        <p:grpSpPr>
          <a:xfrm>
            <a:off x="8794071" y="5966998"/>
            <a:ext cx="3164114" cy="4320002"/>
            <a:chOff x="8794071" y="5966998"/>
            <a:chExt cx="3164114" cy="4320002"/>
          </a:xfrm>
        </p:grpSpPr>
        <p:grpSp>
          <p:nvGrpSpPr>
            <p:cNvPr id="17" name="グループ化 16"/>
            <p:cNvGrpSpPr/>
            <p:nvPr userDrawn="1"/>
          </p:nvGrpSpPr>
          <p:grpSpPr>
            <a:xfrm>
              <a:off x="8794071" y="5966998"/>
              <a:ext cx="3164114" cy="4320002"/>
              <a:chOff x="8794071" y="5966998"/>
              <a:chExt cx="3164114" cy="4320002"/>
            </a:xfrm>
          </p:grpSpPr>
          <p:sp>
            <p:nvSpPr>
              <p:cNvPr id="7" name="正方形/長方形 6"/>
              <p:cNvSpPr/>
              <p:nvPr userDrawn="1"/>
            </p:nvSpPr>
            <p:spPr>
              <a:xfrm>
                <a:off x="8794071" y="5967000"/>
                <a:ext cx="3164114" cy="4320000"/>
              </a:xfrm>
              <a:prstGeom prst="rect">
                <a:avLst/>
              </a:prstGeom>
              <a:solidFill>
                <a:schemeClr val="tx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en-US"/>
              </a:p>
            </p:txBody>
          </p:sp>
          <p:sp>
            <p:nvSpPr>
              <p:cNvPr id="13" name="直角三角形 12"/>
              <p:cNvSpPr/>
              <p:nvPr userDrawn="1"/>
            </p:nvSpPr>
            <p:spPr>
              <a:xfrm rot="10800000">
                <a:off x="8794071" y="5966998"/>
                <a:ext cx="3164114" cy="435429"/>
              </a:xfrm>
              <a:prstGeom prst="rtTriangle">
                <a:avLst/>
              </a:prstGeom>
              <a:solidFill>
                <a:schemeClr val="accent4">
                  <a:alpha val="4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en-US"/>
              </a:p>
            </p:txBody>
          </p:sp>
        </p:grpSp>
        <p:sp>
          <p:nvSpPr>
            <p:cNvPr id="29" name="テキスト ボックス 28"/>
            <p:cNvSpPr txBox="1"/>
            <p:nvPr userDrawn="1"/>
          </p:nvSpPr>
          <p:spPr>
            <a:xfrm>
              <a:off x="9702145" y="6140141"/>
              <a:ext cx="1156086" cy="1323439"/>
            </a:xfrm>
            <a:prstGeom prst="rect">
              <a:avLst/>
            </a:prstGeom>
            <a:noFill/>
            <a:scene3d>
              <a:camera prst="perspectiveHeroicExtremeLeftFacing">
                <a:rot lat="600000" lon="1800000" rev="21594000"/>
              </a:camera>
              <a:lightRig rig="threePt" dir="t"/>
            </a:scene3d>
          </p:spPr>
          <p:txBody>
            <a:bodyPr wrap="none" rtlCol="0">
              <a:spAutoFit/>
            </a:bodyPr>
            <a:lstStyle/>
            <a:p>
              <a:r>
                <a:rPr lang="en-US" sz="8000" dirty="0" smtClean="0">
                  <a:solidFill>
                    <a:schemeClr val="tx1">
                      <a:alpha val="70000"/>
                    </a:schemeClr>
                  </a:solidFill>
                </a:rPr>
                <a:t>03</a:t>
              </a:r>
              <a:endParaRPr lang="en-US" sz="8000" dirty="0">
                <a:solidFill>
                  <a:schemeClr val="tx1">
                    <a:alpha val="70000"/>
                  </a:schemeClr>
                </a:solidFill>
              </a:endParaRPr>
            </a:p>
          </p:txBody>
        </p:sp>
      </p:grpSp>
      <p:sp>
        <p:nvSpPr>
          <p:cNvPr id="30" name="テキスト プレースホルダー 5"/>
          <p:cNvSpPr>
            <a:spLocks noGrp="1"/>
          </p:cNvSpPr>
          <p:nvPr>
            <p:ph type="body" sz="quarter" idx="24" hasCustomPrompt="1"/>
          </p:nvPr>
        </p:nvSpPr>
        <p:spPr>
          <a:xfrm>
            <a:off x="6751929" y="4614497"/>
            <a:ext cx="5014378" cy="964895"/>
          </a:xfrm>
        </p:spPr>
        <p:txBody>
          <a:bodyPr anchor="ctr">
            <a:noAutofit/>
          </a:bodyPr>
          <a:lstStyle>
            <a:lvl1pPr algn="r">
              <a:spcBef>
                <a:spcPts val="0"/>
              </a:spcBef>
              <a:defRPr sz="4000" i="0" spc="0" baseline="0">
                <a:solidFill>
                  <a:schemeClr val="accent2"/>
                </a:solidFill>
                <a:effectLst>
                  <a:innerShdw blurRad="63500" dist="50800">
                    <a:prstClr val="black">
                      <a:alpha val="50000"/>
                    </a:prstClr>
                  </a:innerShdw>
                </a:effectLst>
                <a:latin typeface="Bebas Neue Regular" pitchFamily="50" charset="0"/>
              </a:defRPr>
            </a:lvl1pPr>
          </a:lstStyle>
          <a:p>
            <a:pPr lvl="0"/>
            <a:r>
              <a:rPr kumimoji="1" lang="en-US" altLang="ja-JP" dirty="0" smtClean="0"/>
              <a:t>TEXT HERE</a:t>
            </a:r>
            <a:endParaRPr kumimoji="1" lang="ja-JP" altLang="en-US" dirty="0" smtClean="0"/>
          </a:p>
        </p:txBody>
      </p:sp>
      <p:sp>
        <p:nvSpPr>
          <p:cNvPr id="31" name="テキスト プレースホルダー 5"/>
          <p:cNvSpPr>
            <a:spLocks noGrp="1"/>
          </p:cNvSpPr>
          <p:nvPr>
            <p:ph type="body" sz="quarter" idx="25" hasCustomPrompt="1"/>
          </p:nvPr>
        </p:nvSpPr>
        <p:spPr>
          <a:xfrm>
            <a:off x="6683168" y="5309070"/>
            <a:ext cx="5063313" cy="570435"/>
          </a:xfrm>
        </p:spPr>
        <p:txBody>
          <a:bodyPr anchor="t">
            <a:noAutofit/>
          </a:bodyPr>
          <a:lstStyle>
            <a:lvl1pPr algn="r">
              <a:lnSpc>
                <a:spcPct val="100000"/>
              </a:lnSpc>
              <a:spcBef>
                <a:spcPts val="0"/>
              </a:spcBef>
              <a:defRPr sz="2400" i="1" spc="0" baseline="0">
                <a:solidFill>
                  <a:schemeClr val="accent2"/>
                </a:solidFill>
                <a:effectLst/>
                <a:latin typeface="+mn-lt"/>
              </a:defRPr>
            </a:lvl1pPr>
          </a:lstStyle>
          <a:p>
            <a:pPr lvl="0"/>
            <a:r>
              <a:rPr kumimoji="1" lang="en-US" altLang="ja-JP" dirty="0" smtClean="0"/>
              <a:t>Text Here</a:t>
            </a:r>
          </a:p>
        </p:txBody>
      </p:sp>
      <p:grpSp>
        <p:nvGrpSpPr>
          <p:cNvPr id="45" name="グループ化 44"/>
          <p:cNvGrpSpPr/>
          <p:nvPr userDrawn="1"/>
        </p:nvGrpSpPr>
        <p:grpSpPr>
          <a:xfrm>
            <a:off x="11958185" y="4526997"/>
            <a:ext cx="3164114" cy="5760001"/>
            <a:chOff x="11958185" y="4526997"/>
            <a:chExt cx="3164114" cy="5760001"/>
          </a:xfrm>
        </p:grpSpPr>
        <p:grpSp>
          <p:nvGrpSpPr>
            <p:cNvPr id="19" name="グループ化 18"/>
            <p:cNvGrpSpPr/>
            <p:nvPr userDrawn="1"/>
          </p:nvGrpSpPr>
          <p:grpSpPr>
            <a:xfrm>
              <a:off x="11958185" y="4526997"/>
              <a:ext cx="3164114" cy="5760001"/>
              <a:chOff x="11958185" y="4526997"/>
              <a:chExt cx="3164114" cy="5760001"/>
            </a:xfrm>
          </p:grpSpPr>
          <p:sp>
            <p:nvSpPr>
              <p:cNvPr id="8" name="正方形/長方形 7"/>
              <p:cNvSpPr/>
              <p:nvPr userDrawn="1"/>
            </p:nvSpPr>
            <p:spPr>
              <a:xfrm>
                <a:off x="11958185" y="4526998"/>
                <a:ext cx="3164114" cy="5760000"/>
              </a:xfrm>
              <a:prstGeom prst="rect">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en-US"/>
              </a:p>
            </p:txBody>
          </p:sp>
          <p:sp>
            <p:nvSpPr>
              <p:cNvPr id="14" name="直角三角形 13"/>
              <p:cNvSpPr/>
              <p:nvPr userDrawn="1"/>
            </p:nvSpPr>
            <p:spPr>
              <a:xfrm rot="10800000">
                <a:off x="11958185" y="4526997"/>
                <a:ext cx="3164114" cy="435429"/>
              </a:xfrm>
              <a:prstGeom prst="rtTriangle">
                <a:avLst/>
              </a:prstGeom>
              <a:solidFill>
                <a:schemeClr val="accent4">
                  <a:alpha val="4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en-US"/>
              </a:p>
            </p:txBody>
          </p:sp>
        </p:grpSp>
        <p:sp>
          <p:nvSpPr>
            <p:cNvPr id="32" name="テキスト ボックス 31"/>
            <p:cNvSpPr txBox="1"/>
            <p:nvPr userDrawn="1"/>
          </p:nvSpPr>
          <p:spPr>
            <a:xfrm>
              <a:off x="12866259" y="4700140"/>
              <a:ext cx="1152880" cy="1323439"/>
            </a:xfrm>
            <a:prstGeom prst="rect">
              <a:avLst/>
            </a:prstGeom>
            <a:noFill/>
            <a:scene3d>
              <a:camera prst="perspectiveHeroicExtremeLeftFacing">
                <a:rot lat="600000" lon="1800000" rev="21594000"/>
              </a:camera>
              <a:lightRig rig="threePt" dir="t"/>
            </a:scene3d>
          </p:spPr>
          <p:txBody>
            <a:bodyPr wrap="none" rtlCol="0">
              <a:spAutoFit/>
            </a:bodyPr>
            <a:lstStyle/>
            <a:p>
              <a:r>
                <a:rPr lang="en-US" sz="8000" dirty="0" smtClean="0">
                  <a:solidFill>
                    <a:schemeClr val="tx1">
                      <a:alpha val="70000"/>
                    </a:schemeClr>
                  </a:solidFill>
                </a:rPr>
                <a:t>04</a:t>
              </a:r>
              <a:endParaRPr lang="en-US" sz="8000" dirty="0">
                <a:solidFill>
                  <a:schemeClr val="tx1">
                    <a:alpha val="70000"/>
                  </a:schemeClr>
                </a:solidFill>
              </a:endParaRPr>
            </a:p>
          </p:txBody>
        </p:sp>
      </p:grpSp>
      <p:sp>
        <p:nvSpPr>
          <p:cNvPr id="33" name="テキスト プレースホルダー 5"/>
          <p:cNvSpPr>
            <a:spLocks noGrp="1"/>
          </p:cNvSpPr>
          <p:nvPr>
            <p:ph type="body" sz="quarter" idx="26" hasCustomPrompt="1"/>
          </p:nvPr>
        </p:nvSpPr>
        <p:spPr>
          <a:xfrm>
            <a:off x="9930557" y="3174496"/>
            <a:ext cx="5014376" cy="964895"/>
          </a:xfrm>
        </p:spPr>
        <p:txBody>
          <a:bodyPr anchor="ctr">
            <a:noAutofit/>
          </a:bodyPr>
          <a:lstStyle>
            <a:lvl1pPr algn="r">
              <a:spcBef>
                <a:spcPts val="0"/>
              </a:spcBef>
              <a:defRPr sz="4000" i="0" spc="0" baseline="0">
                <a:solidFill>
                  <a:schemeClr val="accent2"/>
                </a:solidFill>
                <a:effectLst>
                  <a:innerShdw blurRad="63500" dist="50800">
                    <a:prstClr val="black">
                      <a:alpha val="50000"/>
                    </a:prstClr>
                  </a:innerShdw>
                </a:effectLst>
                <a:latin typeface="Bebas Neue Regular" pitchFamily="50" charset="0"/>
              </a:defRPr>
            </a:lvl1pPr>
          </a:lstStyle>
          <a:p>
            <a:pPr lvl="0"/>
            <a:r>
              <a:rPr kumimoji="1" lang="en-US" altLang="ja-JP" dirty="0" smtClean="0"/>
              <a:t>TEXT HERE</a:t>
            </a:r>
            <a:endParaRPr kumimoji="1" lang="ja-JP" altLang="en-US" dirty="0" smtClean="0"/>
          </a:p>
        </p:txBody>
      </p:sp>
      <p:sp>
        <p:nvSpPr>
          <p:cNvPr id="34" name="テキスト プレースホルダー 5"/>
          <p:cNvSpPr>
            <a:spLocks noGrp="1"/>
          </p:cNvSpPr>
          <p:nvPr>
            <p:ph type="body" sz="quarter" idx="27" hasCustomPrompt="1"/>
          </p:nvPr>
        </p:nvSpPr>
        <p:spPr>
          <a:xfrm>
            <a:off x="9847282" y="3869069"/>
            <a:ext cx="5063313" cy="570435"/>
          </a:xfrm>
        </p:spPr>
        <p:txBody>
          <a:bodyPr anchor="t">
            <a:noAutofit/>
          </a:bodyPr>
          <a:lstStyle>
            <a:lvl1pPr algn="r">
              <a:lnSpc>
                <a:spcPct val="100000"/>
              </a:lnSpc>
              <a:spcBef>
                <a:spcPts val="0"/>
              </a:spcBef>
              <a:defRPr sz="2400" i="1" spc="0" baseline="0">
                <a:solidFill>
                  <a:schemeClr val="accent2"/>
                </a:solidFill>
                <a:effectLst/>
                <a:latin typeface="+mn-lt"/>
              </a:defRPr>
            </a:lvl1pPr>
          </a:lstStyle>
          <a:p>
            <a:pPr lvl="0"/>
            <a:r>
              <a:rPr kumimoji="1" lang="en-US" altLang="ja-JP" dirty="0" smtClean="0"/>
              <a:t>Text Here</a:t>
            </a:r>
          </a:p>
        </p:txBody>
      </p:sp>
      <p:grpSp>
        <p:nvGrpSpPr>
          <p:cNvPr id="46" name="グループ化 45"/>
          <p:cNvGrpSpPr/>
          <p:nvPr userDrawn="1"/>
        </p:nvGrpSpPr>
        <p:grpSpPr>
          <a:xfrm>
            <a:off x="15122299" y="3086993"/>
            <a:ext cx="3164114" cy="7200007"/>
            <a:chOff x="15122299" y="3086993"/>
            <a:chExt cx="3164114" cy="7200007"/>
          </a:xfrm>
        </p:grpSpPr>
        <p:grpSp>
          <p:nvGrpSpPr>
            <p:cNvPr id="20" name="グループ化 19"/>
            <p:cNvGrpSpPr/>
            <p:nvPr userDrawn="1"/>
          </p:nvGrpSpPr>
          <p:grpSpPr>
            <a:xfrm>
              <a:off x="15122299" y="3086993"/>
              <a:ext cx="3164114" cy="7200007"/>
              <a:chOff x="15122299" y="3086993"/>
              <a:chExt cx="3164114" cy="7200007"/>
            </a:xfrm>
          </p:grpSpPr>
          <p:sp>
            <p:nvSpPr>
              <p:cNvPr id="9" name="正方形/長方形 8"/>
              <p:cNvSpPr/>
              <p:nvPr userDrawn="1"/>
            </p:nvSpPr>
            <p:spPr>
              <a:xfrm>
                <a:off x="15122299" y="3087000"/>
                <a:ext cx="3164114" cy="7200000"/>
              </a:xfrm>
              <a:prstGeom prst="rect">
                <a:avLst/>
              </a:prstGeom>
              <a:solidFill>
                <a:schemeClr val="tx1">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en-US"/>
              </a:p>
            </p:txBody>
          </p:sp>
          <p:sp>
            <p:nvSpPr>
              <p:cNvPr id="15" name="直角三角形 14"/>
              <p:cNvSpPr/>
              <p:nvPr userDrawn="1"/>
            </p:nvSpPr>
            <p:spPr>
              <a:xfrm rot="10800000">
                <a:off x="15122299" y="3086993"/>
                <a:ext cx="3164114" cy="435429"/>
              </a:xfrm>
              <a:prstGeom prst="rtTriangle">
                <a:avLst/>
              </a:prstGeom>
              <a:solidFill>
                <a:schemeClr val="accent4">
                  <a:alpha val="4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en-US"/>
              </a:p>
            </p:txBody>
          </p:sp>
        </p:grpSp>
        <p:sp>
          <p:nvSpPr>
            <p:cNvPr id="35" name="テキスト ボックス 34"/>
            <p:cNvSpPr txBox="1"/>
            <p:nvPr userDrawn="1"/>
          </p:nvSpPr>
          <p:spPr>
            <a:xfrm>
              <a:off x="16030373" y="3260136"/>
              <a:ext cx="1156086" cy="1323439"/>
            </a:xfrm>
            <a:prstGeom prst="rect">
              <a:avLst/>
            </a:prstGeom>
            <a:noFill/>
            <a:scene3d>
              <a:camera prst="perspectiveHeroicExtremeLeftFacing">
                <a:rot lat="600000" lon="1800000" rev="21594000"/>
              </a:camera>
              <a:lightRig rig="threePt" dir="t"/>
            </a:scene3d>
          </p:spPr>
          <p:txBody>
            <a:bodyPr wrap="none" rtlCol="0">
              <a:spAutoFit/>
            </a:bodyPr>
            <a:lstStyle/>
            <a:p>
              <a:r>
                <a:rPr lang="en-US" sz="8000" dirty="0" smtClean="0">
                  <a:solidFill>
                    <a:schemeClr val="tx1">
                      <a:alpha val="70000"/>
                    </a:schemeClr>
                  </a:solidFill>
                </a:rPr>
                <a:t>05</a:t>
              </a:r>
              <a:endParaRPr lang="en-US" sz="8000" dirty="0">
                <a:solidFill>
                  <a:schemeClr val="tx1">
                    <a:alpha val="70000"/>
                  </a:schemeClr>
                </a:solidFill>
              </a:endParaRPr>
            </a:p>
          </p:txBody>
        </p:sp>
      </p:grpSp>
      <p:sp>
        <p:nvSpPr>
          <p:cNvPr id="36" name="テキスト プレースホルダー 5"/>
          <p:cNvSpPr>
            <a:spLocks noGrp="1"/>
          </p:cNvSpPr>
          <p:nvPr>
            <p:ph type="body" sz="quarter" idx="28" hasCustomPrompt="1"/>
          </p:nvPr>
        </p:nvSpPr>
        <p:spPr>
          <a:xfrm>
            <a:off x="13080157" y="1734492"/>
            <a:ext cx="5014378" cy="964895"/>
          </a:xfrm>
        </p:spPr>
        <p:txBody>
          <a:bodyPr anchor="ctr">
            <a:noAutofit/>
          </a:bodyPr>
          <a:lstStyle>
            <a:lvl1pPr algn="r">
              <a:spcBef>
                <a:spcPts val="0"/>
              </a:spcBef>
              <a:defRPr sz="4000" i="0" spc="0" baseline="0">
                <a:solidFill>
                  <a:schemeClr val="accent2"/>
                </a:solidFill>
                <a:effectLst>
                  <a:innerShdw blurRad="63500" dist="50800">
                    <a:prstClr val="black">
                      <a:alpha val="50000"/>
                    </a:prstClr>
                  </a:innerShdw>
                </a:effectLst>
                <a:latin typeface="Bebas Neue Regular" pitchFamily="50" charset="0"/>
              </a:defRPr>
            </a:lvl1pPr>
          </a:lstStyle>
          <a:p>
            <a:pPr lvl="0"/>
            <a:r>
              <a:rPr kumimoji="1" lang="en-US" altLang="ja-JP" dirty="0" smtClean="0"/>
              <a:t>TEXT HERE</a:t>
            </a:r>
            <a:endParaRPr kumimoji="1" lang="ja-JP" altLang="en-US" dirty="0" smtClean="0"/>
          </a:p>
        </p:txBody>
      </p:sp>
      <p:sp>
        <p:nvSpPr>
          <p:cNvPr id="37" name="テキスト プレースホルダー 5"/>
          <p:cNvSpPr>
            <a:spLocks noGrp="1"/>
          </p:cNvSpPr>
          <p:nvPr>
            <p:ph type="body" sz="quarter" idx="29" hasCustomPrompt="1"/>
          </p:nvPr>
        </p:nvSpPr>
        <p:spPr>
          <a:xfrm>
            <a:off x="13011396" y="2429065"/>
            <a:ext cx="5063313" cy="570435"/>
          </a:xfrm>
        </p:spPr>
        <p:txBody>
          <a:bodyPr anchor="t">
            <a:noAutofit/>
          </a:bodyPr>
          <a:lstStyle>
            <a:lvl1pPr algn="r">
              <a:lnSpc>
                <a:spcPct val="100000"/>
              </a:lnSpc>
              <a:spcBef>
                <a:spcPts val="0"/>
              </a:spcBef>
              <a:defRPr sz="2400" i="1" spc="0" baseline="0">
                <a:solidFill>
                  <a:schemeClr val="accent2"/>
                </a:solidFill>
                <a:effectLst/>
                <a:latin typeface="+mn-lt"/>
              </a:defRPr>
            </a:lvl1pPr>
          </a:lstStyle>
          <a:p>
            <a:pPr lvl="0"/>
            <a:r>
              <a:rPr kumimoji="1" lang="en-US" altLang="ja-JP" dirty="0" smtClean="0"/>
              <a:t>Text Here</a:t>
            </a:r>
          </a:p>
        </p:txBody>
      </p:sp>
      <p:sp>
        <p:nvSpPr>
          <p:cNvPr id="49" name="正方形/長方形 48"/>
          <p:cNvSpPr/>
          <p:nvPr userDrawn="1"/>
        </p:nvSpPr>
        <p:spPr>
          <a:xfrm>
            <a:off x="0" y="1854200"/>
            <a:ext cx="9391780" cy="482600"/>
          </a:xfrm>
          <a:prstGeom prst="rect">
            <a:avLst/>
          </a:prstGeom>
          <a:gradFill>
            <a:gsLst>
              <a:gs pos="0">
                <a:schemeClr val="tx2">
                  <a:alpha val="70000"/>
                </a:schemeClr>
              </a:gs>
              <a:gs pos="29000">
                <a:srgbClr val="FFFFFF">
                  <a:alpha val="42000"/>
                </a:srgbClr>
              </a:gs>
              <a:gs pos="62000">
                <a:schemeClr val="tx2">
                  <a:alpha val="2000"/>
                </a:schemeClr>
              </a:gs>
              <a:gs pos="100000">
                <a:schemeClr val="tx2">
                  <a:alpha val="26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ja-JP" altLang="en-US"/>
          </a:p>
        </p:txBody>
      </p:sp>
      <p:sp>
        <p:nvSpPr>
          <p:cNvPr id="39" name="タイトル 1"/>
          <p:cNvSpPr>
            <a:spLocks noGrp="1"/>
          </p:cNvSpPr>
          <p:nvPr>
            <p:ph type="title" hasCustomPrompt="1"/>
          </p:nvPr>
        </p:nvSpPr>
        <p:spPr>
          <a:xfrm rot="21600000">
            <a:off x="354938" y="417600"/>
            <a:ext cx="9036842" cy="1558332"/>
          </a:xfrm>
        </p:spPr>
        <p:txBody>
          <a:bodyPr anchor="b"/>
          <a:lstStyle>
            <a:lvl1pPr algn="r">
              <a:lnSpc>
                <a:spcPct val="100000"/>
              </a:lnSpc>
              <a:defRPr/>
            </a:lvl1pPr>
          </a:lstStyle>
          <a:p>
            <a:r>
              <a:rPr kumimoji="1" lang="en-US" altLang="ja-JP" dirty="0" smtClean="0"/>
              <a:t>SLIDE TITLE GOES HERE</a:t>
            </a:r>
            <a:endParaRPr kumimoji="1" lang="ja-JP" altLang="en-US" dirty="0"/>
          </a:p>
        </p:txBody>
      </p:sp>
      <p:sp>
        <p:nvSpPr>
          <p:cNvPr id="40" name="テキスト プレースホルダー 5"/>
          <p:cNvSpPr>
            <a:spLocks noGrp="1"/>
          </p:cNvSpPr>
          <p:nvPr>
            <p:ph type="body" sz="quarter" idx="12" hasCustomPrompt="1"/>
          </p:nvPr>
        </p:nvSpPr>
        <p:spPr>
          <a:xfrm>
            <a:off x="255766" y="1803400"/>
            <a:ext cx="9036842" cy="617976"/>
          </a:xfrm>
        </p:spPr>
        <p:txBody>
          <a:bodyPr anchor="ctr">
            <a:noAutofit/>
          </a:bodyPr>
          <a:lstStyle>
            <a:lvl1pPr algn="r">
              <a:spcBef>
                <a:spcPts val="0"/>
              </a:spcBef>
              <a:defRPr sz="3200" i="1" spc="0" baseline="0">
                <a:solidFill>
                  <a:schemeClr val="bg1"/>
                </a:solidFill>
                <a:effectLst/>
              </a:defRPr>
            </a:lvl1pPr>
          </a:lstStyle>
          <a:p>
            <a:pPr lvl="0"/>
            <a:r>
              <a:rPr kumimoji="1" lang="en-US" altLang="ja-JP" dirty="0" smtClean="0"/>
              <a:t>Subtitle Goes Here</a:t>
            </a:r>
            <a:endParaRPr kumimoji="1" lang="ja-JP" altLang="en-US" dirty="0" smtClean="0"/>
          </a:p>
        </p:txBody>
      </p:sp>
      <p:sp>
        <p:nvSpPr>
          <p:cNvPr id="47" name="テキスト プレースホルダー 5"/>
          <p:cNvSpPr>
            <a:spLocks noGrp="1"/>
          </p:cNvSpPr>
          <p:nvPr>
            <p:ph type="body" sz="quarter" idx="30" hasCustomPrompt="1"/>
          </p:nvPr>
        </p:nvSpPr>
        <p:spPr>
          <a:xfrm>
            <a:off x="374995" y="2586939"/>
            <a:ext cx="8920707" cy="1617893"/>
          </a:xfrm>
        </p:spPr>
        <p:txBody>
          <a:bodyPr anchor="t">
            <a:noAutofit/>
          </a:bodyPr>
          <a:lstStyle>
            <a:lvl1pPr algn="r">
              <a:lnSpc>
                <a:spcPct val="100000"/>
              </a:lnSpc>
              <a:spcBef>
                <a:spcPts val="0"/>
              </a:spcBef>
              <a:defRPr sz="2400" i="0" u="none" spc="0" baseline="0">
                <a:solidFill>
                  <a:schemeClr val="bg1"/>
                </a:solidFill>
                <a:effectLst/>
                <a:latin typeface="+mn-lt"/>
              </a:defRPr>
            </a:lvl1pPr>
          </a:lstStyle>
          <a:p>
            <a:pPr lvl="0"/>
            <a:r>
              <a:rPr kumimoji="1" lang="en-US" altLang="ja-JP" dirty="0" smtClean="0"/>
              <a:t>Text Here</a:t>
            </a:r>
          </a:p>
        </p:txBody>
      </p:sp>
    </p:spTree>
    <p:extLst>
      <p:ext uri="{BB962C8B-B14F-4D97-AF65-F5344CB8AC3E}">
        <p14:creationId xmlns:p14="http://schemas.microsoft.com/office/powerpoint/2010/main" val="38083583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5" presetClass="entr" presetSubtype="0" fill="hold" grpId="0" nodeType="withEffect">
                                  <p:stCondLst>
                                    <p:cond delay="0"/>
                                  </p:stCondLst>
                                  <p:iterate type="lt">
                                    <p:tmPct val="5000"/>
                                  </p:iterate>
                                  <p:childTnLst>
                                    <p:set>
                                      <p:cBhvr>
                                        <p:cTn id="6" dur="1" fill="hold">
                                          <p:stCondLst>
                                            <p:cond delay="0"/>
                                          </p:stCondLst>
                                        </p:cTn>
                                        <p:tgtEl>
                                          <p:spTgt spid="39"/>
                                        </p:tgtEl>
                                        <p:attrNameLst>
                                          <p:attrName>style.visibility</p:attrName>
                                        </p:attrNameLst>
                                      </p:cBhvr>
                                      <p:to>
                                        <p:strVal val="visible"/>
                                      </p:to>
                                    </p:set>
                                    <p:animEffect transition="in" filter="fade">
                                      <p:cBhvr>
                                        <p:cTn id="7" dur="500"/>
                                        <p:tgtEl>
                                          <p:spTgt spid="39"/>
                                        </p:tgtEl>
                                      </p:cBhvr>
                                    </p:animEffect>
                                    <p:anim calcmode="lin" valueType="num">
                                      <p:cBhvr>
                                        <p:cTn id="8" dur="500" fill="hold"/>
                                        <p:tgtEl>
                                          <p:spTgt spid="39"/>
                                        </p:tgtEl>
                                        <p:attrNameLst>
                                          <p:attrName>ppt_w</p:attrName>
                                        </p:attrNameLst>
                                      </p:cBhvr>
                                      <p:tavLst>
                                        <p:tav tm="0" fmla="#ppt_w*sin(2.5*pi*$)">
                                          <p:val>
                                            <p:fltVal val="0"/>
                                          </p:val>
                                        </p:tav>
                                        <p:tav tm="100000">
                                          <p:val>
                                            <p:fltVal val="1"/>
                                          </p:val>
                                        </p:tav>
                                      </p:tavLst>
                                    </p:anim>
                                    <p:anim calcmode="lin" valueType="num">
                                      <p:cBhvr>
                                        <p:cTn id="9" dur="500" fill="hold"/>
                                        <p:tgtEl>
                                          <p:spTgt spid="39"/>
                                        </p:tgtEl>
                                        <p:attrNameLst>
                                          <p:attrName>ppt_h</p:attrName>
                                        </p:attrNameLst>
                                      </p:cBhvr>
                                      <p:tavLst>
                                        <p:tav tm="0">
                                          <p:val>
                                            <p:strVal val="#ppt_h"/>
                                          </p:val>
                                        </p:tav>
                                        <p:tav tm="100000">
                                          <p:val>
                                            <p:strVal val="#ppt_h"/>
                                          </p:val>
                                        </p:tav>
                                      </p:tavLst>
                                    </p:anim>
                                  </p:childTnLst>
                                </p:cTn>
                              </p:par>
                            </p:childTnLst>
                          </p:cTn>
                        </p:par>
                        <p:par>
                          <p:cTn id="10" fill="hold">
                            <p:stCondLst>
                              <p:cond delay="925"/>
                            </p:stCondLst>
                            <p:childTnLst>
                              <p:par>
                                <p:cTn id="11" presetID="22" presetClass="entr" presetSubtype="8" fill="hold" grpId="0" nodeType="afterEffect">
                                  <p:stCondLst>
                                    <p:cond delay="0"/>
                                  </p:stCondLst>
                                  <p:childTnLst>
                                    <p:set>
                                      <p:cBhvr>
                                        <p:cTn id="12" dur="1" fill="hold">
                                          <p:stCondLst>
                                            <p:cond delay="0"/>
                                          </p:stCondLst>
                                        </p:cTn>
                                        <p:tgtEl>
                                          <p:spTgt spid="49"/>
                                        </p:tgtEl>
                                        <p:attrNameLst>
                                          <p:attrName>style.visibility</p:attrName>
                                        </p:attrNameLst>
                                      </p:cBhvr>
                                      <p:to>
                                        <p:strVal val="visible"/>
                                      </p:to>
                                    </p:set>
                                    <p:animEffect transition="in" filter="wipe(left)">
                                      <p:cBhvr>
                                        <p:cTn id="13" dur="500"/>
                                        <p:tgtEl>
                                          <p:spTgt spid="49"/>
                                        </p:tgtEl>
                                      </p:cBhvr>
                                    </p:animEffect>
                                  </p:childTnLst>
                                </p:cTn>
                              </p:par>
                            </p:childTnLst>
                          </p:cTn>
                        </p:par>
                        <p:par>
                          <p:cTn id="14" fill="hold">
                            <p:stCondLst>
                              <p:cond delay="1425"/>
                            </p:stCondLst>
                            <p:childTnLst>
                              <p:par>
                                <p:cTn id="15" presetID="14" presetClass="entr" presetSubtype="10" fill="hold" grpId="0" nodeType="afterEffect">
                                  <p:stCondLst>
                                    <p:cond delay="0"/>
                                  </p:stCondLst>
                                  <p:iterate type="lt">
                                    <p:tmPct val="5000"/>
                                  </p:iterate>
                                  <p:childTnLst>
                                    <p:set>
                                      <p:cBhvr>
                                        <p:cTn id="16" dur="1" fill="hold">
                                          <p:stCondLst>
                                            <p:cond delay="0"/>
                                          </p:stCondLst>
                                        </p:cTn>
                                        <p:tgtEl>
                                          <p:spTgt spid="40">
                                            <p:txEl>
                                              <p:pRg st="0" end="0"/>
                                            </p:txEl>
                                          </p:spTgt>
                                        </p:tgtEl>
                                        <p:attrNameLst>
                                          <p:attrName>style.visibility</p:attrName>
                                        </p:attrNameLst>
                                      </p:cBhvr>
                                      <p:to>
                                        <p:strVal val="visible"/>
                                      </p:to>
                                    </p:set>
                                    <p:animEffect transition="in" filter="randombar(horizontal)">
                                      <p:cBhvr>
                                        <p:cTn id="17" dur="500"/>
                                        <p:tgtEl>
                                          <p:spTgt spid="40">
                                            <p:txEl>
                                              <p:pRg st="0" end="0"/>
                                            </p:txEl>
                                          </p:spTgt>
                                        </p:tgtEl>
                                      </p:cBhvr>
                                    </p:animEffect>
                                  </p:childTnLst>
                                </p:cTn>
                              </p:par>
                            </p:childTnLst>
                          </p:cTn>
                        </p:par>
                        <p:par>
                          <p:cTn id="18" fill="hold">
                            <p:stCondLst>
                              <p:cond delay="2300"/>
                            </p:stCondLst>
                            <p:childTnLst>
                              <p:par>
                                <p:cTn id="19" presetID="2" presetClass="entr" presetSubtype="4" decel="100000" fill="hold" nodeType="afterEffect">
                                  <p:stCondLst>
                                    <p:cond delay="0"/>
                                  </p:stCondLst>
                                  <p:childTnLst>
                                    <p:set>
                                      <p:cBhvr>
                                        <p:cTn id="20" dur="1" fill="hold">
                                          <p:stCondLst>
                                            <p:cond delay="0"/>
                                          </p:stCondLst>
                                        </p:cTn>
                                        <p:tgtEl>
                                          <p:spTgt spid="42"/>
                                        </p:tgtEl>
                                        <p:attrNameLst>
                                          <p:attrName>style.visibility</p:attrName>
                                        </p:attrNameLst>
                                      </p:cBhvr>
                                      <p:to>
                                        <p:strVal val="visible"/>
                                      </p:to>
                                    </p:set>
                                    <p:anim calcmode="lin" valueType="num">
                                      <p:cBhvr additive="base">
                                        <p:cTn id="21" dur="500" fill="hold"/>
                                        <p:tgtEl>
                                          <p:spTgt spid="42"/>
                                        </p:tgtEl>
                                        <p:attrNameLst>
                                          <p:attrName>ppt_x</p:attrName>
                                        </p:attrNameLst>
                                      </p:cBhvr>
                                      <p:tavLst>
                                        <p:tav tm="0">
                                          <p:val>
                                            <p:strVal val="#ppt_x"/>
                                          </p:val>
                                        </p:tav>
                                        <p:tav tm="100000">
                                          <p:val>
                                            <p:strVal val="#ppt_x"/>
                                          </p:val>
                                        </p:tav>
                                      </p:tavLst>
                                    </p:anim>
                                    <p:anim calcmode="lin" valueType="num">
                                      <p:cBhvr additive="base">
                                        <p:cTn id="22" dur="500" fill="hold"/>
                                        <p:tgtEl>
                                          <p:spTgt spid="42"/>
                                        </p:tgtEl>
                                        <p:attrNameLst>
                                          <p:attrName>ppt_y</p:attrName>
                                        </p:attrNameLst>
                                      </p:cBhvr>
                                      <p:tavLst>
                                        <p:tav tm="0">
                                          <p:val>
                                            <p:strVal val="1+#ppt_h/2"/>
                                          </p:val>
                                        </p:tav>
                                        <p:tav tm="100000">
                                          <p:val>
                                            <p:strVal val="#ppt_y"/>
                                          </p:val>
                                        </p:tav>
                                      </p:tavLst>
                                    </p:anim>
                                  </p:childTnLst>
                                </p:cTn>
                              </p:par>
                              <p:par>
                                <p:cTn id="23" presetID="2" presetClass="entr" presetSubtype="4" decel="100000" fill="hold" nodeType="withEffect">
                                  <p:stCondLst>
                                    <p:cond delay="0"/>
                                  </p:stCondLst>
                                  <p:childTnLst>
                                    <p:set>
                                      <p:cBhvr>
                                        <p:cTn id="24" dur="1" fill="hold">
                                          <p:stCondLst>
                                            <p:cond delay="0"/>
                                          </p:stCondLst>
                                        </p:cTn>
                                        <p:tgtEl>
                                          <p:spTgt spid="43"/>
                                        </p:tgtEl>
                                        <p:attrNameLst>
                                          <p:attrName>style.visibility</p:attrName>
                                        </p:attrNameLst>
                                      </p:cBhvr>
                                      <p:to>
                                        <p:strVal val="visible"/>
                                      </p:to>
                                    </p:set>
                                    <p:anim calcmode="lin" valueType="num">
                                      <p:cBhvr additive="base">
                                        <p:cTn id="25" dur="500" fill="hold"/>
                                        <p:tgtEl>
                                          <p:spTgt spid="43"/>
                                        </p:tgtEl>
                                        <p:attrNameLst>
                                          <p:attrName>ppt_x</p:attrName>
                                        </p:attrNameLst>
                                      </p:cBhvr>
                                      <p:tavLst>
                                        <p:tav tm="0">
                                          <p:val>
                                            <p:strVal val="#ppt_x"/>
                                          </p:val>
                                        </p:tav>
                                        <p:tav tm="100000">
                                          <p:val>
                                            <p:strVal val="#ppt_x"/>
                                          </p:val>
                                        </p:tav>
                                      </p:tavLst>
                                    </p:anim>
                                    <p:anim calcmode="lin" valueType="num">
                                      <p:cBhvr additive="base">
                                        <p:cTn id="26" dur="500" fill="hold"/>
                                        <p:tgtEl>
                                          <p:spTgt spid="43"/>
                                        </p:tgtEl>
                                        <p:attrNameLst>
                                          <p:attrName>ppt_y</p:attrName>
                                        </p:attrNameLst>
                                      </p:cBhvr>
                                      <p:tavLst>
                                        <p:tav tm="0">
                                          <p:val>
                                            <p:strVal val="1+#ppt_h/2"/>
                                          </p:val>
                                        </p:tav>
                                        <p:tav tm="100000">
                                          <p:val>
                                            <p:strVal val="#ppt_y"/>
                                          </p:val>
                                        </p:tav>
                                      </p:tavLst>
                                    </p:anim>
                                  </p:childTnLst>
                                </p:cTn>
                              </p:par>
                              <p:par>
                                <p:cTn id="27" presetID="2" presetClass="entr" presetSubtype="4" decel="100000" fill="hold" nodeType="withEffect">
                                  <p:stCondLst>
                                    <p:cond delay="0"/>
                                  </p:stCondLst>
                                  <p:childTnLst>
                                    <p:set>
                                      <p:cBhvr>
                                        <p:cTn id="28" dur="1" fill="hold">
                                          <p:stCondLst>
                                            <p:cond delay="0"/>
                                          </p:stCondLst>
                                        </p:cTn>
                                        <p:tgtEl>
                                          <p:spTgt spid="44"/>
                                        </p:tgtEl>
                                        <p:attrNameLst>
                                          <p:attrName>style.visibility</p:attrName>
                                        </p:attrNameLst>
                                      </p:cBhvr>
                                      <p:to>
                                        <p:strVal val="visible"/>
                                      </p:to>
                                    </p:set>
                                    <p:anim calcmode="lin" valueType="num">
                                      <p:cBhvr additive="base">
                                        <p:cTn id="29" dur="500" fill="hold"/>
                                        <p:tgtEl>
                                          <p:spTgt spid="44"/>
                                        </p:tgtEl>
                                        <p:attrNameLst>
                                          <p:attrName>ppt_x</p:attrName>
                                        </p:attrNameLst>
                                      </p:cBhvr>
                                      <p:tavLst>
                                        <p:tav tm="0">
                                          <p:val>
                                            <p:strVal val="#ppt_x"/>
                                          </p:val>
                                        </p:tav>
                                        <p:tav tm="100000">
                                          <p:val>
                                            <p:strVal val="#ppt_x"/>
                                          </p:val>
                                        </p:tav>
                                      </p:tavLst>
                                    </p:anim>
                                    <p:anim calcmode="lin" valueType="num">
                                      <p:cBhvr additive="base">
                                        <p:cTn id="30" dur="500" fill="hold"/>
                                        <p:tgtEl>
                                          <p:spTgt spid="44"/>
                                        </p:tgtEl>
                                        <p:attrNameLst>
                                          <p:attrName>ppt_y</p:attrName>
                                        </p:attrNameLst>
                                      </p:cBhvr>
                                      <p:tavLst>
                                        <p:tav tm="0">
                                          <p:val>
                                            <p:strVal val="1+#ppt_h/2"/>
                                          </p:val>
                                        </p:tav>
                                        <p:tav tm="100000">
                                          <p:val>
                                            <p:strVal val="#ppt_y"/>
                                          </p:val>
                                        </p:tav>
                                      </p:tavLst>
                                    </p:anim>
                                  </p:childTnLst>
                                </p:cTn>
                              </p:par>
                              <p:par>
                                <p:cTn id="31" presetID="2" presetClass="entr" presetSubtype="4" decel="100000" fill="hold" nodeType="withEffect">
                                  <p:stCondLst>
                                    <p:cond delay="0"/>
                                  </p:stCondLst>
                                  <p:childTnLst>
                                    <p:set>
                                      <p:cBhvr>
                                        <p:cTn id="32" dur="1" fill="hold">
                                          <p:stCondLst>
                                            <p:cond delay="0"/>
                                          </p:stCondLst>
                                        </p:cTn>
                                        <p:tgtEl>
                                          <p:spTgt spid="45"/>
                                        </p:tgtEl>
                                        <p:attrNameLst>
                                          <p:attrName>style.visibility</p:attrName>
                                        </p:attrNameLst>
                                      </p:cBhvr>
                                      <p:to>
                                        <p:strVal val="visible"/>
                                      </p:to>
                                    </p:set>
                                    <p:anim calcmode="lin" valueType="num">
                                      <p:cBhvr additive="base">
                                        <p:cTn id="33" dur="500" fill="hold"/>
                                        <p:tgtEl>
                                          <p:spTgt spid="45"/>
                                        </p:tgtEl>
                                        <p:attrNameLst>
                                          <p:attrName>ppt_x</p:attrName>
                                        </p:attrNameLst>
                                      </p:cBhvr>
                                      <p:tavLst>
                                        <p:tav tm="0">
                                          <p:val>
                                            <p:strVal val="#ppt_x"/>
                                          </p:val>
                                        </p:tav>
                                        <p:tav tm="100000">
                                          <p:val>
                                            <p:strVal val="#ppt_x"/>
                                          </p:val>
                                        </p:tav>
                                      </p:tavLst>
                                    </p:anim>
                                    <p:anim calcmode="lin" valueType="num">
                                      <p:cBhvr additive="base">
                                        <p:cTn id="34" dur="500" fill="hold"/>
                                        <p:tgtEl>
                                          <p:spTgt spid="45"/>
                                        </p:tgtEl>
                                        <p:attrNameLst>
                                          <p:attrName>ppt_y</p:attrName>
                                        </p:attrNameLst>
                                      </p:cBhvr>
                                      <p:tavLst>
                                        <p:tav tm="0">
                                          <p:val>
                                            <p:strVal val="1+#ppt_h/2"/>
                                          </p:val>
                                        </p:tav>
                                        <p:tav tm="100000">
                                          <p:val>
                                            <p:strVal val="#ppt_y"/>
                                          </p:val>
                                        </p:tav>
                                      </p:tavLst>
                                    </p:anim>
                                  </p:childTnLst>
                                </p:cTn>
                              </p:par>
                              <p:par>
                                <p:cTn id="35" presetID="2" presetClass="entr" presetSubtype="4" decel="100000" fill="hold" nodeType="withEffect">
                                  <p:stCondLst>
                                    <p:cond delay="0"/>
                                  </p:stCondLst>
                                  <p:childTnLst>
                                    <p:set>
                                      <p:cBhvr>
                                        <p:cTn id="36" dur="1" fill="hold">
                                          <p:stCondLst>
                                            <p:cond delay="0"/>
                                          </p:stCondLst>
                                        </p:cTn>
                                        <p:tgtEl>
                                          <p:spTgt spid="46"/>
                                        </p:tgtEl>
                                        <p:attrNameLst>
                                          <p:attrName>style.visibility</p:attrName>
                                        </p:attrNameLst>
                                      </p:cBhvr>
                                      <p:to>
                                        <p:strVal val="visible"/>
                                      </p:to>
                                    </p:set>
                                    <p:anim calcmode="lin" valueType="num">
                                      <p:cBhvr additive="base">
                                        <p:cTn id="37" dur="500" fill="hold"/>
                                        <p:tgtEl>
                                          <p:spTgt spid="46"/>
                                        </p:tgtEl>
                                        <p:attrNameLst>
                                          <p:attrName>ppt_x</p:attrName>
                                        </p:attrNameLst>
                                      </p:cBhvr>
                                      <p:tavLst>
                                        <p:tav tm="0">
                                          <p:val>
                                            <p:strVal val="#ppt_x"/>
                                          </p:val>
                                        </p:tav>
                                        <p:tav tm="100000">
                                          <p:val>
                                            <p:strVal val="#ppt_x"/>
                                          </p:val>
                                        </p:tav>
                                      </p:tavLst>
                                    </p:anim>
                                    <p:anim calcmode="lin" valueType="num">
                                      <p:cBhvr additive="base">
                                        <p:cTn id="38" dur="500" fill="hold"/>
                                        <p:tgtEl>
                                          <p:spTgt spid="46"/>
                                        </p:tgtEl>
                                        <p:attrNameLst>
                                          <p:attrName>ppt_y</p:attrName>
                                        </p:attrNameLst>
                                      </p:cBhvr>
                                      <p:tavLst>
                                        <p:tav tm="0">
                                          <p:val>
                                            <p:strVal val="1+#ppt_h/2"/>
                                          </p:val>
                                        </p:tav>
                                        <p:tav tm="100000">
                                          <p:val>
                                            <p:strVal val="#ppt_y"/>
                                          </p:val>
                                        </p:tav>
                                      </p:tavLst>
                                    </p:anim>
                                  </p:childTnLst>
                                </p:cTn>
                              </p:par>
                            </p:childTnLst>
                          </p:cTn>
                        </p:par>
                        <p:par>
                          <p:cTn id="39" fill="hold">
                            <p:stCondLst>
                              <p:cond delay="2800"/>
                            </p:stCondLst>
                            <p:childTnLst>
                              <p:par>
                                <p:cTn id="40" presetID="14" presetClass="entr" presetSubtype="10" fill="hold" grpId="0" nodeType="afterEffect">
                                  <p:stCondLst>
                                    <p:cond delay="0"/>
                                  </p:stCondLst>
                                  <p:iterate type="lt">
                                    <p:tmPct val="5000"/>
                                  </p:iterate>
                                  <p:childTnLst>
                                    <p:set>
                                      <p:cBhvr>
                                        <p:cTn id="41" dur="1" fill="hold">
                                          <p:stCondLst>
                                            <p:cond delay="0"/>
                                          </p:stCondLst>
                                        </p:cTn>
                                        <p:tgtEl>
                                          <p:spTgt spid="24">
                                            <p:txEl>
                                              <p:pRg st="0" end="0"/>
                                            </p:txEl>
                                          </p:spTgt>
                                        </p:tgtEl>
                                        <p:attrNameLst>
                                          <p:attrName>style.visibility</p:attrName>
                                        </p:attrNameLst>
                                      </p:cBhvr>
                                      <p:to>
                                        <p:strVal val="visible"/>
                                      </p:to>
                                    </p:set>
                                    <p:animEffect transition="in" filter="randombar(horizontal)">
                                      <p:cBhvr>
                                        <p:cTn id="42" dur="500"/>
                                        <p:tgtEl>
                                          <p:spTgt spid="24">
                                            <p:txEl>
                                              <p:pRg st="0" end="0"/>
                                            </p:txEl>
                                          </p:spTgt>
                                        </p:tgtEl>
                                      </p:cBhvr>
                                    </p:animEffect>
                                  </p:childTnLst>
                                </p:cTn>
                              </p:par>
                              <p:par>
                                <p:cTn id="43" presetID="10" presetClass="entr" presetSubtype="0" fill="hold" grpId="0" nodeType="withEffect">
                                  <p:stCondLst>
                                    <p:cond delay="500"/>
                                  </p:stCondLst>
                                  <p:childTnLst>
                                    <p:set>
                                      <p:cBhvr>
                                        <p:cTn id="44" dur="1" fill="hold">
                                          <p:stCondLst>
                                            <p:cond delay="0"/>
                                          </p:stCondLst>
                                        </p:cTn>
                                        <p:tgtEl>
                                          <p:spTgt spid="25">
                                            <p:txEl>
                                              <p:pRg st="0" end="0"/>
                                            </p:txEl>
                                          </p:spTgt>
                                        </p:tgtEl>
                                        <p:attrNameLst>
                                          <p:attrName>style.visibility</p:attrName>
                                        </p:attrNameLst>
                                      </p:cBhvr>
                                      <p:to>
                                        <p:strVal val="visible"/>
                                      </p:to>
                                    </p:set>
                                    <p:animEffect transition="in" filter="fade">
                                      <p:cBhvr>
                                        <p:cTn id="45" dur="500"/>
                                        <p:tgtEl>
                                          <p:spTgt spid="25">
                                            <p:txEl>
                                              <p:pRg st="0" end="0"/>
                                            </p:txEl>
                                          </p:spTgt>
                                        </p:tgtEl>
                                      </p:cBhvr>
                                    </p:animEffect>
                                  </p:childTnLst>
                                </p:cTn>
                              </p:par>
                            </p:childTnLst>
                          </p:cTn>
                        </p:par>
                        <p:par>
                          <p:cTn id="46" fill="hold">
                            <p:stCondLst>
                              <p:cond delay="3800"/>
                            </p:stCondLst>
                            <p:childTnLst>
                              <p:par>
                                <p:cTn id="47" presetID="14" presetClass="entr" presetSubtype="10" fill="hold" grpId="0" nodeType="afterEffect">
                                  <p:stCondLst>
                                    <p:cond delay="0"/>
                                  </p:stCondLst>
                                  <p:iterate type="lt">
                                    <p:tmPct val="5000"/>
                                  </p:iterate>
                                  <p:childTnLst>
                                    <p:set>
                                      <p:cBhvr>
                                        <p:cTn id="48" dur="1" fill="hold">
                                          <p:stCondLst>
                                            <p:cond delay="0"/>
                                          </p:stCondLst>
                                        </p:cTn>
                                        <p:tgtEl>
                                          <p:spTgt spid="27">
                                            <p:txEl>
                                              <p:pRg st="0" end="0"/>
                                            </p:txEl>
                                          </p:spTgt>
                                        </p:tgtEl>
                                        <p:attrNameLst>
                                          <p:attrName>style.visibility</p:attrName>
                                        </p:attrNameLst>
                                      </p:cBhvr>
                                      <p:to>
                                        <p:strVal val="visible"/>
                                      </p:to>
                                    </p:set>
                                    <p:animEffect transition="in" filter="randombar(horizontal)">
                                      <p:cBhvr>
                                        <p:cTn id="49" dur="500"/>
                                        <p:tgtEl>
                                          <p:spTgt spid="27">
                                            <p:txEl>
                                              <p:pRg st="0" end="0"/>
                                            </p:txEl>
                                          </p:spTgt>
                                        </p:tgtEl>
                                      </p:cBhvr>
                                    </p:animEffect>
                                  </p:childTnLst>
                                </p:cTn>
                              </p:par>
                              <p:par>
                                <p:cTn id="50" presetID="10" presetClass="entr" presetSubtype="0" fill="hold" grpId="0" nodeType="withEffect">
                                  <p:stCondLst>
                                    <p:cond delay="500"/>
                                  </p:stCondLst>
                                  <p:childTnLst>
                                    <p:set>
                                      <p:cBhvr>
                                        <p:cTn id="51" dur="1" fill="hold">
                                          <p:stCondLst>
                                            <p:cond delay="0"/>
                                          </p:stCondLst>
                                        </p:cTn>
                                        <p:tgtEl>
                                          <p:spTgt spid="28">
                                            <p:txEl>
                                              <p:pRg st="0" end="0"/>
                                            </p:txEl>
                                          </p:spTgt>
                                        </p:tgtEl>
                                        <p:attrNameLst>
                                          <p:attrName>style.visibility</p:attrName>
                                        </p:attrNameLst>
                                      </p:cBhvr>
                                      <p:to>
                                        <p:strVal val="visible"/>
                                      </p:to>
                                    </p:set>
                                    <p:animEffect transition="in" filter="fade">
                                      <p:cBhvr>
                                        <p:cTn id="52" dur="500"/>
                                        <p:tgtEl>
                                          <p:spTgt spid="28">
                                            <p:txEl>
                                              <p:pRg st="0" end="0"/>
                                            </p:txEl>
                                          </p:spTgt>
                                        </p:tgtEl>
                                      </p:cBhvr>
                                    </p:animEffect>
                                  </p:childTnLst>
                                </p:cTn>
                              </p:par>
                            </p:childTnLst>
                          </p:cTn>
                        </p:par>
                        <p:par>
                          <p:cTn id="53" fill="hold">
                            <p:stCondLst>
                              <p:cond delay="4800"/>
                            </p:stCondLst>
                            <p:childTnLst>
                              <p:par>
                                <p:cTn id="54" presetID="14" presetClass="entr" presetSubtype="10" fill="hold" grpId="0" nodeType="afterEffect">
                                  <p:stCondLst>
                                    <p:cond delay="0"/>
                                  </p:stCondLst>
                                  <p:iterate type="lt">
                                    <p:tmPct val="5000"/>
                                  </p:iterate>
                                  <p:childTnLst>
                                    <p:set>
                                      <p:cBhvr>
                                        <p:cTn id="55" dur="1" fill="hold">
                                          <p:stCondLst>
                                            <p:cond delay="0"/>
                                          </p:stCondLst>
                                        </p:cTn>
                                        <p:tgtEl>
                                          <p:spTgt spid="30">
                                            <p:txEl>
                                              <p:pRg st="0" end="0"/>
                                            </p:txEl>
                                          </p:spTgt>
                                        </p:tgtEl>
                                        <p:attrNameLst>
                                          <p:attrName>style.visibility</p:attrName>
                                        </p:attrNameLst>
                                      </p:cBhvr>
                                      <p:to>
                                        <p:strVal val="visible"/>
                                      </p:to>
                                    </p:set>
                                    <p:animEffect transition="in" filter="randombar(horizontal)">
                                      <p:cBhvr>
                                        <p:cTn id="56" dur="500"/>
                                        <p:tgtEl>
                                          <p:spTgt spid="30">
                                            <p:txEl>
                                              <p:pRg st="0" end="0"/>
                                            </p:txEl>
                                          </p:spTgt>
                                        </p:tgtEl>
                                      </p:cBhvr>
                                    </p:animEffect>
                                  </p:childTnLst>
                                </p:cTn>
                              </p:par>
                              <p:par>
                                <p:cTn id="57" presetID="10" presetClass="entr" presetSubtype="0" fill="hold" grpId="0" nodeType="withEffect">
                                  <p:stCondLst>
                                    <p:cond delay="500"/>
                                  </p:stCondLst>
                                  <p:childTnLst>
                                    <p:set>
                                      <p:cBhvr>
                                        <p:cTn id="58" dur="1" fill="hold">
                                          <p:stCondLst>
                                            <p:cond delay="0"/>
                                          </p:stCondLst>
                                        </p:cTn>
                                        <p:tgtEl>
                                          <p:spTgt spid="31">
                                            <p:txEl>
                                              <p:pRg st="0" end="0"/>
                                            </p:txEl>
                                          </p:spTgt>
                                        </p:tgtEl>
                                        <p:attrNameLst>
                                          <p:attrName>style.visibility</p:attrName>
                                        </p:attrNameLst>
                                      </p:cBhvr>
                                      <p:to>
                                        <p:strVal val="visible"/>
                                      </p:to>
                                    </p:set>
                                    <p:animEffect transition="in" filter="fade">
                                      <p:cBhvr>
                                        <p:cTn id="59" dur="500"/>
                                        <p:tgtEl>
                                          <p:spTgt spid="31">
                                            <p:txEl>
                                              <p:pRg st="0" end="0"/>
                                            </p:txEl>
                                          </p:spTgt>
                                        </p:tgtEl>
                                      </p:cBhvr>
                                    </p:animEffect>
                                  </p:childTnLst>
                                </p:cTn>
                              </p:par>
                            </p:childTnLst>
                          </p:cTn>
                        </p:par>
                        <p:par>
                          <p:cTn id="60" fill="hold">
                            <p:stCondLst>
                              <p:cond delay="5800"/>
                            </p:stCondLst>
                            <p:childTnLst>
                              <p:par>
                                <p:cTn id="61" presetID="14" presetClass="entr" presetSubtype="10" fill="hold" grpId="0" nodeType="afterEffect">
                                  <p:stCondLst>
                                    <p:cond delay="0"/>
                                  </p:stCondLst>
                                  <p:iterate type="lt">
                                    <p:tmPct val="5000"/>
                                  </p:iterate>
                                  <p:childTnLst>
                                    <p:set>
                                      <p:cBhvr>
                                        <p:cTn id="62" dur="1" fill="hold">
                                          <p:stCondLst>
                                            <p:cond delay="0"/>
                                          </p:stCondLst>
                                        </p:cTn>
                                        <p:tgtEl>
                                          <p:spTgt spid="33">
                                            <p:txEl>
                                              <p:pRg st="0" end="0"/>
                                            </p:txEl>
                                          </p:spTgt>
                                        </p:tgtEl>
                                        <p:attrNameLst>
                                          <p:attrName>style.visibility</p:attrName>
                                        </p:attrNameLst>
                                      </p:cBhvr>
                                      <p:to>
                                        <p:strVal val="visible"/>
                                      </p:to>
                                    </p:set>
                                    <p:animEffect transition="in" filter="randombar(horizontal)">
                                      <p:cBhvr>
                                        <p:cTn id="63" dur="500"/>
                                        <p:tgtEl>
                                          <p:spTgt spid="33">
                                            <p:txEl>
                                              <p:pRg st="0" end="0"/>
                                            </p:txEl>
                                          </p:spTgt>
                                        </p:tgtEl>
                                      </p:cBhvr>
                                    </p:animEffect>
                                  </p:childTnLst>
                                </p:cTn>
                              </p:par>
                              <p:par>
                                <p:cTn id="64" presetID="10" presetClass="entr" presetSubtype="0" fill="hold" grpId="0" nodeType="withEffect">
                                  <p:stCondLst>
                                    <p:cond delay="500"/>
                                  </p:stCondLst>
                                  <p:childTnLst>
                                    <p:set>
                                      <p:cBhvr>
                                        <p:cTn id="65" dur="1" fill="hold">
                                          <p:stCondLst>
                                            <p:cond delay="0"/>
                                          </p:stCondLst>
                                        </p:cTn>
                                        <p:tgtEl>
                                          <p:spTgt spid="34">
                                            <p:txEl>
                                              <p:pRg st="0" end="0"/>
                                            </p:txEl>
                                          </p:spTgt>
                                        </p:tgtEl>
                                        <p:attrNameLst>
                                          <p:attrName>style.visibility</p:attrName>
                                        </p:attrNameLst>
                                      </p:cBhvr>
                                      <p:to>
                                        <p:strVal val="visible"/>
                                      </p:to>
                                    </p:set>
                                    <p:animEffect transition="in" filter="fade">
                                      <p:cBhvr>
                                        <p:cTn id="66" dur="500"/>
                                        <p:tgtEl>
                                          <p:spTgt spid="34">
                                            <p:txEl>
                                              <p:pRg st="0" end="0"/>
                                            </p:txEl>
                                          </p:spTgt>
                                        </p:tgtEl>
                                      </p:cBhvr>
                                    </p:animEffect>
                                  </p:childTnLst>
                                </p:cTn>
                              </p:par>
                            </p:childTnLst>
                          </p:cTn>
                        </p:par>
                        <p:par>
                          <p:cTn id="67" fill="hold">
                            <p:stCondLst>
                              <p:cond delay="6800"/>
                            </p:stCondLst>
                            <p:childTnLst>
                              <p:par>
                                <p:cTn id="68" presetID="14" presetClass="entr" presetSubtype="10" fill="hold" grpId="0" nodeType="afterEffect">
                                  <p:stCondLst>
                                    <p:cond delay="0"/>
                                  </p:stCondLst>
                                  <p:iterate type="lt">
                                    <p:tmPct val="5000"/>
                                  </p:iterate>
                                  <p:childTnLst>
                                    <p:set>
                                      <p:cBhvr>
                                        <p:cTn id="69" dur="1" fill="hold">
                                          <p:stCondLst>
                                            <p:cond delay="0"/>
                                          </p:stCondLst>
                                        </p:cTn>
                                        <p:tgtEl>
                                          <p:spTgt spid="36">
                                            <p:txEl>
                                              <p:pRg st="0" end="0"/>
                                            </p:txEl>
                                          </p:spTgt>
                                        </p:tgtEl>
                                        <p:attrNameLst>
                                          <p:attrName>style.visibility</p:attrName>
                                        </p:attrNameLst>
                                      </p:cBhvr>
                                      <p:to>
                                        <p:strVal val="visible"/>
                                      </p:to>
                                    </p:set>
                                    <p:animEffect transition="in" filter="randombar(horizontal)">
                                      <p:cBhvr>
                                        <p:cTn id="70" dur="500"/>
                                        <p:tgtEl>
                                          <p:spTgt spid="36">
                                            <p:txEl>
                                              <p:pRg st="0" end="0"/>
                                            </p:txEl>
                                          </p:spTgt>
                                        </p:tgtEl>
                                      </p:cBhvr>
                                    </p:animEffect>
                                  </p:childTnLst>
                                </p:cTn>
                              </p:par>
                              <p:par>
                                <p:cTn id="71" presetID="10" presetClass="entr" presetSubtype="0" fill="hold" grpId="0" nodeType="withEffect">
                                  <p:stCondLst>
                                    <p:cond delay="500"/>
                                  </p:stCondLst>
                                  <p:childTnLst>
                                    <p:set>
                                      <p:cBhvr>
                                        <p:cTn id="72" dur="1" fill="hold">
                                          <p:stCondLst>
                                            <p:cond delay="0"/>
                                          </p:stCondLst>
                                        </p:cTn>
                                        <p:tgtEl>
                                          <p:spTgt spid="37">
                                            <p:txEl>
                                              <p:pRg st="0" end="0"/>
                                            </p:txEl>
                                          </p:spTgt>
                                        </p:tgtEl>
                                        <p:attrNameLst>
                                          <p:attrName>style.visibility</p:attrName>
                                        </p:attrNameLst>
                                      </p:cBhvr>
                                      <p:to>
                                        <p:strVal val="visible"/>
                                      </p:to>
                                    </p:set>
                                    <p:animEffect transition="in" filter="fade">
                                      <p:cBhvr>
                                        <p:cTn id="73" dur="500"/>
                                        <p:tgtEl>
                                          <p:spTgt spid="37">
                                            <p:txEl>
                                              <p:pRg st="0" end="0"/>
                                            </p:txEl>
                                          </p:spTgt>
                                        </p:tgtEl>
                                      </p:cBhvr>
                                    </p:animEffect>
                                  </p:childTnLst>
                                </p:cTn>
                              </p:par>
                            </p:childTnLst>
                          </p:cTn>
                        </p:par>
                        <p:par>
                          <p:cTn id="74" fill="hold">
                            <p:stCondLst>
                              <p:cond delay="7800"/>
                            </p:stCondLst>
                            <p:childTnLst>
                              <p:par>
                                <p:cTn id="75" presetID="10" presetClass="entr" presetSubtype="0" fill="hold" grpId="0" nodeType="afterEffect">
                                  <p:stCondLst>
                                    <p:cond delay="250"/>
                                  </p:stCondLst>
                                  <p:childTnLst>
                                    <p:set>
                                      <p:cBhvr>
                                        <p:cTn id="76" dur="1" fill="hold">
                                          <p:stCondLst>
                                            <p:cond delay="0"/>
                                          </p:stCondLst>
                                        </p:cTn>
                                        <p:tgtEl>
                                          <p:spTgt spid="47">
                                            <p:txEl>
                                              <p:pRg st="0" end="0"/>
                                            </p:txEl>
                                          </p:spTgt>
                                        </p:tgtEl>
                                        <p:attrNameLst>
                                          <p:attrName>style.visibility</p:attrName>
                                        </p:attrNameLst>
                                      </p:cBhvr>
                                      <p:to>
                                        <p:strVal val="visible"/>
                                      </p:to>
                                    </p:set>
                                    <p:animEffect transition="in" filter="fade">
                                      <p:cBhvr>
                                        <p:cTn id="77" dur="500"/>
                                        <p:tgtEl>
                                          <p:spTgt spid="4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build="p">
        <p:tmplLst>
          <p:tmpl lvl="1">
            <p:tnLst>
              <p:par>
                <p:cTn presetID="14" presetClass="entr" presetSubtype="10" fill="hold" nodeType="afterEffect">
                  <p:stCondLst>
                    <p:cond delay="0"/>
                  </p:stCondLst>
                  <p:iterate type="lt">
                    <p:tmPct val="5000"/>
                  </p:iterate>
                  <p:childTnLst>
                    <p:set>
                      <p:cBhvr>
                        <p:cTn dur="1" fill="hold">
                          <p:stCondLst>
                            <p:cond delay="0"/>
                          </p:stCondLst>
                        </p:cTn>
                        <p:tgtEl>
                          <p:spTgt spid="24"/>
                        </p:tgtEl>
                        <p:attrNameLst>
                          <p:attrName>style.visibility</p:attrName>
                        </p:attrNameLst>
                      </p:cBhvr>
                      <p:to>
                        <p:strVal val="visible"/>
                      </p:to>
                    </p:set>
                    <p:animEffect transition="in" filter="randombar(horizontal)">
                      <p:cBhvr>
                        <p:cTn dur="500"/>
                        <p:tgtEl>
                          <p:spTgt spid="24"/>
                        </p:tgtEl>
                      </p:cBhvr>
                    </p:animEffect>
                  </p:childTnLst>
                </p:cTn>
              </p:par>
            </p:tnLst>
          </p:tmpl>
        </p:tmplLst>
      </p:bldP>
      <p:bldP spid="25" grpId="0" build="p">
        <p:tmplLst>
          <p:tmpl lvl="1">
            <p:tnLst>
              <p:par>
                <p:cTn presetID="10" presetClass="entr" presetSubtype="0" fill="hold" nodeType="withEffect">
                  <p:stCondLst>
                    <p:cond delay="500"/>
                  </p:stCondLst>
                  <p:childTnLst>
                    <p:set>
                      <p:cBhvr>
                        <p:cTn dur="1" fill="hold">
                          <p:stCondLst>
                            <p:cond delay="0"/>
                          </p:stCondLst>
                        </p:cTn>
                        <p:tgtEl>
                          <p:spTgt spid="25"/>
                        </p:tgtEl>
                        <p:attrNameLst>
                          <p:attrName>style.visibility</p:attrName>
                        </p:attrNameLst>
                      </p:cBhvr>
                      <p:to>
                        <p:strVal val="visible"/>
                      </p:to>
                    </p:set>
                    <p:animEffect transition="in" filter="fade">
                      <p:cBhvr>
                        <p:cTn dur="500"/>
                        <p:tgtEl>
                          <p:spTgt spid="25"/>
                        </p:tgtEl>
                      </p:cBhvr>
                    </p:animEffect>
                  </p:childTnLst>
                </p:cTn>
              </p:par>
            </p:tnLst>
          </p:tmpl>
        </p:tmplLst>
      </p:bldP>
      <p:bldP spid="27" grpId="0" build="p">
        <p:tmplLst>
          <p:tmpl lvl="1">
            <p:tnLst>
              <p:par>
                <p:cTn presetID="14" presetClass="entr" presetSubtype="10" fill="hold" nodeType="afterEffect">
                  <p:stCondLst>
                    <p:cond delay="0"/>
                  </p:stCondLst>
                  <p:iterate type="lt">
                    <p:tmPct val="5000"/>
                  </p:iterate>
                  <p:childTnLst>
                    <p:set>
                      <p:cBhvr>
                        <p:cTn dur="1" fill="hold">
                          <p:stCondLst>
                            <p:cond delay="0"/>
                          </p:stCondLst>
                        </p:cTn>
                        <p:tgtEl>
                          <p:spTgt spid="27"/>
                        </p:tgtEl>
                        <p:attrNameLst>
                          <p:attrName>style.visibility</p:attrName>
                        </p:attrNameLst>
                      </p:cBhvr>
                      <p:to>
                        <p:strVal val="visible"/>
                      </p:to>
                    </p:set>
                    <p:animEffect transition="in" filter="randombar(horizontal)">
                      <p:cBhvr>
                        <p:cTn dur="500"/>
                        <p:tgtEl>
                          <p:spTgt spid="27"/>
                        </p:tgtEl>
                      </p:cBhvr>
                    </p:animEffect>
                  </p:childTnLst>
                </p:cTn>
              </p:par>
            </p:tnLst>
          </p:tmpl>
        </p:tmplLst>
      </p:bldP>
      <p:bldP spid="28" grpId="0" build="p">
        <p:tmplLst>
          <p:tmpl lvl="1">
            <p:tnLst>
              <p:par>
                <p:cTn presetID="10" presetClass="entr" presetSubtype="0" fill="hold" nodeType="withEffect">
                  <p:stCondLst>
                    <p:cond delay="500"/>
                  </p:stCondLst>
                  <p:childTnLst>
                    <p:set>
                      <p:cBhvr>
                        <p:cTn dur="1" fill="hold">
                          <p:stCondLst>
                            <p:cond delay="0"/>
                          </p:stCondLst>
                        </p:cTn>
                        <p:tgtEl>
                          <p:spTgt spid="28"/>
                        </p:tgtEl>
                        <p:attrNameLst>
                          <p:attrName>style.visibility</p:attrName>
                        </p:attrNameLst>
                      </p:cBhvr>
                      <p:to>
                        <p:strVal val="visible"/>
                      </p:to>
                    </p:set>
                    <p:animEffect transition="in" filter="fade">
                      <p:cBhvr>
                        <p:cTn dur="500"/>
                        <p:tgtEl>
                          <p:spTgt spid="28"/>
                        </p:tgtEl>
                      </p:cBhvr>
                    </p:animEffect>
                  </p:childTnLst>
                </p:cTn>
              </p:par>
            </p:tnLst>
          </p:tmpl>
        </p:tmplLst>
      </p:bldP>
      <p:bldP spid="30" grpId="0" build="p">
        <p:tmplLst>
          <p:tmpl lvl="1">
            <p:tnLst>
              <p:par>
                <p:cTn presetID="14" presetClass="entr" presetSubtype="10" fill="hold" nodeType="afterEffect">
                  <p:stCondLst>
                    <p:cond delay="0"/>
                  </p:stCondLst>
                  <p:iterate type="lt">
                    <p:tmPct val="5000"/>
                  </p:iterate>
                  <p:childTnLst>
                    <p:set>
                      <p:cBhvr>
                        <p:cTn dur="1" fill="hold">
                          <p:stCondLst>
                            <p:cond delay="0"/>
                          </p:stCondLst>
                        </p:cTn>
                        <p:tgtEl>
                          <p:spTgt spid="30"/>
                        </p:tgtEl>
                        <p:attrNameLst>
                          <p:attrName>style.visibility</p:attrName>
                        </p:attrNameLst>
                      </p:cBhvr>
                      <p:to>
                        <p:strVal val="visible"/>
                      </p:to>
                    </p:set>
                    <p:animEffect transition="in" filter="randombar(horizontal)">
                      <p:cBhvr>
                        <p:cTn dur="500"/>
                        <p:tgtEl>
                          <p:spTgt spid="30"/>
                        </p:tgtEl>
                      </p:cBhvr>
                    </p:animEffect>
                  </p:childTnLst>
                </p:cTn>
              </p:par>
            </p:tnLst>
          </p:tmpl>
        </p:tmplLst>
      </p:bldP>
      <p:bldP spid="31" grpId="0" build="p">
        <p:tmplLst>
          <p:tmpl lvl="1">
            <p:tnLst>
              <p:par>
                <p:cTn presetID="10" presetClass="entr" presetSubtype="0" fill="hold" nodeType="withEffect">
                  <p:stCondLst>
                    <p:cond delay="500"/>
                  </p:stCondLst>
                  <p:childTnLst>
                    <p:set>
                      <p:cBhvr>
                        <p:cTn dur="1" fill="hold">
                          <p:stCondLst>
                            <p:cond delay="0"/>
                          </p:stCondLst>
                        </p:cTn>
                        <p:tgtEl>
                          <p:spTgt spid="31"/>
                        </p:tgtEl>
                        <p:attrNameLst>
                          <p:attrName>style.visibility</p:attrName>
                        </p:attrNameLst>
                      </p:cBhvr>
                      <p:to>
                        <p:strVal val="visible"/>
                      </p:to>
                    </p:set>
                    <p:animEffect transition="in" filter="fade">
                      <p:cBhvr>
                        <p:cTn dur="500"/>
                        <p:tgtEl>
                          <p:spTgt spid="31"/>
                        </p:tgtEl>
                      </p:cBhvr>
                    </p:animEffect>
                  </p:childTnLst>
                </p:cTn>
              </p:par>
            </p:tnLst>
          </p:tmpl>
        </p:tmplLst>
      </p:bldP>
      <p:bldP spid="33" grpId="0" build="p">
        <p:tmplLst>
          <p:tmpl lvl="1">
            <p:tnLst>
              <p:par>
                <p:cTn presetID="14" presetClass="entr" presetSubtype="10" fill="hold" nodeType="afterEffect">
                  <p:stCondLst>
                    <p:cond delay="0"/>
                  </p:stCondLst>
                  <p:iterate type="lt">
                    <p:tmPct val="5000"/>
                  </p:iterate>
                  <p:childTnLst>
                    <p:set>
                      <p:cBhvr>
                        <p:cTn dur="1" fill="hold">
                          <p:stCondLst>
                            <p:cond delay="0"/>
                          </p:stCondLst>
                        </p:cTn>
                        <p:tgtEl>
                          <p:spTgt spid="33"/>
                        </p:tgtEl>
                        <p:attrNameLst>
                          <p:attrName>style.visibility</p:attrName>
                        </p:attrNameLst>
                      </p:cBhvr>
                      <p:to>
                        <p:strVal val="visible"/>
                      </p:to>
                    </p:set>
                    <p:animEffect transition="in" filter="randombar(horizontal)">
                      <p:cBhvr>
                        <p:cTn dur="500"/>
                        <p:tgtEl>
                          <p:spTgt spid="33"/>
                        </p:tgtEl>
                      </p:cBhvr>
                    </p:animEffect>
                  </p:childTnLst>
                </p:cTn>
              </p:par>
            </p:tnLst>
          </p:tmpl>
        </p:tmplLst>
      </p:bldP>
      <p:bldP spid="34" grpId="0" build="p">
        <p:tmplLst>
          <p:tmpl lvl="1">
            <p:tnLst>
              <p:par>
                <p:cTn presetID="10" presetClass="entr" presetSubtype="0" fill="hold" nodeType="withEffect">
                  <p:stCondLst>
                    <p:cond delay="500"/>
                  </p:stCondLst>
                  <p:childTnLst>
                    <p:set>
                      <p:cBhvr>
                        <p:cTn dur="1" fill="hold">
                          <p:stCondLst>
                            <p:cond delay="0"/>
                          </p:stCondLst>
                        </p:cTn>
                        <p:tgtEl>
                          <p:spTgt spid="34"/>
                        </p:tgtEl>
                        <p:attrNameLst>
                          <p:attrName>style.visibility</p:attrName>
                        </p:attrNameLst>
                      </p:cBhvr>
                      <p:to>
                        <p:strVal val="visible"/>
                      </p:to>
                    </p:set>
                    <p:animEffect transition="in" filter="fade">
                      <p:cBhvr>
                        <p:cTn dur="500"/>
                        <p:tgtEl>
                          <p:spTgt spid="34"/>
                        </p:tgtEl>
                      </p:cBhvr>
                    </p:animEffect>
                  </p:childTnLst>
                </p:cTn>
              </p:par>
            </p:tnLst>
          </p:tmpl>
        </p:tmplLst>
      </p:bldP>
      <p:bldP spid="36" grpId="0" build="p">
        <p:tmplLst>
          <p:tmpl lvl="1">
            <p:tnLst>
              <p:par>
                <p:cTn presetID="14" presetClass="entr" presetSubtype="10" fill="hold" nodeType="afterEffect">
                  <p:stCondLst>
                    <p:cond delay="0"/>
                  </p:stCondLst>
                  <p:iterate type="lt">
                    <p:tmPct val="5000"/>
                  </p:iterate>
                  <p:childTnLst>
                    <p:set>
                      <p:cBhvr>
                        <p:cTn dur="1" fill="hold">
                          <p:stCondLst>
                            <p:cond delay="0"/>
                          </p:stCondLst>
                        </p:cTn>
                        <p:tgtEl>
                          <p:spTgt spid="36"/>
                        </p:tgtEl>
                        <p:attrNameLst>
                          <p:attrName>style.visibility</p:attrName>
                        </p:attrNameLst>
                      </p:cBhvr>
                      <p:to>
                        <p:strVal val="visible"/>
                      </p:to>
                    </p:set>
                    <p:animEffect transition="in" filter="randombar(horizontal)">
                      <p:cBhvr>
                        <p:cTn dur="500"/>
                        <p:tgtEl>
                          <p:spTgt spid="36"/>
                        </p:tgtEl>
                      </p:cBhvr>
                    </p:animEffect>
                  </p:childTnLst>
                </p:cTn>
              </p:par>
            </p:tnLst>
          </p:tmpl>
        </p:tmplLst>
      </p:bldP>
      <p:bldP spid="37" grpId="0" build="p">
        <p:tmplLst>
          <p:tmpl lvl="1">
            <p:tnLst>
              <p:par>
                <p:cTn presetID="10" presetClass="entr" presetSubtype="0" fill="hold" nodeType="withEffect">
                  <p:stCondLst>
                    <p:cond delay="500"/>
                  </p:stCondLst>
                  <p:childTnLst>
                    <p:set>
                      <p:cBhvr>
                        <p:cTn dur="1" fill="hold">
                          <p:stCondLst>
                            <p:cond delay="0"/>
                          </p:stCondLst>
                        </p:cTn>
                        <p:tgtEl>
                          <p:spTgt spid="37"/>
                        </p:tgtEl>
                        <p:attrNameLst>
                          <p:attrName>style.visibility</p:attrName>
                        </p:attrNameLst>
                      </p:cBhvr>
                      <p:to>
                        <p:strVal val="visible"/>
                      </p:to>
                    </p:set>
                    <p:animEffect transition="in" filter="fade">
                      <p:cBhvr>
                        <p:cTn dur="500"/>
                        <p:tgtEl>
                          <p:spTgt spid="37"/>
                        </p:tgtEl>
                      </p:cBhvr>
                    </p:animEffect>
                  </p:childTnLst>
                </p:cTn>
              </p:par>
            </p:tnLst>
          </p:tmpl>
        </p:tmplLst>
      </p:bldP>
      <p:bldP spid="49" grpId="0" animBg="1"/>
      <p:bldP spid="39" grpId="0"/>
      <p:bldP spid="40" grpId="0" build="p">
        <p:tmplLst>
          <p:tmpl lvl="1">
            <p:tnLst>
              <p:par>
                <p:cTn presetID="14" presetClass="entr" presetSubtype="10" fill="hold" nodeType="afterEffect">
                  <p:stCondLst>
                    <p:cond delay="0"/>
                  </p:stCondLst>
                  <p:iterate type="lt">
                    <p:tmPct val="5000"/>
                  </p:iterate>
                  <p:childTnLst>
                    <p:set>
                      <p:cBhvr>
                        <p:cTn dur="1" fill="hold">
                          <p:stCondLst>
                            <p:cond delay="0"/>
                          </p:stCondLst>
                        </p:cTn>
                        <p:tgtEl>
                          <p:spTgt spid="40"/>
                        </p:tgtEl>
                        <p:attrNameLst>
                          <p:attrName>style.visibility</p:attrName>
                        </p:attrNameLst>
                      </p:cBhvr>
                      <p:to>
                        <p:strVal val="visible"/>
                      </p:to>
                    </p:set>
                    <p:animEffect transition="in" filter="randombar(horizontal)">
                      <p:cBhvr>
                        <p:cTn dur="500"/>
                        <p:tgtEl>
                          <p:spTgt spid="40"/>
                        </p:tgtEl>
                      </p:cBhvr>
                    </p:animEffect>
                  </p:childTnLst>
                </p:cTn>
              </p:par>
            </p:tnLst>
          </p:tmpl>
        </p:tmplLst>
      </p:bldP>
      <p:bldP spid="47" grpId="0" build="p">
        <p:tmplLst>
          <p:tmpl lvl="1">
            <p:tnLst>
              <p:par>
                <p:cTn presetID="10" presetClass="entr" presetSubtype="0" fill="hold" nodeType="afterEffect">
                  <p:stCondLst>
                    <p:cond delay="250"/>
                  </p:stCondLst>
                  <p:childTnLst>
                    <p:set>
                      <p:cBhvr>
                        <p:cTn dur="1" fill="hold">
                          <p:stCondLst>
                            <p:cond delay="0"/>
                          </p:stCondLst>
                        </p:cTn>
                        <p:tgtEl>
                          <p:spTgt spid="47"/>
                        </p:tgtEl>
                        <p:attrNameLst>
                          <p:attrName>style.visibility</p:attrName>
                        </p:attrNameLst>
                      </p:cBhvr>
                      <p:to>
                        <p:strVal val="visible"/>
                      </p:to>
                    </p:set>
                    <p:animEffect transition="in" filter="fade">
                      <p:cBhvr>
                        <p:cTn dur="500"/>
                        <p:tgtEl>
                          <p:spTgt spid="47"/>
                        </p:tgtEl>
                      </p:cBhvr>
                    </p:animEffect>
                  </p:childTnLst>
                </p:cTn>
              </p:par>
            </p:tnLst>
          </p:tmpl>
        </p:tmplLst>
      </p:bldP>
    </p:bldLst>
  </p:timing>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4 Images">
    <p:spTree>
      <p:nvGrpSpPr>
        <p:cNvPr id="1" name=""/>
        <p:cNvGrpSpPr/>
        <p:nvPr/>
      </p:nvGrpSpPr>
      <p:grpSpPr>
        <a:xfrm>
          <a:off x="0" y="0"/>
          <a:ext cx="0" cy="0"/>
          <a:chOff x="0" y="0"/>
          <a:chExt cx="0" cy="0"/>
        </a:xfrm>
      </p:grpSpPr>
      <p:sp>
        <p:nvSpPr>
          <p:cNvPr id="25" name="対角する 2 つの角を丸めた四角形 24"/>
          <p:cNvSpPr/>
          <p:nvPr userDrawn="1"/>
        </p:nvSpPr>
        <p:spPr>
          <a:xfrm>
            <a:off x="8715194" y="1854200"/>
            <a:ext cx="9571218" cy="482600"/>
          </a:xfrm>
          <a:prstGeom prst="rect">
            <a:avLst/>
          </a:prstGeom>
          <a:gradFill>
            <a:gsLst>
              <a:gs pos="0">
                <a:schemeClr val="tx2">
                  <a:alpha val="70000"/>
                </a:schemeClr>
              </a:gs>
              <a:gs pos="29000">
                <a:srgbClr val="FFFFFF">
                  <a:alpha val="42000"/>
                </a:srgbClr>
              </a:gs>
              <a:gs pos="62000">
                <a:schemeClr val="tx2">
                  <a:alpha val="2000"/>
                </a:schemeClr>
              </a:gs>
              <a:gs pos="100000">
                <a:schemeClr val="tx2">
                  <a:alpha val="26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テキスト プレースホルダー 6"/>
          <p:cNvSpPr>
            <a:spLocks noGrp="1"/>
          </p:cNvSpPr>
          <p:nvPr>
            <p:ph type="body" sz="quarter" idx="16" hasCustomPrompt="1"/>
          </p:nvPr>
        </p:nvSpPr>
        <p:spPr>
          <a:xfrm rot="21258317">
            <a:off x="910613" y="846036"/>
            <a:ext cx="6465138" cy="3547317"/>
          </a:xfrm>
          <a:prstGeom prst="round2DiagRect">
            <a:avLst>
              <a:gd name="adj1" fmla="val 4710"/>
              <a:gd name="adj2" fmla="val 0"/>
            </a:avLst>
          </a:prstGeom>
          <a:solidFill>
            <a:schemeClr val="tx2">
              <a:alpha val="20000"/>
            </a:schemeClr>
          </a:solidFill>
        </p:spPr>
        <p:txBody>
          <a:bodyPr/>
          <a:lstStyle>
            <a:lvl1pPr>
              <a:defRPr/>
            </a:lvl1pPr>
            <a:lvl2pPr>
              <a:defRPr/>
            </a:lvl2pPr>
          </a:lstStyle>
          <a:p>
            <a:pPr lvl="0"/>
            <a:r>
              <a:rPr kumimoji="1" lang="en-US" altLang="ja-JP" dirty="0" smtClean="0"/>
              <a:t>  </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F95F845C-B07D-424A-A6EA-96D8F4A7E4C5}" type="slidenum">
              <a:rPr lang="ja-JP" altLang="en-US" smtClean="0"/>
              <a:pPr/>
              <a:t>‹#›</a:t>
            </a:fld>
            <a:endParaRPr lang="ja-JP" altLang="en-US"/>
          </a:p>
        </p:txBody>
      </p:sp>
      <p:sp>
        <p:nvSpPr>
          <p:cNvPr id="5" name="図プレースホルダー 9"/>
          <p:cNvSpPr>
            <a:spLocks noGrp="1"/>
          </p:cNvSpPr>
          <p:nvPr>
            <p:ph type="pic" sz="quarter" idx="15" hasCustomPrompt="1"/>
          </p:nvPr>
        </p:nvSpPr>
        <p:spPr>
          <a:xfrm rot="21258317">
            <a:off x="1060264" y="1010502"/>
            <a:ext cx="6165836" cy="3218385"/>
          </a:xfrm>
          <a:prstGeom prst="round2DiagRect">
            <a:avLst>
              <a:gd name="adj1" fmla="val 4262"/>
              <a:gd name="adj2" fmla="val 0"/>
            </a:avLst>
          </a:prstGeom>
          <a:solidFill>
            <a:schemeClr val="tx1">
              <a:alpha val="30000"/>
            </a:schemeClr>
          </a:solidFill>
        </p:spPr>
        <p:txBody>
          <a:bodyPr/>
          <a:lstStyle>
            <a:lvl1pPr>
              <a:defRPr/>
            </a:lvl1pPr>
          </a:lstStyle>
          <a:p>
            <a:r>
              <a:rPr kumimoji="1" lang="en-US" altLang="ja-JP" dirty="0" smtClean="0"/>
              <a:t>Add an image</a:t>
            </a:r>
            <a:endParaRPr kumimoji="1" lang="ja-JP" altLang="en-US" dirty="0"/>
          </a:p>
        </p:txBody>
      </p:sp>
      <p:sp>
        <p:nvSpPr>
          <p:cNvPr id="8" name="テキスト プレースホルダー 6"/>
          <p:cNvSpPr>
            <a:spLocks noGrp="1"/>
          </p:cNvSpPr>
          <p:nvPr>
            <p:ph type="body" sz="quarter" idx="17" hasCustomPrompt="1"/>
          </p:nvPr>
        </p:nvSpPr>
        <p:spPr>
          <a:xfrm rot="300920">
            <a:off x="4081984" y="2812722"/>
            <a:ext cx="6465138" cy="3547317"/>
          </a:xfrm>
          <a:prstGeom prst="round2DiagRect">
            <a:avLst>
              <a:gd name="adj1" fmla="val 4710"/>
              <a:gd name="adj2" fmla="val 0"/>
            </a:avLst>
          </a:prstGeom>
          <a:solidFill>
            <a:schemeClr val="tx2">
              <a:alpha val="20000"/>
            </a:schemeClr>
          </a:solidFill>
        </p:spPr>
        <p:txBody>
          <a:bodyPr/>
          <a:lstStyle>
            <a:lvl1pPr>
              <a:defRPr/>
            </a:lvl1pPr>
            <a:lvl2pPr>
              <a:defRPr/>
            </a:lvl2pPr>
          </a:lstStyle>
          <a:p>
            <a:pPr lvl="0"/>
            <a:r>
              <a:rPr kumimoji="1" lang="en-US" altLang="ja-JP" dirty="0" smtClean="0"/>
              <a:t>  </a:t>
            </a:r>
            <a:endParaRPr kumimoji="1" lang="ja-JP" altLang="en-US" dirty="0"/>
          </a:p>
        </p:txBody>
      </p:sp>
      <p:sp>
        <p:nvSpPr>
          <p:cNvPr id="9" name="図プレースホルダー 9"/>
          <p:cNvSpPr>
            <a:spLocks noGrp="1"/>
          </p:cNvSpPr>
          <p:nvPr>
            <p:ph type="pic" sz="quarter" idx="18" hasCustomPrompt="1"/>
          </p:nvPr>
        </p:nvSpPr>
        <p:spPr>
          <a:xfrm rot="300920">
            <a:off x="4231635" y="2977188"/>
            <a:ext cx="6165836" cy="3218385"/>
          </a:xfrm>
          <a:prstGeom prst="round2DiagRect">
            <a:avLst>
              <a:gd name="adj1" fmla="val 4262"/>
              <a:gd name="adj2" fmla="val 0"/>
            </a:avLst>
          </a:prstGeom>
          <a:solidFill>
            <a:schemeClr val="tx1">
              <a:alpha val="30000"/>
            </a:schemeClr>
          </a:solidFill>
        </p:spPr>
        <p:txBody>
          <a:bodyPr/>
          <a:lstStyle>
            <a:lvl1pPr>
              <a:defRPr/>
            </a:lvl1pPr>
          </a:lstStyle>
          <a:p>
            <a:r>
              <a:rPr kumimoji="1" lang="en-US" altLang="ja-JP" dirty="0" smtClean="0"/>
              <a:t>Add an image</a:t>
            </a:r>
            <a:endParaRPr kumimoji="1" lang="ja-JP" altLang="en-US" dirty="0"/>
          </a:p>
        </p:txBody>
      </p:sp>
      <p:sp>
        <p:nvSpPr>
          <p:cNvPr id="10" name="テキスト プレースホルダー 6"/>
          <p:cNvSpPr>
            <a:spLocks noGrp="1"/>
          </p:cNvSpPr>
          <p:nvPr>
            <p:ph type="body" sz="quarter" idx="19" hasCustomPrompt="1"/>
          </p:nvPr>
        </p:nvSpPr>
        <p:spPr>
          <a:xfrm rot="612848">
            <a:off x="511470" y="5164035"/>
            <a:ext cx="6465138" cy="3547317"/>
          </a:xfrm>
          <a:prstGeom prst="round2DiagRect">
            <a:avLst>
              <a:gd name="adj1" fmla="val 4710"/>
              <a:gd name="adj2" fmla="val 0"/>
            </a:avLst>
          </a:prstGeom>
          <a:solidFill>
            <a:schemeClr val="tx2">
              <a:alpha val="20000"/>
            </a:schemeClr>
          </a:solidFill>
        </p:spPr>
        <p:txBody>
          <a:bodyPr/>
          <a:lstStyle>
            <a:lvl1pPr>
              <a:defRPr/>
            </a:lvl1pPr>
            <a:lvl2pPr>
              <a:defRPr/>
            </a:lvl2pPr>
          </a:lstStyle>
          <a:p>
            <a:pPr lvl="0"/>
            <a:r>
              <a:rPr kumimoji="1" lang="en-US" altLang="ja-JP" dirty="0" smtClean="0"/>
              <a:t>  </a:t>
            </a:r>
            <a:endParaRPr kumimoji="1" lang="ja-JP" altLang="en-US" dirty="0"/>
          </a:p>
        </p:txBody>
      </p:sp>
      <p:sp>
        <p:nvSpPr>
          <p:cNvPr id="11" name="図プレースホルダー 9"/>
          <p:cNvSpPr>
            <a:spLocks noGrp="1"/>
          </p:cNvSpPr>
          <p:nvPr>
            <p:ph type="pic" sz="quarter" idx="20" hasCustomPrompt="1"/>
          </p:nvPr>
        </p:nvSpPr>
        <p:spPr>
          <a:xfrm rot="612848">
            <a:off x="661121" y="5328501"/>
            <a:ext cx="6165836" cy="3218385"/>
          </a:xfrm>
          <a:prstGeom prst="round2DiagRect">
            <a:avLst>
              <a:gd name="adj1" fmla="val 4262"/>
              <a:gd name="adj2" fmla="val 0"/>
            </a:avLst>
          </a:prstGeom>
          <a:solidFill>
            <a:schemeClr val="tx1">
              <a:alpha val="30000"/>
            </a:schemeClr>
          </a:solidFill>
        </p:spPr>
        <p:txBody>
          <a:bodyPr/>
          <a:lstStyle>
            <a:lvl1pPr>
              <a:defRPr/>
            </a:lvl1pPr>
          </a:lstStyle>
          <a:p>
            <a:r>
              <a:rPr kumimoji="1" lang="en-US" altLang="ja-JP" dirty="0" smtClean="0"/>
              <a:t>Add an image</a:t>
            </a:r>
            <a:endParaRPr kumimoji="1" lang="ja-JP" altLang="en-US" dirty="0"/>
          </a:p>
        </p:txBody>
      </p:sp>
      <p:sp>
        <p:nvSpPr>
          <p:cNvPr id="12" name="テキスト プレースホルダー 6"/>
          <p:cNvSpPr>
            <a:spLocks noGrp="1"/>
          </p:cNvSpPr>
          <p:nvPr>
            <p:ph type="body" sz="quarter" idx="21" hasCustomPrompt="1"/>
          </p:nvPr>
        </p:nvSpPr>
        <p:spPr>
          <a:xfrm rot="21448686">
            <a:off x="4706098" y="6121979"/>
            <a:ext cx="6465138" cy="3547317"/>
          </a:xfrm>
          <a:prstGeom prst="round2DiagRect">
            <a:avLst>
              <a:gd name="adj1" fmla="val 4710"/>
              <a:gd name="adj2" fmla="val 0"/>
            </a:avLst>
          </a:prstGeom>
          <a:solidFill>
            <a:schemeClr val="tx2">
              <a:alpha val="20000"/>
            </a:schemeClr>
          </a:solidFill>
        </p:spPr>
        <p:txBody>
          <a:bodyPr/>
          <a:lstStyle>
            <a:lvl1pPr>
              <a:defRPr/>
            </a:lvl1pPr>
            <a:lvl2pPr>
              <a:defRPr/>
            </a:lvl2pPr>
          </a:lstStyle>
          <a:p>
            <a:pPr lvl="0"/>
            <a:r>
              <a:rPr kumimoji="1" lang="en-US" altLang="ja-JP" dirty="0" smtClean="0"/>
              <a:t>  </a:t>
            </a:r>
            <a:endParaRPr kumimoji="1" lang="ja-JP" altLang="en-US" dirty="0"/>
          </a:p>
        </p:txBody>
      </p:sp>
      <p:sp>
        <p:nvSpPr>
          <p:cNvPr id="13" name="図プレースホルダー 9"/>
          <p:cNvSpPr>
            <a:spLocks noGrp="1"/>
          </p:cNvSpPr>
          <p:nvPr>
            <p:ph type="pic" sz="quarter" idx="22" hasCustomPrompt="1"/>
          </p:nvPr>
        </p:nvSpPr>
        <p:spPr>
          <a:xfrm rot="21448686">
            <a:off x="4855749" y="6286445"/>
            <a:ext cx="6165836" cy="3218385"/>
          </a:xfrm>
          <a:prstGeom prst="round2DiagRect">
            <a:avLst>
              <a:gd name="adj1" fmla="val 4262"/>
              <a:gd name="adj2" fmla="val 0"/>
            </a:avLst>
          </a:prstGeom>
          <a:solidFill>
            <a:schemeClr val="tx1">
              <a:alpha val="30000"/>
            </a:schemeClr>
          </a:solidFill>
        </p:spPr>
        <p:txBody>
          <a:bodyPr/>
          <a:lstStyle>
            <a:lvl1pPr>
              <a:defRPr/>
            </a:lvl1pPr>
          </a:lstStyle>
          <a:p>
            <a:r>
              <a:rPr kumimoji="1" lang="en-US" altLang="ja-JP" dirty="0" smtClean="0"/>
              <a:t>Add an image</a:t>
            </a:r>
            <a:endParaRPr kumimoji="1" lang="ja-JP" altLang="en-US" dirty="0"/>
          </a:p>
        </p:txBody>
      </p:sp>
      <p:sp>
        <p:nvSpPr>
          <p:cNvPr id="21" name="テキスト プレースホルダー 5"/>
          <p:cNvSpPr>
            <a:spLocks noGrp="1"/>
          </p:cNvSpPr>
          <p:nvPr>
            <p:ph type="body" sz="quarter" idx="30" hasCustomPrompt="1"/>
          </p:nvPr>
        </p:nvSpPr>
        <p:spPr>
          <a:xfrm>
            <a:off x="11756571" y="3178629"/>
            <a:ext cx="5783245" cy="6381975"/>
          </a:xfrm>
        </p:spPr>
        <p:txBody>
          <a:bodyPr anchor="ctr">
            <a:noAutofit/>
          </a:bodyPr>
          <a:lstStyle>
            <a:lvl1pPr algn="l">
              <a:lnSpc>
                <a:spcPct val="100000"/>
              </a:lnSpc>
              <a:spcBef>
                <a:spcPts val="1200"/>
              </a:spcBef>
              <a:defRPr sz="2400" i="0" u="none" spc="0" baseline="0">
                <a:solidFill>
                  <a:schemeClr val="bg1"/>
                </a:solidFill>
                <a:effectLst/>
                <a:latin typeface="+mn-lt"/>
              </a:defRPr>
            </a:lvl1pPr>
          </a:lstStyle>
          <a:p>
            <a:pPr lvl="0"/>
            <a:r>
              <a:rPr kumimoji="1" lang="en-US" altLang="ja-JP" dirty="0" smtClean="0"/>
              <a:t>Text Here</a:t>
            </a:r>
          </a:p>
        </p:txBody>
      </p:sp>
      <p:sp>
        <p:nvSpPr>
          <p:cNvPr id="23" name="タイトル 1"/>
          <p:cNvSpPr>
            <a:spLocks noGrp="1"/>
          </p:cNvSpPr>
          <p:nvPr>
            <p:ph type="title" hasCustomPrompt="1"/>
          </p:nvPr>
        </p:nvSpPr>
        <p:spPr>
          <a:xfrm rot="21600000">
            <a:off x="8822352" y="417600"/>
            <a:ext cx="9036842" cy="1558332"/>
          </a:xfrm>
        </p:spPr>
        <p:txBody>
          <a:bodyPr anchor="b"/>
          <a:lstStyle>
            <a:lvl1pPr algn="l">
              <a:lnSpc>
                <a:spcPct val="100000"/>
              </a:lnSpc>
              <a:defRPr/>
            </a:lvl1pPr>
          </a:lstStyle>
          <a:p>
            <a:r>
              <a:rPr kumimoji="1" lang="en-US" altLang="ja-JP" dirty="0" smtClean="0"/>
              <a:t>SLIDE TITLE GOES HERE</a:t>
            </a:r>
            <a:endParaRPr kumimoji="1" lang="ja-JP" altLang="en-US" dirty="0"/>
          </a:p>
        </p:txBody>
      </p:sp>
      <p:sp>
        <p:nvSpPr>
          <p:cNvPr id="24" name="テキスト プレースホルダー 5"/>
          <p:cNvSpPr>
            <a:spLocks noGrp="1"/>
          </p:cNvSpPr>
          <p:nvPr>
            <p:ph type="body" sz="quarter" idx="12" hasCustomPrompt="1"/>
          </p:nvPr>
        </p:nvSpPr>
        <p:spPr>
          <a:xfrm>
            <a:off x="8723180" y="1803400"/>
            <a:ext cx="9036842" cy="617976"/>
          </a:xfrm>
        </p:spPr>
        <p:txBody>
          <a:bodyPr anchor="ctr">
            <a:noAutofit/>
          </a:bodyPr>
          <a:lstStyle>
            <a:lvl1pPr algn="l">
              <a:spcBef>
                <a:spcPts val="0"/>
              </a:spcBef>
              <a:defRPr sz="3200" i="1" spc="0" baseline="0">
                <a:solidFill>
                  <a:schemeClr val="bg1"/>
                </a:solidFill>
                <a:effectLst/>
              </a:defRPr>
            </a:lvl1pPr>
          </a:lstStyle>
          <a:p>
            <a:pPr lvl="0"/>
            <a:r>
              <a:rPr kumimoji="1" lang="en-US" altLang="ja-JP" dirty="0" smtClean="0"/>
              <a:t>Subtitle Goes Here</a:t>
            </a:r>
            <a:endParaRPr kumimoji="1" lang="ja-JP" altLang="en-US" dirty="0" smtClean="0"/>
          </a:p>
        </p:txBody>
      </p:sp>
    </p:spTree>
    <p:extLst>
      <p:ext uri="{BB962C8B-B14F-4D97-AF65-F5344CB8AC3E}">
        <p14:creationId xmlns:p14="http://schemas.microsoft.com/office/powerpoint/2010/main" val="73547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par>
                                <p:cTn id="9" presetID="2" presetClass="entr" presetSubtype="4" decel="100000" fill="hold" grpId="0" nodeType="with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500" fill="hold"/>
                                        <p:tgtEl>
                                          <p:spTgt spid="7"/>
                                        </p:tgtEl>
                                        <p:attrNameLst>
                                          <p:attrName>ppt_x</p:attrName>
                                        </p:attrNameLst>
                                      </p:cBhvr>
                                      <p:tavLst>
                                        <p:tav tm="0">
                                          <p:val>
                                            <p:strVal val="#ppt_x"/>
                                          </p:val>
                                        </p:tav>
                                        <p:tav tm="100000">
                                          <p:val>
                                            <p:strVal val="#ppt_x"/>
                                          </p:val>
                                        </p:tav>
                                      </p:tavLst>
                                    </p:anim>
                                    <p:anim calcmode="lin" valueType="num">
                                      <p:cBhvr additive="base">
                                        <p:cTn id="12" dur="500" fill="hold"/>
                                        <p:tgtEl>
                                          <p:spTgt spid="7"/>
                                        </p:tgtEl>
                                        <p:attrNameLst>
                                          <p:attrName>ppt_y</p:attrName>
                                        </p:attrNameLst>
                                      </p:cBhvr>
                                      <p:tavLst>
                                        <p:tav tm="0">
                                          <p:val>
                                            <p:strVal val="1+#ppt_h/2"/>
                                          </p:val>
                                        </p:tav>
                                        <p:tav tm="100000">
                                          <p:val>
                                            <p:strVal val="#ppt_y"/>
                                          </p:val>
                                        </p:tav>
                                      </p:tavLst>
                                    </p:anim>
                                  </p:childTnLst>
                                </p:cTn>
                              </p:par>
                              <p:par>
                                <p:cTn id="13" presetID="2" presetClass="entr" presetSubtype="3" decel="100000" fill="hold" grpId="0" nodeType="withEffect">
                                  <p:stCondLst>
                                    <p:cond delay="250"/>
                                  </p:stCondLst>
                                  <p:childTnLst>
                                    <p:set>
                                      <p:cBhvr>
                                        <p:cTn id="14" dur="1" fill="hold">
                                          <p:stCondLst>
                                            <p:cond delay="0"/>
                                          </p:stCondLst>
                                        </p:cTn>
                                        <p:tgtEl>
                                          <p:spTgt spid="9"/>
                                        </p:tgtEl>
                                        <p:attrNameLst>
                                          <p:attrName>style.visibility</p:attrName>
                                        </p:attrNameLst>
                                      </p:cBhvr>
                                      <p:to>
                                        <p:strVal val="visible"/>
                                      </p:to>
                                    </p:set>
                                    <p:anim calcmode="lin" valueType="num">
                                      <p:cBhvr additive="base">
                                        <p:cTn id="15" dur="500" fill="hold"/>
                                        <p:tgtEl>
                                          <p:spTgt spid="9"/>
                                        </p:tgtEl>
                                        <p:attrNameLst>
                                          <p:attrName>ppt_x</p:attrName>
                                        </p:attrNameLst>
                                      </p:cBhvr>
                                      <p:tavLst>
                                        <p:tav tm="0">
                                          <p:val>
                                            <p:strVal val="1+#ppt_w/2"/>
                                          </p:val>
                                        </p:tav>
                                        <p:tav tm="100000">
                                          <p:val>
                                            <p:strVal val="#ppt_x"/>
                                          </p:val>
                                        </p:tav>
                                      </p:tavLst>
                                    </p:anim>
                                    <p:anim calcmode="lin" valueType="num">
                                      <p:cBhvr additive="base">
                                        <p:cTn id="16" dur="500" fill="hold"/>
                                        <p:tgtEl>
                                          <p:spTgt spid="9"/>
                                        </p:tgtEl>
                                        <p:attrNameLst>
                                          <p:attrName>ppt_y</p:attrName>
                                        </p:attrNameLst>
                                      </p:cBhvr>
                                      <p:tavLst>
                                        <p:tav tm="0">
                                          <p:val>
                                            <p:strVal val="0-#ppt_h/2"/>
                                          </p:val>
                                        </p:tav>
                                        <p:tav tm="100000">
                                          <p:val>
                                            <p:strVal val="#ppt_y"/>
                                          </p:val>
                                        </p:tav>
                                      </p:tavLst>
                                    </p:anim>
                                  </p:childTnLst>
                                </p:cTn>
                              </p:par>
                              <p:par>
                                <p:cTn id="17" presetID="2" presetClass="entr" presetSubtype="3" decel="100000" fill="hold" grpId="0" nodeType="withEffect">
                                  <p:stCondLst>
                                    <p:cond delay="250"/>
                                  </p:stCondLst>
                                  <p:childTnLst>
                                    <p:set>
                                      <p:cBhvr>
                                        <p:cTn id="18" dur="1" fill="hold">
                                          <p:stCondLst>
                                            <p:cond delay="0"/>
                                          </p:stCondLst>
                                        </p:cTn>
                                        <p:tgtEl>
                                          <p:spTgt spid="8"/>
                                        </p:tgtEl>
                                        <p:attrNameLst>
                                          <p:attrName>style.visibility</p:attrName>
                                        </p:attrNameLst>
                                      </p:cBhvr>
                                      <p:to>
                                        <p:strVal val="visible"/>
                                      </p:to>
                                    </p:set>
                                    <p:anim calcmode="lin" valueType="num">
                                      <p:cBhvr additive="base">
                                        <p:cTn id="19" dur="500" fill="hold"/>
                                        <p:tgtEl>
                                          <p:spTgt spid="8"/>
                                        </p:tgtEl>
                                        <p:attrNameLst>
                                          <p:attrName>ppt_x</p:attrName>
                                        </p:attrNameLst>
                                      </p:cBhvr>
                                      <p:tavLst>
                                        <p:tav tm="0">
                                          <p:val>
                                            <p:strVal val="1+#ppt_w/2"/>
                                          </p:val>
                                        </p:tav>
                                        <p:tav tm="100000">
                                          <p:val>
                                            <p:strVal val="#ppt_x"/>
                                          </p:val>
                                        </p:tav>
                                      </p:tavLst>
                                    </p:anim>
                                    <p:anim calcmode="lin" valueType="num">
                                      <p:cBhvr additive="base">
                                        <p:cTn id="20" dur="500" fill="hold"/>
                                        <p:tgtEl>
                                          <p:spTgt spid="8"/>
                                        </p:tgtEl>
                                        <p:attrNameLst>
                                          <p:attrName>ppt_y</p:attrName>
                                        </p:attrNameLst>
                                      </p:cBhvr>
                                      <p:tavLst>
                                        <p:tav tm="0">
                                          <p:val>
                                            <p:strVal val="0-#ppt_h/2"/>
                                          </p:val>
                                        </p:tav>
                                        <p:tav tm="100000">
                                          <p:val>
                                            <p:strVal val="#ppt_y"/>
                                          </p:val>
                                        </p:tav>
                                      </p:tavLst>
                                    </p:anim>
                                  </p:childTnLst>
                                </p:cTn>
                              </p:par>
                              <p:par>
                                <p:cTn id="21" presetID="2" presetClass="entr" presetSubtype="6" decel="100000" fill="hold" grpId="0" nodeType="withEffect">
                                  <p:stCondLst>
                                    <p:cond delay="500"/>
                                  </p:stCondLst>
                                  <p:childTnLst>
                                    <p:set>
                                      <p:cBhvr>
                                        <p:cTn id="22" dur="1" fill="hold">
                                          <p:stCondLst>
                                            <p:cond delay="0"/>
                                          </p:stCondLst>
                                        </p:cTn>
                                        <p:tgtEl>
                                          <p:spTgt spid="11"/>
                                        </p:tgtEl>
                                        <p:attrNameLst>
                                          <p:attrName>style.visibility</p:attrName>
                                        </p:attrNameLst>
                                      </p:cBhvr>
                                      <p:to>
                                        <p:strVal val="visible"/>
                                      </p:to>
                                    </p:set>
                                    <p:anim calcmode="lin" valueType="num">
                                      <p:cBhvr additive="base">
                                        <p:cTn id="23" dur="500" fill="hold"/>
                                        <p:tgtEl>
                                          <p:spTgt spid="11"/>
                                        </p:tgtEl>
                                        <p:attrNameLst>
                                          <p:attrName>ppt_x</p:attrName>
                                        </p:attrNameLst>
                                      </p:cBhvr>
                                      <p:tavLst>
                                        <p:tav tm="0">
                                          <p:val>
                                            <p:strVal val="1+#ppt_w/2"/>
                                          </p:val>
                                        </p:tav>
                                        <p:tav tm="100000">
                                          <p:val>
                                            <p:strVal val="#ppt_x"/>
                                          </p:val>
                                        </p:tav>
                                      </p:tavLst>
                                    </p:anim>
                                    <p:anim calcmode="lin" valueType="num">
                                      <p:cBhvr additive="base">
                                        <p:cTn id="24" dur="500" fill="hold"/>
                                        <p:tgtEl>
                                          <p:spTgt spid="11"/>
                                        </p:tgtEl>
                                        <p:attrNameLst>
                                          <p:attrName>ppt_y</p:attrName>
                                        </p:attrNameLst>
                                      </p:cBhvr>
                                      <p:tavLst>
                                        <p:tav tm="0">
                                          <p:val>
                                            <p:strVal val="1+#ppt_h/2"/>
                                          </p:val>
                                        </p:tav>
                                        <p:tav tm="100000">
                                          <p:val>
                                            <p:strVal val="#ppt_y"/>
                                          </p:val>
                                        </p:tav>
                                      </p:tavLst>
                                    </p:anim>
                                  </p:childTnLst>
                                </p:cTn>
                              </p:par>
                              <p:par>
                                <p:cTn id="25" presetID="2" presetClass="entr" presetSubtype="6" decel="100000" fill="hold" grpId="0" nodeType="withEffect">
                                  <p:stCondLst>
                                    <p:cond delay="500"/>
                                  </p:stCondLst>
                                  <p:childTnLst>
                                    <p:set>
                                      <p:cBhvr>
                                        <p:cTn id="26" dur="1" fill="hold">
                                          <p:stCondLst>
                                            <p:cond delay="0"/>
                                          </p:stCondLst>
                                        </p:cTn>
                                        <p:tgtEl>
                                          <p:spTgt spid="10"/>
                                        </p:tgtEl>
                                        <p:attrNameLst>
                                          <p:attrName>style.visibility</p:attrName>
                                        </p:attrNameLst>
                                      </p:cBhvr>
                                      <p:to>
                                        <p:strVal val="visible"/>
                                      </p:to>
                                    </p:set>
                                    <p:anim calcmode="lin" valueType="num">
                                      <p:cBhvr additive="base">
                                        <p:cTn id="27" dur="500" fill="hold"/>
                                        <p:tgtEl>
                                          <p:spTgt spid="10"/>
                                        </p:tgtEl>
                                        <p:attrNameLst>
                                          <p:attrName>ppt_x</p:attrName>
                                        </p:attrNameLst>
                                      </p:cBhvr>
                                      <p:tavLst>
                                        <p:tav tm="0">
                                          <p:val>
                                            <p:strVal val="1+#ppt_w/2"/>
                                          </p:val>
                                        </p:tav>
                                        <p:tav tm="100000">
                                          <p:val>
                                            <p:strVal val="#ppt_x"/>
                                          </p:val>
                                        </p:tav>
                                      </p:tavLst>
                                    </p:anim>
                                    <p:anim calcmode="lin" valueType="num">
                                      <p:cBhvr additive="base">
                                        <p:cTn id="28" dur="500" fill="hold"/>
                                        <p:tgtEl>
                                          <p:spTgt spid="10"/>
                                        </p:tgtEl>
                                        <p:attrNameLst>
                                          <p:attrName>ppt_y</p:attrName>
                                        </p:attrNameLst>
                                      </p:cBhvr>
                                      <p:tavLst>
                                        <p:tav tm="0">
                                          <p:val>
                                            <p:strVal val="1+#ppt_h/2"/>
                                          </p:val>
                                        </p:tav>
                                        <p:tav tm="100000">
                                          <p:val>
                                            <p:strVal val="#ppt_y"/>
                                          </p:val>
                                        </p:tav>
                                      </p:tavLst>
                                    </p:anim>
                                  </p:childTnLst>
                                </p:cTn>
                              </p:par>
                              <p:par>
                                <p:cTn id="29" presetID="2" presetClass="entr" presetSubtype="9" decel="100000" fill="hold" grpId="0" nodeType="withEffect">
                                  <p:stCondLst>
                                    <p:cond delay="750"/>
                                  </p:stCondLst>
                                  <p:childTnLst>
                                    <p:set>
                                      <p:cBhvr>
                                        <p:cTn id="30" dur="1" fill="hold">
                                          <p:stCondLst>
                                            <p:cond delay="0"/>
                                          </p:stCondLst>
                                        </p:cTn>
                                        <p:tgtEl>
                                          <p:spTgt spid="13"/>
                                        </p:tgtEl>
                                        <p:attrNameLst>
                                          <p:attrName>style.visibility</p:attrName>
                                        </p:attrNameLst>
                                      </p:cBhvr>
                                      <p:to>
                                        <p:strVal val="visible"/>
                                      </p:to>
                                    </p:set>
                                    <p:anim calcmode="lin" valueType="num">
                                      <p:cBhvr additive="base">
                                        <p:cTn id="31" dur="500" fill="hold"/>
                                        <p:tgtEl>
                                          <p:spTgt spid="13"/>
                                        </p:tgtEl>
                                        <p:attrNameLst>
                                          <p:attrName>ppt_x</p:attrName>
                                        </p:attrNameLst>
                                      </p:cBhvr>
                                      <p:tavLst>
                                        <p:tav tm="0">
                                          <p:val>
                                            <p:strVal val="0-#ppt_w/2"/>
                                          </p:val>
                                        </p:tav>
                                        <p:tav tm="100000">
                                          <p:val>
                                            <p:strVal val="#ppt_x"/>
                                          </p:val>
                                        </p:tav>
                                      </p:tavLst>
                                    </p:anim>
                                    <p:anim calcmode="lin" valueType="num">
                                      <p:cBhvr additive="base">
                                        <p:cTn id="32" dur="500" fill="hold"/>
                                        <p:tgtEl>
                                          <p:spTgt spid="13"/>
                                        </p:tgtEl>
                                        <p:attrNameLst>
                                          <p:attrName>ppt_y</p:attrName>
                                        </p:attrNameLst>
                                      </p:cBhvr>
                                      <p:tavLst>
                                        <p:tav tm="0">
                                          <p:val>
                                            <p:strVal val="0-#ppt_h/2"/>
                                          </p:val>
                                        </p:tav>
                                        <p:tav tm="100000">
                                          <p:val>
                                            <p:strVal val="#ppt_y"/>
                                          </p:val>
                                        </p:tav>
                                      </p:tavLst>
                                    </p:anim>
                                  </p:childTnLst>
                                </p:cTn>
                              </p:par>
                              <p:par>
                                <p:cTn id="33" presetID="2" presetClass="entr" presetSubtype="9" decel="100000" fill="hold" grpId="0" nodeType="withEffect">
                                  <p:stCondLst>
                                    <p:cond delay="750"/>
                                  </p:stCondLst>
                                  <p:childTnLst>
                                    <p:set>
                                      <p:cBhvr>
                                        <p:cTn id="34" dur="1" fill="hold">
                                          <p:stCondLst>
                                            <p:cond delay="0"/>
                                          </p:stCondLst>
                                        </p:cTn>
                                        <p:tgtEl>
                                          <p:spTgt spid="12"/>
                                        </p:tgtEl>
                                        <p:attrNameLst>
                                          <p:attrName>style.visibility</p:attrName>
                                        </p:attrNameLst>
                                      </p:cBhvr>
                                      <p:to>
                                        <p:strVal val="visible"/>
                                      </p:to>
                                    </p:set>
                                    <p:anim calcmode="lin" valueType="num">
                                      <p:cBhvr additive="base">
                                        <p:cTn id="35" dur="500" fill="hold"/>
                                        <p:tgtEl>
                                          <p:spTgt spid="12"/>
                                        </p:tgtEl>
                                        <p:attrNameLst>
                                          <p:attrName>ppt_x</p:attrName>
                                        </p:attrNameLst>
                                      </p:cBhvr>
                                      <p:tavLst>
                                        <p:tav tm="0">
                                          <p:val>
                                            <p:strVal val="0-#ppt_w/2"/>
                                          </p:val>
                                        </p:tav>
                                        <p:tav tm="100000">
                                          <p:val>
                                            <p:strVal val="#ppt_x"/>
                                          </p:val>
                                        </p:tav>
                                      </p:tavLst>
                                    </p:anim>
                                    <p:anim calcmode="lin" valueType="num">
                                      <p:cBhvr additive="base">
                                        <p:cTn id="36" dur="500" fill="hold"/>
                                        <p:tgtEl>
                                          <p:spTgt spid="12"/>
                                        </p:tgtEl>
                                        <p:attrNameLst>
                                          <p:attrName>ppt_y</p:attrName>
                                        </p:attrNameLst>
                                      </p:cBhvr>
                                      <p:tavLst>
                                        <p:tav tm="0">
                                          <p:val>
                                            <p:strVal val="0-#ppt_h/2"/>
                                          </p:val>
                                        </p:tav>
                                        <p:tav tm="100000">
                                          <p:val>
                                            <p:strVal val="#ppt_y"/>
                                          </p:val>
                                        </p:tav>
                                      </p:tavLst>
                                    </p:anim>
                                  </p:childTnLst>
                                </p:cTn>
                              </p:par>
                            </p:childTnLst>
                          </p:cTn>
                        </p:par>
                        <p:par>
                          <p:cTn id="37" fill="hold">
                            <p:stCondLst>
                              <p:cond delay="1250"/>
                            </p:stCondLst>
                            <p:childTnLst>
                              <p:par>
                                <p:cTn id="38" presetID="45" presetClass="entr" presetSubtype="0" fill="hold" grpId="0" nodeType="afterEffect">
                                  <p:stCondLst>
                                    <p:cond delay="0"/>
                                  </p:stCondLst>
                                  <p:iterate type="lt">
                                    <p:tmPct val="5000"/>
                                  </p:iterate>
                                  <p:childTnLst>
                                    <p:set>
                                      <p:cBhvr>
                                        <p:cTn id="39" dur="1" fill="hold">
                                          <p:stCondLst>
                                            <p:cond delay="0"/>
                                          </p:stCondLst>
                                        </p:cTn>
                                        <p:tgtEl>
                                          <p:spTgt spid="23"/>
                                        </p:tgtEl>
                                        <p:attrNameLst>
                                          <p:attrName>style.visibility</p:attrName>
                                        </p:attrNameLst>
                                      </p:cBhvr>
                                      <p:to>
                                        <p:strVal val="visible"/>
                                      </p:to>
                                    </p:set>
                                    <p:animEffect transition="in" filter="fade">
                                      <p:cBhvr>
                                        <p:cTn id="40" dur="500"/>
                                        <p:tgtEl>
                                          <p:spTgt spid="23"/>
                                        </p:tgtEl>
                                      </p:cBhvr>
                                    </p:animEffect>
                                    <p:anim calcmode="lin" valueType="num">
                                      <p:cBhvr>
                                        <p:cTn id="41" dur="500" fill="hold"/>
                                        <p:tgtEl>
                                          <p:spTgt spid="23"/>
                                        </p:tgtEl>
                                        <p:attrNameLst>
                                          <p:attrName>ppt_w</p:attrName>
                                        </p:attrNameLst>
                                      </p:cBhvr>
                                      <p:tavLst>
                                        <p:tav tm="0" fmla="#ppt_w*sin(2.5*pi*$)">
                                          <p:val>
                                            <p:fltVal val="0"/>
                                          </p:val>
                                        </p:tav>
                                        <p:tav tm="100000">
                                          <p:val>
                                            <p:fltVal val="1"/>
                                          </p:val>
                                        </p:tav>
                                      </p:tavLst>
                                    </p:anim>
                                    <p:anim calcmode="lin" valueType="num">
                                      <p:cBhvr>
                                        <p:cTn id="42" dur="500" fill="hold"/>
                                        <p:tgtEl>
                                          <p:spTgt spid="23"/>
                                        </p:tgtEl>
                                        <p:attrNameLst>
                                          <p:attrName>ppt_h</p:attrName>
                                        </p:attrNameLst>
                                      </p:cBhvr>
                                      <p:tavLst>
                                        <p:tav tm="0">
                                          <p:val>
                                            <p:strVal val="#ppt_h"/>
                                          </p:val>
                                        </p:tav>
                                        <p:tav tm="100000">
                                          <p:val>
                                            <p:strVal val="#ppt_h"/>
                                          </p:val>
                                        </p:tav>
                                      </p:tavLst>
                                    </p:anim>
                                  </p:childTnLst>
                                </p:cTn>
                              </p:par>
                            </p:childTnLst>
                          </p:cTn>
                        </p:par>
                        <p:par>
                          <p:cTn id="43" fill="hold">
                            <p:stCondLst>
                              <p:cond delay="2175"/>
                            </p:stCondLst>
                            <p:childTnLst>
                              <p:par>
                                <p:cTn id="44" presetID="22" presetClass="entr" presetSubtype="8" fill="hold" grpId="0" nodeType="afterEffect">
                                  <p:stCondLst>
                                    <p:cond delay="0"/>
                                  </p:stCondLst>
                                  <p:childTnLst>
                                    <p:set>
                                      <p:cBhvr>
                                        <p:cTn id="45" dur="1" fill="hold">
                                          <p:stCondLst>
                                            <p:cond delay="0"/>
                                          </p:stCondLst>
                                        </p:cTn>
                                        <p:tgtEl>
                                          <p:spTgt spid="25"/>
                                        </p:tgtEl>
                                        <p:attrNameLst>
                                          <p:attrName>style.visibility</p:attrName>
                                        </p:attrNameLst>
                                      </p:cBhvr>
                                      <p:to>
                                        <p:strVal val="visible"/>
                                      </p:to>
                                    </p:set>
                                    <p:animEffect transition="in" filter="wipe(left)">
                                      <p:cBhvr>
                                        <p:cTn id="46" dur="500"/>
                                        <p:tgtEl>
                                          <p:spTgt spid="25"/>
                                        </p:tgtEl>
                                      </p:cBhvr>
                                    </p:animEffect>
                                  </p:childTnLst>
                                </p:cTn>
                              </p:par>
                            </p:childTnLst>
                          </p:cTn>
                        </p:par>
                        <p:par>
                          <p:cTn id="47" fill="hold">
                            <p:stCondLst>
                              <p:cond delay="2675"/>
                            </p:stCondLst>
                            <p:childTnLst>
                              <p:par>
                                <p:cTn id="48" presetID="14" presetClass="entr" presetSubtype="10" fill="hold" grpId="0" nodeType="afterEffect">
                                  <p:stCondLst>
                                    <p:cond delay="0"/>
                                  </p:stCondLst>
                                  <p:iterate type="lt">
                                    <p:tmPct val="5000"/>
                                  </p:iterate>
                                  <p:childTnLst>
                                    <p:set>
                                      <p:cBhvr>
                                        <p:cTn id="49" dur="1" fill="hold">
                                          <p:stCondLst>
                                            <p:cond delay="0"/>
                                          </p:stCondLst>
                                        </p:cTn>
                                        <p:tgtEl>
                                          <p:spTgt spid="24">
                                            <p:txEl>
                                              <p:pRg st="0" end="0"/>
                                            </p:txEl>
                                          </p:spTgt>
                                        </p:tgtEl>
                                        <p:attrNameLst>
                                          <p:attrName>style.visibility</p:attrName>
                                        </p:attrNameLst>
                                      </p:cBhvr>
                                      <p:to>
                                        <p:strVal val="visible"/>
                                      </p:to>
                                    </p:set>
                                    <p:animEffect transition="in" filter="randombar(horizontal)">
                                      <p:cBhvr>
                                        <p:cTn id="50" dur="500"/>
                                        <p:tgtEl>
                                          <p:spTgt spid="24">
                                            <p:txEl>
                                              <p:pRg st="0" end="0"/>
                                            </p:txEl>
                                          </p:spTgt>
                                        </p:tgtEl>
                                      </p:cBhvr>
                                    </p:animEffect>
                                  </p:childTnLst>
                                </p:cTn>
                              </p:par>
                            </p:childTnLst>
                          </p:cTn>
                        </p:par>
                        <p:par>
                          <p:cTn id="51" fill="hold">
                            <p:stCondLst>
                              <p:cond delay="3550"/>
                            </p:stCondLst>
                            <p:childTnLst>
                              <p:par>
                                <p:cTn id="52" presetID="10" presetClass="entr" presetSubtype="0" fill="hold" grpId="0" nodeType="afterEffect">
                                  <p:stCondLst>
                                    <p:cond delay="250"/>
                                  </p:stCondLst>
                                  <p:childTnLst>
                                    <p:set>
                                      <p:cBhvr>
                                        <p:cTn id="53" dur="1" fill="hold">
                                          <p:stCondLst>
                                            <p:cond delay="0"/>
                                          </p:stCondLst>
                                        </p:cTn>
                                        <p:tgtEl>
                                          <p:spTgt spid="21">
                                            <p:txEl>
                                              <p:pRg st="0" end="0"/>
                                            </p:txEl>
                                          </p:spTgt>
                                        </p:tgtEl>
                                        <p:attrNameLst>
                                          <p:attrName>style.visibility</p:attrName>
                                        </p:attrNameLst>
                                      </p:cBhvr>
                                      <p:to>
                                        <p:strVal val="visible"/>
                                      </p:to>
                                    </p:set>
                                    <p:animEffect transition="in" filter="fade">
                                      <p:cBhvr>
                                        <p:cTn id="54" dur="500"/>
                                        <p:tgtEl>
                                          <p:spTgt spid="2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P spid="7" grpId="0" animBg="1">
        <p:tmplLst>
          <p:tmpl>
            <p:tnLst>
              <p:par>
                <p:cTn presetID="2" presetClass="entr" presetSubtype="4" decel="100000" fill="hold" nodeType="withEffect">
                  <p:stCondLst>
                    <p:cond delay="0"/>
                  </p:stCondLst>
                  <p:childTnLst>
                    <p:set>
                      <p:cBhvr>
                        <p:cTn dur="1" fill="hold">
                          <p:stCondLst>
                            <p:cond delay="0"/>
                          </p:stCondLst>
                        </p:cTn>
                        <p:tgtEl>
                          <p:spTgt spid="7"/>
                        </p:tgtEl>
                        <p:attrNameLst>
                          <p:attrName>style.visibility</p:attrName>
                        </p:attrNameLst>
                      </p:cBhvr>
                      <p:to>
                        <p:strVal val="visible"/>
                      </p:to>
                    </p:set>
                    <p:anim calcmode="lin" valueType="num">
                      <p:cBhvr additive="base">
                        <p:cTn dur="500" fill="hold"/>
                        <p:tgtEl>
                          <p:spTgt spid="7"/>
                        </p:tgtEl>
                        <p:attrNameLst>
                          <p:attrName>ppt_x</p:attrName>
                        </p:attrNameLst>
                      </p:cBhvr>
                      <p:tavLst>
                        <p:tav tm="0">
                          <p:val>
                            <p:strVal val="#ppt_x"/>
                          </p:val>
                        </p:tav>
                        <p:tav tm="100000">
                          <p:val>
                            <p:strVal val="#ppt_x"/>
                          </p:val>
                        </p:tav>
                      </p:tavLst>
                    </p:anim>
                    <p:anim calcmode="lin" valueType="num">
                      <p:cBhvr additive="base">
                        <p:cTn dur="500" fill="hold"/>
                        <p:tgtEl>
                          <p:spTgt spid="7"/>
                        </p:tgtEl>
                        <p:attrNameLst>
                          <p:attrName>ppt_y</p:attrName>
                        </p:attrNameLst>
                      </p:cBhvr>
                      <p:tavLst>
                        <p:tav tm="0">
                          <p:val>
                            <p:strVal val="1+#ppt_h/2"/>
                          </p:val>
                        </p:tav>
                        <p:tav tm="100000">
                          <p:val>
                            <p:strVal val="#ppt_y"/>
                          </p:val>
                        </p:tav>
                      </p:tavLst>
                    </p:anim>
                  </p:childTnLst>
                </p:cTn>
              </p:par>
            </p:tnLst>
          </p:tmpl>
        </p:tmplLst>
      </p:bldP>
      <p:bldP spid="5" grpId="0" animBg="1"/>
      <p:bldP spid="8" grpId="0" animBg="1">
        <p:tmplLst>
          <p:tmpl>
            <p:tnLst>
              <p:par>
                <p:cTn presetID="2" presetClass="entr" presetSubtype="3" decel="100000" fill="hold" nodeType="withEffect">
                  <p:stCondLst>
                    <p:cond delay="250"/>
                  </p:stCondLst>
                  <p:childTnLst>
                    <p:set>
                      <p:cBhvr>
                        <p:cTn dur="1" fill="hold">
                          <p:stCondLst>
                            <p:cond delay="0"/>
                          </p:stCondLst>
                        </p:cTn>
                        <p:tgtEl>
                          <p:spTgt spid="8"/>
                        </p:tgtEl>
                        <p:attrNameLst>
                          <p:attrName>style.visibility</p:attrName>
                        </p:attrNameLst>
                      </p:cBhvr>
                      <p:to>
                        <p:strVal val="visible"/>
                      </p:to>
                    </p:set>
                    <p:anim calcmode="lin" valueType="num">
                      <p:cBhvr additive="base">
                        <p:cTn dur="500" fill="hold"/>
                        <p:tgtEl>
                          <p:spTgt spid="8"/>
                        </p:tgtEl>
                        <p:attrNameLst>
                          <p:attrName>ppt_x</p:attrName>
                        </p:attrNameLst>
                      </p:cBhvr>
                      <p:tavLst>
                        <p:tav tm="0">
                          <p:val>
                            <p:strVal val="1+#ppt_w/2"/>
                          </p:val>
                        </p:tav>
                        <p:tav tm="100000">
                          <p:val>
                            <p:strVal val="#ppt_x"/>
                          </p:val>
                        </p:tav>
                      </p:tavLst>
                    </p:anim>
                    <p:anim calcmode="lin" valueType="num">
                      <p:cBhvr additive="base">
                        <p:cTn dur="500" fill="hold"/>
                        <p:tgtEl>
                          <p:spTgt spid="8"/>
                        </p:tgtEl>
                        <p:attrNameLst>
                          <p:attrName>ppt_y</p:attrName>
                        </p:attrNameLst>
                      </p:cBhvr>
                      <p:tavLst>
                        <p:tav tm="0">
                          <p:val>
                            <p:strVal val="0-#ppt_h/2"/>
                          </p:val>
                        </p:tav>
                        <p:tav tm="100000">
                          <p:val>
                            <p:strVal val="#ppt_y"/>
                          </p:val>
                        </p:tav>
                      </p:tavLst>
                    </p:anim>
                  </p:childTnLst>
                </p:cTn>
              </p:par>
            </p:tnLst>
          </p:tmpl>
        </p:tmplLst>
      </p:bldP>
      <p:bldP spid="9" grpId="0" animBg="1"/>
      <p:bldP spid="10" grpId="0" animBg="1">
        <p:tmplLst>
          <p:tmpl>
            <p:tnLst>
              <p:par>
                <p:cTn presetID="2" presetClass="entr" presetSubtype="6" decel="100000" fill="hold" nodeType="withEffect">
                  <p:stCondLst>
                    <p:cond delay="500"/>
                  </p:stCondLst>
                  <p:childTnLst>
                    <p:set>
                      <p:cBhvr>
                        <p:cTn dur="1" fill="hold">
                          <p:stCondLst>
                            <p:cond delay="0"/>
                          </p:stCondLst>
                        </p:cTn>
                        <p:tgtEl>
                          <p:spTgt spid="10"/>
                        </p:tgtEl>
                        <p:attrNameLst>
                          <p:attrName>style.visibility</p:attrName>
                        </p:attrNameLst>
                      </p:cBhvr>
                      <p:to>
                        <p:strVal val="visible"/>
                      </p:to>
                    </p:set>
                    <p:anim calcmode="lin" valueType="num">
                      <p:cBhvr additive="base">
                        <p:cTn dur="500" fill="hold"/>
                        <p:tgtEl>
                          <p:spTgt spid="10"/>
                        </p:tgtEl>
                        <p:attrNameLst>
                          <p:attrName>ppt_x</p:attrName>
                        </p:attrNameLst>
                      </p:cBhvr>
                      <p:tavLst>
                        <p:tav tm="0">
                          <p:val>
                            <p:strVal val="1+#ppt_w/2"/>
                          </p:val>
                        </p:tav>
                        <p:tav tm="100000">
                          <p:val>
                            <p:strVal val="#ppt_x"/>
                          </p:val>
                        </p:tav>
                      </p:tavLst>
                    </p:anim>
                    <p:anim calcmode="lin" valueType="num">
                      <p:cBhvr additive="base">
                        <p:cTn dur="500" fill="hold"/>
                        <p:tgtEl>
                          <p:spTgt spid="10"/>
                        </p:tgtEl>
                        <p:attrNameLst>
                          <p:attrName>ppt_y</p:attrName>
                        </p:attrNameLst>
                      </p:cBhvr>
                      <p:tavLst>
                        <p:tav tm="0">
                          <p:val>
                            <p:strVal val="1+#ppt_h/2"/>
                          </p:val>
                        </p:tav>
                        <p:tav tm="100000">
                          <p:val>
                            <p:strVal val="#ppt_y"/>
                          </p:val>
                        </p:tav>
                      </p:tavLst>
                    </p:anim>
                  </p:childTnLst>
                </p:cTn>
              </p:par>
            </p:tnLst>
          </p:tmpl>
        </p:tmplLst>
      </p:bldP>
      <p:bldP spid="11" grpId="0" animBg="1"/>
      <p:bldP spid="12" grpId="0" animBg="1">
        <p:tmplLst>
          <p:tmpl>
            <p:tnLst>
              <p:par>
                <p:cTn presetID="2" presetClass="entr" presetSubtype="9" decel="100000" fill="hold" nodeType="withEffect">
                  <p:stCondLst>
                    <p:cond delay="750"/>
                  </p:stCondLst>
                  <p:childTnLst>
                    <p:set>
                      <p:cBhvr>
                        <p:cTn dur="1" fill="hold">
                          <p:stCondLst>
                            <p:cond delay="0"/>
                          </p:stCondLst>
                        </p:cTn>
                        <p:tgtEl>
                          <p:spTgt spid="12"/>
                        </p:tgtEl>
                        <p:attrNameLst>
                          <p:attrName>style.visibility</p:attrName>
                        </p:attrNameLst>
                      </p:cBhvr>
                      <p:to>
                        <p:strVal val="visible"/>
                      </p:to>
                    </p:set>
                    <p:anim calcmode="lin" valueType="num">
                      <p:cBhvr additive="base">
                        <p:cTn dur="500" fill="hold"/>
                        <p:tgtEl>
                          <p:spTgt spid="12"/>
                        </p:tgtEl>
                        <p:attrNameLst>
                          <p:attrName>ppt_x</p:attrName>
                        </p:attrNameLst>
                      </p:cBhvr>
                      <p:tavLst>
                        <p:tav tm="0">
                          <p:val>
                            <p:strVal val="0-#ppt_w/2"/>
                          </p:val>
                        </p:tav>
                        <p:tav tm="100000">
                          <p:val>
                            <p:strVal val="#ppt_x"/>
                          </p:val>
                        </p:tav>
                      </p:tavLst>
                    </p:anim>
                    <p:anim calcmode="lin" valueType="num">
                      <p:cBhvr additive="base">
                        <p:cTn dur="500" fill="hold"/>
                        <p:tgtEl>
                          <p:spTgt spid="12"/>
                        </p:tgtEl>
                        <p:attrNameLst>
                          <p:attrName>ppt_y</p:attrName>
                        </p:attrNameLst>
                      </p:cBhvr>
                      <p:tavLst>
                        <p:tav tm="0">
                          <p:val>
                            <p:strVal val="0-#ppt_h/2"/>
                          </p:val>
                        </p:tav>
                        <p:tav tm="100000">
                          <p:val>
                            <p:strVal val="#ppt_y"/>
                          </p:val>
                        </p:tav>
                      </p:tavLst>
                    </p:anim>
                  </p:childTnLst>
                </p:cTn>
              </p:par>
            </p:tnLst>
          </p:tmpl>
        </p:tmplLst>
      </p:bldP>
      <p:bldP spid="13" grpId="0" animBg="1"/>
      <p:bldP spid="21" grpId="0" build="p">
        <p:tmplLst>
          <p:tmpl lvl="1">
            <p:tnLst>
              <p:par>
                <p:cTn presetID="10" presetClass="entr" presetSubtype="0" fill="hold" nodeType="afterEffect">
                  <p:stCondLst>
                    <p:cond delay="250"/>
                  </p:stCondLst>
                  <p:childTnLst>
                    <p:set>
                      <p:cBhvr>
                        <p:cTn dur="1" fill="hold">
                          <p:stCondLst>
                            <p:cond delay="0"/>
                          </p:stCondLst>
                        </p:cTn>
                        <p:tgtEl>
                          <p:spTgt spid="21"/>
                        </p:tgtEl>
                        <p:attrNameLst>
                          <p:attrName>style.visibility</p:attrName>
                        </p:attrNameLst>
                      </p:cBhvr>
                      <p:to>
                        <p:strVal val="visible"/>
                      </p:to>
                    </p:set>
                    <p:animEffect transition="in" filter="fade">
                      <p:cBhvr>
                        <p:cTn dur="500"/>
                        <p:tgtEl>
                          <p:spTgt spid="21"/>
                        </p:tgtEl>
                      </p:cBhvr>
                    </p:animEffect>
                  </p:childTnLst>
                </p:cTn>
              </p:par>
            </p:tnLst>
          </p:tmpl>
        </p:tmplLst>
      </p:bldP>
      <p:bldP spid="23" grpId="0"/>
      <p:bldP spid="24" grpId="0" build="p">
        <p:tmplLst>
          <p:tmpl lvl="1">
            <p:tnLst>
              <p:par>
                <p:cTn presetID="14" presetClass="entr" presetSubtype="10" fill="hold" nodeType="afterEffect">
                  <p:stCondLst>
                    <p:cond delay="0"/>
                  </p:stCondLst>
                  <p:iterate type="lt">
                    <p:tmPct val="5000"/>
                  </p:iterate>
                  <p:childTnLst>
                    <p:set>
                      <p:cBhvr>
                        <p:cTn dur="1" fill="hold">
                          <p:stCondLst>
                            <p:cond delay="0"/>
                          </p:stCondLst>
                        </p:cTn>
                        <p:tgtEl>
                          <p:spTgt spid="24"/>
                        </p:tgtEl>
                        <p:attrNameLst>
                          <p:attrName>style.visibility</p:attrName>
                        </p:attrNameLst>
                      </p:cBhvr>
                      <p:to>
                        <p:strVal val="visible"/>
                      </p:to>
                    </p:set>
                    <p:animEffect transition="in" filter="randombar(horizontal)">
                      <p:cBhvr>
                        <p:cTn dur="500"/>
                        <p:tgtEl>
                          <p:spTgt spid="24"/>
                        </p:tgtEl>
                      </p:cBhvr>
                    </p:animEffect>
                  </p:childTnLst>
                </p:cTn>
              </p:par>
            </p:tnLst>
          </p:tmpl>
        </p:tmplLst>
      </p:bldP>
    </p:bld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Section Break 3">
    <p:spTree>
      <p:nvGrpSpPr>
        <p:cNvPr id="1" name=""/>
        <p:cNvGrpSpPr/>
        <p:nvPr/>
      </p:nvGrpSpPr>
      <p:grpSpPr>
        <a:xfrm>
          <a:off x="0" y="0"/>
          <a:ext cx="0" cy="0"/>
          <a:chOff x="0" y="0"/>
          <a:chExt cx="0" cy="0"/>
        </a:xfrm>
      </p:grpSpPr>
      <p:sp>
        <p:nvSpPr>
          <p:cNvPr id="4" name="図プレースホルダー 3"/>
          <p:cNvSpPr>
            <a:spLocks noGrp="1"/>
          </p:cNvSpPr>
          <p:nvPr>
            <p:ph type="pic" sz="quarter" idx="10" hasCustomPrompt="1"/>
          </p:nvPr>
        </p:nvSpPr>
        <p:spPr>
          <a:xfrm>
            <a:off x="0" y="0"/>
            <a:ext cx="18286413" cy="10287000"/>
          </a:xfrm>
        </p:spPr>
        <p:txBody>
          <a:bodyPr/>
          <a:lstStyle>
            <a:lvl1pPr>
              <a:defRPr baseline="0"/>
            </a:lvl1pPr>
          </a:lstStyle>
          <a:p>
            <a:r>
              <a:rPr kumimoji="1" lang="en-US" altLang="ja-JP" dirty="0" smtClean="0"/>
              <a:t>Add a full screen image here</a:t>
            </a:r>
            <a:endParaRPr kumimoji="1" lang="ja-JP" altLang="en-US" dirty="0"/>
          </a:p>
        </p:txBody>
      </p:sp>
      <p:sp>
        <p:nvSpPr>
          <p:cNvPr id="9" name="テキスト プレースホルダー 7"/>
          <p:cNvSpPr>
            <a:spLocks noGrp="1"/>
          </p:cNvSpPr>
          <p:nvPr>
            <p:ph type="body" sz="quarter" idx="12" hasCustomPrompt="1"/>
          </p:nvPr>
        </p:nvSpPr>
        <p:spPr>
          <a:xfrm>
            <a:off x="6958537" y="6892410"/>
            <a:ext cx="10937145" cy="2915264"/>
          </a:xfrm>
          <a:prstGeom prst="round2DiagRect">
            <a:avLst>
              <a:gd name="adj1" fmla="val 7977"/>
              <a:gd name="adj2" fmla="val 0"/>
            </a:avLst>
          </a:prstGeom>
          <a:solidFill>
            <a:schemeClr val="tx1">
              <a:alpha val="40000"/>
            </a:schemeClr>
          </a:solidFill>
        </p:spPr>
        <p:txBody>
          <a:bodyPr/>
          <a:lstStyle/>
          <a:p>
            <a:pPr lvl="0"/>
            <a:r>
              <a:rPr kumimoji="1" lang="en-US" altLang="ja-JP" dirty="0" smtClean="0"/>
              <a:t> </a:t>
            </a:r>
            <a:endParaRPr kumimoji="1" lang="ja-JP" altLang="en-US" dirty="0"/>
          </a:p>
        </p:txBody>
      </p:sp>
      <p:sp>
        <p:nvSpPr>
          <p:cNvPr id="8" name="テキスト プレースホルダー 7"/>
          <p:cNvSpPr>
            <a:spLocks noGrp="1"/>
          </p:cNvSpPr>
          <p:nvPr>
            <p:ph type="body" sz="quarter" idx="11" hasCustomPrompt="1"/>
          </p:nvPr>
        </p:nvSpPr>
        <p:spPr>
          <a:xfrm>
            <a:off x="6658653" y="6592526"/>
            <a:ext cx="10937145" cy="2915264"/>
          </a:xfrm>
          <a:prstGeom prst="round2DiagRect">
            <a:avLst>
              <a:gd name="adj1" fmla="val 7976"/>
              <a:gd name="adj2" fmla="val 0"/>
            </a:avLst>
          </a:prstGeom>
          <a:solidFill>
            <a:schemeClr val="tx1">
              <a:alpha val="50000"/>
            </a:schemeClr>
          </a:solidFill>
        </p:spPr>
        <p:txBody>
          <a:bodyPr/>
          <a:lstStyle/>
          <a:p>
            <a:pPr lvl="0"/>
            <a:r>
              <a:rPr kumimoji="1" lang="en-US" altLang="ja-JP" dirty="0" smtClean="0"/>
              <a:t> </a:t>
            </a:r>
            <a:endParaRPr kumimoji="1" lang="ja-JP" altLang="en-US" dirty="0"/>
          </a:p>
        </p:txBody>
      </p:sp>
      <p:sp>
        <p:nvSpPr>
          <p:cNvPr id="10" name="タイトル 1"/>
          <p:cNvSpPr>
            <a:spLocks noGrp="1"/>
          </p:cNvSpPr>
          <p:nvPr>
            <p:ph type="title" hasCustomPrompt="1"/>
          </p:nvPr>
        </p:nvSpPr>
        <p:spPr>
          <a:xfrm>
            <a:off x="7350993" y="7000976"/>
            <a:ext cx="8945575" cy="1717694"/>
          </a:xfrm>
          <a:prstGeom prst="rect">
            <a:avLst/>
          </a:prstGeom>
        </p:spPr>
        <p:txBody>
          <a:bodyPr anchor="b">
            <a:noAutofit/>
          </a:bodyPr>
          <a:lstStyle>
            <a:lvl1pPr algn="l">
              <a:defRPr sz="9600" kern="0" spc="300" baseline="0">
                <a:solidFill>
                  <a:schemeClr val="bg1"/>
                </a:solidFill>
                <a:effectLst>
                  <a:innerShdw blurRad="63500" dist="50800">
                    <a:prstClr val="black">
                      <a:alpha val="50000"/>
                    </a:prstClr>
                  </a:innerShdw>
                </a:effectLst>
                <a:latin typeface="Bebas Neue Regular" pitchFamily="50" charset="0"/>
              </a:defRPr>
            </a:lvl1pPr>
          </a:lstStyle>
          <a:p>
            <a:r>
              <a:rPr kumimoji="1" lang="en-US" altLang="ja-JP" dirty="0" smtClean="0"/>
              <a:t>SECTION NAME</a:t>
            </a:r>
            <a:endParaRPr kumimoji="1" lang="ja-JP" altLang="en-US" dirty="0"/>
          </a:p>
        </p:txBody>
      </p:sp>
      <p:sp>
        <p:nvSpPr>
          <p:cNvPr id="11" name="テキスト プレースホルダー 5"/>
          <p:cNvSpPr>
            <a:spLocks noGrp="1"/>
          </p:cNvSpPr>
          <p:nvPr>
            <p:ph type="body" sz="quarter" idx="13" hasCustomPrompt="1"/>
          </p:nvPr>
        </p:nvSpPr>
        <p:spPr>
          <a:xfrm>
            <a:off x="7258179" y="8487571"/>
            <a:ext cx="9050746" cy="763122"/>
          </a:xfrm>
        </p:spPr>
        <p:txBody>
          <a:bodyPr>
            <a:noAutofit/>
          </a:bodyPr>
          <a:lstStyle>
            <a:lvl1pPr algn="l">
              <a:spcBef>
                <a:spcPts val="0"/>
              </a:spcBef>
              <a:defRPr sz="3600" i="1" spc="0" baseline="0">
                <a:solidFill>
                  <a:schemeClr val="bg1"/>
                </a:solidFill>
                <a:effectLst/>
              </a:defRPr>
            </a:lvl1pPr>
          </a:lstStyle>
          <a:p>
            <a:pPr lvl="0"/>
            <a:r>
              <a:rPr kumimoji="1" lang="en-US" altLang="ja-JP" dirty="0" smtClean="0"/>
              <a:t>Short Description</a:t>
            </a:r>
            <a:endParaRPr kumimoji="1" lang="ja-JP" altLang="en-US" dirty="0" smtClean="0"/>
          </a:p>
        </p:txBody>
      </p:sp>
    </p:spTree>
    <p:extLst>
      <p:ext uri="{BB962C8B-B14F-4D97-AF65-F5344CB8AC3E}">
        <p14:creationId xmlns:p14="http://schemas.microsoft.com/office/powerpoint/2010/main" val="23188813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par>
                          <p:cTn id="8" fill="hold">
                            <p:stCondLst>
                              <p:cond delay="500"/>
                            </p:stCondLst>
                            <p:childTnLst>
                              <p:par>
                                <p:cTn id="9" presetID="56" presetClass="entr" presetSubtype="0" fill="hold" grpId="0" nodeType="afterEffect">
                                  <p:stCondLst>
                                    <p:cond delay="250"/>
                                  </p:stCondLst>
                                  <p:iterate type="lt">
                                    <p:tmPct val="10000"/>
                                  </p:iterate>
                                  <p:childTnLst>
                                    <p:set>
                                      <p:cBhvr>
                                        <p:cTn id="10" dur="1" fill="hold">
                                          <p:stCondLst>
                                            <p:cond delay="0"/>
                                          </p:stCondLst>
                                        </p:cTn>
                                        <p:tgtEl>
                                          <p:spTgt spid="10"/>
                                        </p:tgtEl>
                                        <p:attrNameLst>
                                          <p:attrName>style.visibility</p:attrName>
                                        </p:attrNameLst>
                                      </p:cBhvr>
                                      <p:to>
                                        <p:strVal val="visible"/>
                                      </p:to>
                                    </p:set>
                                    <p:anim by="(-#ppt_w*2)" calcmode="lin" valueType="num">
                                      <p:cBhvr rctx="PPT">
                                        <p:cTn id="11" dur="375" autoRev="1" fill="hold">
                                          <p:stCondLst>
                                            <p:cond delay="0"/>
                                          </p:stCondLst>
                                        </p:cTn>
                                        <p:tgtEl>
                                          <p:spTgt spid="10"/>
                                        </p:tgtEl>
                                        <p:attrNameLst>
                                          <p:attrName>ppt_w</p:attrName>
                                        </p:attrNameLst>
                                      </p:cBhvr>
                                    </p:anim>
                                    <p:anim by="(#ppt_w*0.50)" calcmode="lin" valueType="num">
                                      <p:cBhvr>
                                        <p:cTn id="12" dur="375" decel="50000" autoRev="1" fill="hold">
                                          <p:stCondLst>
                                            <p:cond delay="0"/>
                                          </p:stCondLst>
                                        </p:cTn>
                                        <p:tgtEl>
                                          <p:spTgt spid="10"/>
                                        </p:tgtEl>
                                        <p:attrNameLst>
                                          <p:attrName>ppt_x</p:attrName>
                                        </p:attrNameLst>
                                      </p:cBhvr>
                                    </p:anim>
                                    <p:anim from="(-#ppt_h/2)" to="(#ppt_y)" calcmode="lin" valueType="num">
                                      <p:cBhvr>
                                        <p:cTn id="13" dur="750" fill="hold">
                                          <p:stCondLst>
                                            <p:cond delay="0"/>
                                          </p:stCondLst>
                                        </p:cTn>
                                        <p:tgtEl>
                                          <p:spTgt spid="10"/>
                                        </p:tgtEl>
                                        <p:attrNameLst>
                                          <p:attrName>ppt_y</p:attrName>
                                        </p:attrNameLst>
                                      </p:cBhvr>
                                    </p:anim>
                                    <p:animRot by="21600000">
                                      <p:cBhvr>
                                        <p:cTn id="14" dur="750" fill="hold">
                                          <p:stCondLst>
                                            <p:cond delay="0"/>
                                          </p:stCondLst>
                                        </p:cTn>
                                        <p:tgtEl>
                                          <p:spTgt spid="10"/>
                                        </p:tgtEl>
                                        <p:attrNameLst>
                                          <p:attrName>r</p:attrName>
                                        </p:attrNameLst>
                                      </p:cBhvr>
                                    </p:animRot>
                                  </p:childTnLst>
                                </p:cTn>
                              </p:par>
                              <p:par>
                                <p:cTn id="15" presetID="56" presetClass="entr" presetSubtype="0" fill="hold" grpId="0" nodeType="withEffect">
                                  <p:stCondLst>
                                    <p:cond delay="500"/>
                                  </p:stCondLst>
                                  <p:iterate type="lt">
                                    <p:tmPct val="4000"/>
                                  </p:iterate>
                                  <p:childTnLst>
                                    <p:set>
                                      <p:cBhvr>
                                        <p:cTn id="16" dur="1" fill="hold">
                                          <p:stCondLst>
                                            <p:cond delay="0"/>
                                          </p:stCondLst>
                                        </p:cTn>
                                        <p:tgtEl>
                                          <p:spTgt spid="11">
                                            <p:txEl>
                                              <p:pRg st="0" end="0"/>
                                            </p:txEl>
                                          </p:spTgt>
                                        </p:tgtEl>
                                        <p:attrNameLst>
                                          <p:attrName>style.visibility</p:attrName>
                                        </p:attrNameLst>
                                      </p:cBhvr>
                                      <p:to>
                                        <p:strVal val="visible"/>
                                      </p:to>
                                    </p:set>
                                    <p:anim by="(-#ppt_w*2)" calcmode="lin" valueType="num">
                                      <p:cBhvr rctx="PPT">
                                        <p:cTn id="17" dur="375" autoRev="1" fill="hold">
                                          <p:stCondLst>
                                            <p:cond delay="0"/>
                                          </p:stCondLst>
                                        </p:cTn>
                                        <p:tgtEl>
                                          <p:spTgt spid="11">
                                            <p:txEl>
                                              <p:pRg st="0" end="0"/>
                                            </p:txEl>
                                          </p:spTgt>
                                        </p:tgtEl>
                                        <p:attrNameLst>
                                          <p:attrName>ppt_w</p:attrName>
                                        </p:attrNameLst>
                                      </p:cBhvr>
                                    </p:anim>
                                    <p:anim by="(#ppt_w*0.50)" calcmode="lin" valueType="num">
                                      <p:cBhvr>
                                        <p:cTn id="18" dur="375" decel="50000" autoRev="1" fill="hold">
                                          <p:stCondLst>
                                            <p:cond delay="0"/>
                                          </p:stCondLst>
                                        </p:cTn>
                                        <p:tgtEl>
                                          <p:spTgt spid="11">
                                            <p:txEl>
                                              <p:pRg st="0" end="0"/>
                                            </p:txEl>
                                          </p:spTgt>
                                        </p:tgtEl>
                                        <p:attrNameLst>
                                          <p:attrName>ppt_x</p:attrName>
                                        </p:attrNameLst>
                                      </p:cBhvr>
                                    </p:anim>
                                    <p:anim from="(-#ppt_h/2)" to="(#ppt_y)" calcmode="lin" valueType="num">
                                      <p:cBhvr>
                                        <p:cTn id="19" dur="750" fill="hold">
                                          <p:stCondLst>
                                            <p:cond delay="0"/>
                                          </p:stCondLst>
                                        </p:cTn>
                                        <p:tgtEl>
                                          <p:spTgt spid="11">
                                            <p:txEl>
                                              <p:pRg st="0" end="0"/>
                                            </p:txEl>
                                          </p:spTgt>
                                        </p:tgtEl>
                                        <p:attrNameLst>
                                          <p:attrName>ppt_y</p:attrName>
                                        </p:attrNameLst>
                                      </p:cBhvr>
                                    </p:anim>
                                    <p:animRot by="21600000">
                                      <p:cBhvr>
                                        <p:cTn id="20" dur="750" fill="hold">
                                          <p:stCondLst>
                                            <p:cond delay="0"/>
                                          </p:stCondLst>
                                        </p:cTn>
                                        <p:tgtEl>
                                          <p:spTgt spid="11">
                                            <p:txEl>
                                              <p:pRg st="0" end="0"/>
                                            </p:txEl>
                                          </p:spTgt>
                                        </p:tgtEl>
                                        <p:attrNameLst>
                                          <p:attrName>r</p:attrName>
                                        </p:attrNameLst>
                                      </p:cBhvr>
                                    </p:animRot>
                                  </p:childTnLst>
                                </p:cTn>
                              </p:par>
                              <p:par>
                                <p:cTn id="21" presetID="2" presetClass="entr" presetSubtype="8" decel="100000" fill="hold" grpId="0" nodeType="withEffect">
                                  <p:stCondLst>
                                    <p:cond delay="0"/>
                                  </p:stCondLst>
                                  <p:childTnLst>
                                    <p:set>
                                      <p:cBhvr>
                                        <p:cTn id="22" dur="1" fill="hold">
                                          <p:stCondLst>
                                            <p:cond delay="0"/>
                                          </p:stCondLst>
                                        </p:cTn>
                                        <p:tgtEl>
                                          <p:spTgt spid="8"/>
                                        </p:tgtEl>
                                        <p:attrNameLst>
                                          <p:attrName>style.visibility</p:attrName>
                                        </p:attrNameLst>
                                      </p:cBhvr>
                                      <p:to>
                                        <p:strVal val="visible"/>
                                      </p:to>
                                    </p:set>
                                    <p:anim calcmode="lin" valueType="num">
                                      <p:cBhvr additive="base">
                                        <p:cTn id="23" dur="500" fill="hold"/>
                                        <p:tgtEl>
                                          <p:spTgt spid="8"/>
                                        </p:tgtEl>
                                        <p:attrNameLst>
                                          <p:attrName>ppt_x</p:attrName>
                                        </p:attrNameLst>
                                      </p:cBhvr>
                                      <p:tavLst>
                                        <p:tav tm="0">
                                          <p:val>
                                            <p:strVal val="0-#ppt_w/2"/>
                                          </p:val>
                                        </p:tav>
                                        <p:tav tm="100000">
                                          <p:val>
                                            <p:strVal val="#ppt_x"/>
                                          </p:val>
                                        </p:tav>
                                      </p:tavLst>
                                    </p:anim>
                                    <p:anim calcmode="lin" valueType="num">
                                      <p:cBhvr additive="base">
                                        <p:cTn id="24" dur="500" fill="hold"/>
                                        <p:tgtEl>
                                          <p:spTgt spid="8"/>
                                        </p:tgtEl>
                                        <p:attrNameLst>
                                          <p:attrName>ppt_y</p:attrName>
                                        </p:attrNameLst>
                                      </p:cBhvr>
                                      <p:tavLst>
                                        <p:tav tm="0">
                                          <p:val>
                                            <p:strVal val="#ppt_y"/>
                                          </p:val>
                                        </p:tav>
                                        <p:tav tm="100000">
                                          <p:val>
                                            <p:strVal val="#ppt_y"/>
                                          </p:val>
                                        </p:tav>
                                      </p:tavLst>
                                    </p:anim>
                                  </p:childTnLst>
                                </p:cTn>
                              </p:par>
                              <p:par>
                                <p:cTn id="25" presetID="2" presetClass="entr" presetSubtype="2" decel="100000" fill="hold" grpId="0" nodeType="withEffect">
                                  <p:stCondLst>
                                    <p:cond delay="250"/>
                                  </p:stCondLst>
                                  <p:childTnLst>
                                    <p:set>
                                      <p:cBhvr>
                                        <p:cTn id="26" dur="1" fill="hold">
                                          <p:stCondLst>
                                            <p:cond delay="0"/>
                                          </p:stCondLst>
                                        </p:cTn>
                                        <p:tgtEl>
                                          <p:spTgt spid="9"/>
                                        </p:tgtEl>
                                        <p:attrNameLst>
                                          <p:attrName>style.visibility</p:attrName>
                                        </p:attrNameLst>
                                      </p:cBhvr>
                                      <p:to>
                                        <p:strVal val="visible"/>
                                      </p:to>
                                    </p:set>
                                    <p:anim calcmode="lin" valueType="num">
                                      <p:cBhvr additive="base">
                                        <p:cTn id="27" dur="500" fill="hold"/>
                                        <p:tgtEl>
                                          <p:spTgt spid="9"/>
                                        </p:tgtEl>
                                        <p:attrNameLst>
                                          <p:attrName>ppt_x</p:attrName>
                                        </p:attrNameLst>
                                      </p:cBhvr>
                                      <p:tavLst>
                                        <p:tav tm="0">
                                          <p:val>
                                            <p:strVal val="1+#ppt_w/2"/>
                                          </p:val>
                                        </p:tav>
                                        <p:tav tm="100000">
                                          <p:val>
                                            <p:strVal val="#ppt_x"/>
                                          </p:val>
                                        </p:tav>
                                      </p:tavLst>
                                    </p:anim>
                                    <p:anim calcmode="lin" valueType="num">
                                      <p:cBhvr additive="base">
                                        <p:cTn id="28" dur="50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9" grpId="0" animBg="1">
        <p:tmplLst>
          <p:tmpl>
            <p:tnLst>
              <p:par>
                <p:cTn presetID="2" presetClass="entr" presetSubtype="2" decel="100000" fill="hold" nodeType="withEffect">
                  <p:stCondLst>
                    <p:cond delay="250"/>
                  </p:stCondLst>
                  <p:childTnLst>
                    <p:set>
                      <p:cBhvr>
                        <p:cTn dur="1" fill="hold">
                          <p:stCondLst>
                            <p:cond delay="0"/>
                          </p:stCondLst>
                        </p:cTn>
                        <p:tgtEl>
                          <p:spTgt spid="9"/>
                        </p:tgtEl>
                        <p:attrNameLst>
                          <p:attrName>style.visibility</p:attrName>
                        </p:attrNameLst>
                      </p:cBhvr>
                      <p:to>
                        <p:strVal val="visible"/>
                      </p:to>
                    </p:set>
                    <p:anim calcmode="lin" valueType="num">
                      <p:cBhvr additive="base">
                        <p:cTn dur="500" fill="hold"/>
                        <p:tgtEl>
                          <p:spTgt spid="9"/>
                        </p:tgtEl>
                        <p:attrNameLst>
                          <p:attrName>ppt_x</p:attrName>
                        </p:attrNameLst>
                      </p:cBhvr>
                      <p:tavLst>
                        <p:tav tm="0">
                          <p:val>
                            <p:strVal val="1+#ppt_w/2"/>
                          </p:val>
                        </p:tav>
                        <p:tav tm="100000">
                          <p:val>
                            <p:strVal val="#ppt_x"/>
                          </p:val>
                        </p:tav>
                      </p:tavLst>
                    </p:anim>
                    <p:anim calcmode="lin" valueType="num">
                      <p:cBhvr additive="base">
                        <p:cTn dur="500" fill="hold"/>
                        <p:tgtEl>
                          <p:spTgt spid="9"/>
                        </p:tgtEl>
                        <p:attrNameLst>
                          <p:attrName>ppt_y</p:attrName>
                        </p:attrNameLst>
                      </p:cBhvr>
                      <p:tavLst>
                        <p:tav tm="0">
                          <p:val>
                            <p:strVal val="#ppt_y"/>
                          </p:val>
                        </p:tav>
                        <p:tav tm="100000">
                          <p:val>
                            <p:strVal val="#ppt_y"/>
                          </p:val>
                        </p:tav>
                      </p:tavLst>
                    </p:anim>
                  </p:childTnLst>
                </p:cTn>
              </p:par>
            </p:tnLst>
          </p:tmpl>
        </p:tmplLst>
      </p:bldP>
      <p:bldP spid="8" grpId="0" animBg="1">
        <p:tmplLst>
          <p:tmpl>
            <p:tnLst>
              <p:par>
                <p:cTn presetID="2" presetClass="entr" presetSubtype="8" decel="100000" fill="hold" nodeType="withEffect">
                  <p:stCondLst>
                    <p:cond delay="0"/>
                  </p:stCondLst>
                  <p:childTnLst>
                    <p:set>
                      <p:cBhvr>
                        <p:cTn dur="1" fill="hold">
                          <p:stCondLst>
                            <p:cond delay="0"/>
                          </p:stCondLst>
                        </p:cTn>
                        <p:tgtEl>
                          <p:spTgt spid="8"/>
                        </p:tgtEl>
                        <p:attrNameLst>
                          <p:attrName>style.visibility</p:attrName>
                        </p:attrNameLst>
                      </p:cBhvr>
                      <p:to>
                        <p:strVal val="visible"/>
                      </p:to>
                    </p:set>
                    <p:anim calcmode="lin" valueType="num">
                      <p:cBhvr additive="base">
                        <p:cTn dur="500" fill="hold"/>
                        <p:tgtEl>
                          <p:spTgt spid="8"/>
                        </p:tgtEl>
                        <p:attrNameLst>
                          <p:attrName>ppt_x</p:attrName>
                        </p:attrNameLst>
                      </p:cBhvr>
                      <p:tavLst>
                        <p:tav tm="0">
                          <p:val>
                            <p:strVal val="0-#ppt_w/2"/>
                          </p:val>
                        </p:tav>
                        <p:tav tm="100000">
                          <p:val>
                            <p:strVal val="#ppt_x"/>
                          </p:val>
                        </p:tav>
                      </p:tavLst>
                    </p:anim>
                    <p:anim calcmode="lin" valueType="num">
                      <p:cBhvr additive="base">
                        <p:cTn dur="500" fill="hold"/>
                        <p:tgtEl>
                          <p:spTgt spid="8"/>
                        </p:tgtEl>
                        <p:attrNameLst>
                          <p:attrName>ppt_y</p:attrName>
                        </p:attrNameLst>
                      </p:cBhvr>
                      <p:tavLst>
                        <p:tav tm="0">
                          <p:val>
                            <p:strVal val="#ppt_y"/>
                          </p:val>
                        </p:tav>
                        <p:tav tm="100000">
                          <p:val>
                            <p:strVal val="#ppt_y"/>
                          </p:val>
                        </p:tav>
                      </p:tavLst>
                    </p:anim>
                  </p:childTnLst>
                </p:cTn>
              </p:par>
            </p:tnLst>
          </p:tmpl>
        </p:tmplLst>
      </p:bldP>
      <p:bldP spid="10" grpId="0"/>
      <p:bldP spid="11" grpId="0" build="p">
        <p:tmplLst>
          <p:tmpl lvl="1">
            <p:tnLst>
              <p:par>
                <p:cTn presetID="56" presetClass="entr" presetSubtype="0" fill="hold" nodeType="withEffect">
                  <p:stCondLst>
                    <p:cond delay="500"/>
                  </p:stCondLst>
                  <p:iterate type="lt">
                    <p:tmPct val="4000"/>
                  </p:iterate>
                  <p:childTnLst>
                    <p:set>
                      <p:cBhvr>
                        <p:cTn dur="1" fill="hold">
                          <p:stCondLst>
                            <p:cond delay="0"/>
                          </p:stCondLst>
                        </p:cTn>
                        <p:tgtEl>
                          <p:spTgt spid="11"/>
                        </p:tgtEl>
                        <p:attrNameLst>
                          <p:attrName>style.visibility</p:attrName>
                        </p:attrNameLst>
                      </p:cBhvr>
                      <p:to>
                        <p:strVal val="visible"/>
                      </p:to>
                    </p:set>
                    <p:anim by="(-#ppt_w*2)" calcmode="lin" valueType="num">
                      <p:cBhvr rctx="PPT">
                        <p:cTn dur="375" autoRev="1" fill="hold">
                          <p:stCondLst>
                            <p:cond delay="0"/>
                          </p:stCondLst>
                        </p:cTn>
                        <p:tgtEl>
                          <p:spTgt spid="11"/>
                        </p:tgtEl>
                        <p:attrNameLst>
                          <p:attrName>ppt_w</p:attrName>
                        </p:attrNameLst>
                      </p:cBhvr>
                    </p:anim>
                    <p:anim by="(#ppt_w*0.50)" calcmode="lin" valueType="num">
                      <p:cBhvr>
                        <p:cTn dur="375" decel="50000" autoRev="1" fill="hold">
                          <p:stCondLst>
                            <p:cond delay="0"/>
                          </p:stCondLst>
                        </p:cTn>
                        <p:tgtEl>
                          <p:spTgt spid="11"/>
                        </p:tgtEl>
                        <p:attrNameLst>
                          <p:attrName>ppt_x</p:attrName>
                        </p:attrNameLst>
                      </p:cBhvr>
                    </p:anim>
                    <p:anim from="(-#ppt_h/2)" to="(#ppt_y)" calcmode="lin" valueType="num">
                      <p:cBhvr>
                        <p:cTn dur="750" fill="hold">
                          <p:stCondLst>
                            <p:cond delay="0"/>
                          </p:stCondLst>
                        </p:cTn>
                        <p:tgtEl>
                          <p:spTgt spid="11"/>
                        </p:tgtEl>
                        <p:attrNameLst>
                          <p:attrName>ppt_y</p:attrName>
                        </p:attrNameLst>
                      </p:cBhvr>
                    </p:anim>
                    <p:animRot by="21600000">
                      <p:cBhvr>
                        <p:cTn dur="750" fill="hold">
                          <p:stCondLst>
                            <p:cond delay="0"/>
                          </p:stCondLst>
                        </p:cTn>
                        <p:tgtEl>
                          <p:spTgt spid="11"/>
                        </p:tgtEl>
                        <p:attrNameLst>
                          <p:attrName>r</p:attrName>
                        </p:attrNameLst>
                      </p:cBhvr>
                    </p:animRot>
                  </p:childTnLst>
                </p:cTn>
              </p:par>
            </p:tnLst>
          </p:tmpl>
        </p:tmplLst>
      </p:bldP>
    </p:bldLst>
  </p:timing>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6 Images">
    <p:spTree>
      <p:nvGrpSpPr>
        <p:cNvPr id="1" name=""/>
        <p:cNvGrpSpPr/>
        <p:nvPr/>
      </p:nvGrpSpPr>
      <p:grpSpPr>
        <a:xfrm>
          <a:off x="0" y="0"/>
          <a:ext cx="0" cy="0"/>
          <a:chOff x="0" y="0"/>
          <a:chExt cx="0" cy="0"/>
        </a:xfrm>
      </p:grpSpPr>
      <p:sp>
        <p:nvSpPr>
          <p:cNvPr id="3" name="フッター プレースホルダー 2"/>
          <p:cNvSpPr>
            <a:spLocks noGrp="1"/>
          </p:cNvSpPr>
          <p:nvPr>
            <p:ph type="ftr" sz="quarter" idx="10"/>
          </p:nvPr>
        </p:nvSpPr>
        <p:spPr/>
        <p:txBody>
          <a:bodyPr/>
          <a:lstStyle/>
          <a:p>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F95F845C-B07D-424A-A6EA-96D8F4A7E4C5}" type="slidenum">
              <a:rPr lang="ja-JP" altLang="en-US" smtClean="0"/>
              <a:pPr/>
              <a:t>‹#›</a:t>
            </a:fld>
            <a:endParaRPr lang="ja-JP" altLang="en-US"/>
          </a:p>
        </p:txBody>
      </p:sp>
      <p:sp>
        <p:nvSpPr>
          <p:cNvPr id="5" name="対角する 2 つの角を丸めた四角形 4"/>
          <p:cNvSpPr/>
          <p:nvPr userDrawn="1"/>
        </p:nvSpPr>
        <p:spPr>
          <a:xfrm>
            <a:off x="997723" y="406509"/>
            <a:ext cx="5140711" cy="3619427"/>
          </a:xfrm>
          <a:prstGeom prst="round2DiagRect">
            <a:avLst>
              <a:gd name="adj1" fmla="val 4236"/>
              <a:gd name="adj2" fmla="val 0"/>
            </a:avLst>
          </a:prstGeom>
          <a:solidFill>
            <a:schemeClr val="tx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図プレースホルダー 9"/>
          <p:cNvSpPr>
            <a:spLocks noGrp="1"/>
          </p:cNvSpPr>
          <p:nvPr>
            <p:ph type="pic" sz="quarter" idx="15" hasCustomPrompt="1"/>
          </p:nvPr>
        </p:nvSpPr>
        <p:spPr>
          <a:xfrm>
            <a:off x="1167609" y="582952"/>
            <a:ext cx="4800939" cy="3266540"/>
          </a:xfrm>
          <a:prstGeom prst="round2DiagRect">
            <a:avLst>
              <a:gd name="adj1" fmla="val 2722"/>
              <a:gd name="adj2" fmla="val 0"/>
            </a:avLst>
          </a:prstGeom>
          <a:solidFill>
            <a:schemeClr val="tx1">
              <a:alpha val="30000"/>
            </a:schemeClr>
          </a:solidFill>
        </p:spPr>
        <p:txBody>
          <a:bodyPr/>
          <a:lstStyle>
            <a:lvl1pPr>
              <a:defRPr/>
            </a:lvl1pPr>
          </a:lstStyle>
          <a:p>
            <a:r>
              <a:rPr kumimoji="1" lang="en-US" altLang="ja-JP" dirty="0" smtClean="0"/>
              <a:t>Add an image</a:t>
            </a:r>
            <a:endParaRPr kumimoji="1" lang="ja-JP" altLang="en-US" dirty="0"/>
          </a:p>
        </p:txBody>
      </p:sp>
      <p:sp>
        <p:nvSpPr>
          <p:cNvPr id="8" name="テキスト プレースホルダー 7"/>
          <p:cNvSpPr>
            <a:spLocks noGrp="1"/>
          </p:cNvSpPr>
          <p:nvPr>
            <p:ph type="body" sz="quarter" idx="16" hasCustomPrompt="1"/>
          </p:nvPr>
        </p:nvSpPr>
        <p:spPr>
          <a:xfrm>
            <a:off x="593540" y="2812401"/>
            <a:ext cx="4697577" cy="629205"/>
          </a:xfrm>
          <a:prstGeom prst="rect">
            <a:avLst/>
          </a:prstGeom>
          <a:solidFill>
            <a:srgbClr val="FFFFFF">
              <a:alpha val="60000"/>
            </a:srgbClr>
          </a:solidFill>
        </p:spPr>
        <p:txBody>
          <a:bodyPr anchor="ctr">
            <a:noAutofit/>
          </a:bodyPr>
          <a:lstStyle>
            <a:lvl1pPr>
              <a:defRPr sz="3200">
                <a:latin typeface="Bebas Neue Regular" pitchFamily="50" charset="0"/>
              </a:defRPr>
            </a:lvl1pPr>
          </a:lstStyle>
          <a:p>
            <a:pPr lvl="0"/>
            <a:r>
              <a:rPr kumimoji="1" lang="en-US" altLang="ja-JP" dirty="0" smtClean="0"/>
              <a:t>CAPTION</a:t>
            </a:r>
            <a:endParaRPr kumimoji="1" lang="ja-JP" altLang="en-US" dirty="0"/>
          </a:p>
        </p:txBody>
      </p:sp>
      <p:sp>
        <p:nvSpPr>
          <p:cNvPr id="9" name="直角三角形 8"/>
          <p:cNvSpPr/>
          <p:nvPr userDrawn="1"/>
        </p:nvSpPr>
        <p:spPr>
          <a:xfrm rot="10800000">
            <a:off x="593541" y="3441606"/>
            <a:ext cx="404180" cy="404180"/>
          </a:xfrm>
          <a:prstGeom prst="rtTriangle">
            <a:avLst/>
          </a:prstGeom>
          <a:solidFill>
            <a:schemeClr val="accent4">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 name="対角する 2 つの角を丸めた四角形 17"/>
          <p:cNvSpPr/>
          <p:nvPr userDrawn="1"/>
        </p:nvSpPr>
        <p:spPr>
          <a:xfrm>
            <a:off x="6695016" y="406509"/>
            <a:ext cx="5140711" cy="3619427"/>
          </a:xfrm>
          <a:prstGeom prst="round2DiagRect">
            <a:avLst>
              <a:gd name="adj1" fmla="val 4236"/>
              <a:gd name="adj2" fmla="val 0"/>
            </a:avLst>
          </a:prstGeom>
          <a:solidFill>
            <a:schemeClr val="tx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 name="図プレースホルダー 9"/>
          <p:cNvSpPr>
            <a:spLocks noGrp="1"/>
          </p:cNvSpPr>
          <p:nvPr>
            <p:ph type="pic" sz="quarter" idx="17" hasCustomPrompt="1"/>
          </p:nvPr>
        </p:nvSpPr>
        <p:spPr>
          <a:xfrm>
            <a:off x="6864902" y="582952"/>
            <a:ext cx="4800939" cy="3266540"/>
          </a:xfrm>
          <a:prstGeom prst="round2DiagRect">
            <a:avLst>
              <a:gd name="adj1" fmla="val 2722"/>
              <a:gd name="adj2" fmla="val 0"/>
            </a:avLst>
          </a:prstGeom>
          <a:solidFill>
            <a:schemeClr val="tx1">
              <a:alpha val="30000"/>
            </a:schemeClr>
          </a:solidFill>
        </p:spPr>
        <p:txBody>
          <a:bodyPr/>
          <a:lstStyle>
            <a:lvl1pPr>
              <a:defRPr/>
            </a:lvl1pPr>
          </a:lstStyle>
          <a:p>
            <a:r>
              <a:rPr kumimoji="1" lang="en-US" altLang="ja-JP" dirty="0" smtClean="0"/>
              <a:t>Add an image</a:t>
            </a:r>
            <a:endParaRPr kumimoji="1" lang="ja-JP" altLang="en-US" dirty="0"/>
          </a:p>
        </p:txBody>
      </p:sp>
      <p:sp>
        <p:nvSpPr>
          <p:cNvPr id="20" name="テキスト プレースホルダー 7"/>
          <p:cNvSpPr>
            <a:spLocks noGrp="1"/>
          </p:cNvSpPr>
          <p:nvPr>
            <p:ph type="body" sz="quarter" idx="18" hasCustomPrompt="1"/>
          </p:nvPr>
        </p:nvSpPr>
        <p:spPr>
          <a:xfrm>
            <a:off x="6290833" y="2812401"/>
            <a:ext cx="4697577" cy="629205"/>
          </a:xfrm>
          <a:prstGeom prst="rect">
            <a:avLst/>
          </a:prstGeom>
          <a:solidFill>
            <a:srgbClr val="FFFFFF">
              <a:alpha val="60000"/>
            </a:srgbClr>
          </a:solidFill>
        </p:spPr>
        <p:txBody>
          <a:bodyPr anchor="ctr">
            <a:noAutofit/>
          </a:bodyPr>
          <a:lstStyle>
            <a:lvl1pPr>
              <a:defRPr sz="3200">
                <a:latin typeface="Bebas Neue Regular" pitchFamily="50" charset="0"/>
              </a:defRPr>
            </a:lvl1pPr>
          </a:lstStyle>
          <a:p>
            <a:pPr lvl="0"/>
            <a:r>
              <a:rPr kumimoji="1" lang="en-US" altLang="ja-JP" dirty="0" smtClean="0"/>
              <a:t>CAPTION</a:t>
            </a:r>
            <a:endParaRPr kumimoji="1" lang="ja-JP" altLang="en-US" dirty="0"/>
          </a:p>
        </p:txBody>
      </p:sp>
      <p:sp>
        <p:nvSpPr>
          <p:cNvPr id="21" name="直角三角形 20"/>
          <p:cNvSpPr/>
          <p:nvPr userDrawn="1"/>
        </p:nvSpPr>
        <p:spPr>
          <a:xfrm rot="10800000">
            <a:off x="6290834" y="3441606"/>
            <a:ext cx="404180" cy="404180"/>
          </a:xfrm>
          <a:prstGeom prst="rtTriangle">
            <a:avLst/>
          </a:prstGeom>
          <a:solidFill>
            <a:schemeClr val="accent4">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 name="対角する 2 つの角を丸めた四角形 21"/>
          <p:cNvSpPr/>
          <p:nvPr userDrawn="1"/>
        </p:nvSpPr>
        <p:spPr>
          <a:xfrm>
            <a:off x="12406823" y="406509"/>
            <a:ext cx="5140711" cy="3619427"/>
          </a:xfrm>
          <a:prstGeom prst="round2DiagRect">
            <a:avLst>
              <a:gd name="adj1" fmla="val 4236"/>
              <a:gd name="adj2" fmla="val 0"/>
            </a:avLst>
          </a:prstGeom>
          <a:solidFill>
            <a:schemeClr val="tx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 name="図プレースホルダー 9"/>
          <p:cNvSpPr>
            <a:spLocks noGrp="1"/>
          </p:cNvSpPr>
          <p:nvPr>
            <p:ph type="pic" sz="quarter" idx="19" hasCustomPrompt="1"/>
          </p:nvPr>
        </p:nvSpPr>
        <p:spPr>
          <a:xfrm>
            <a:off x="12576709" y="582952"/>
            <a:ext cx="4800939" cy="3266540"/>
          </a:xfrm>
          <a:prstGeom prst="round2DiagRect">
            <a:avLst>
              <a:gd name="adj1" fmla="val 2722"/>
              <a:gd name="adj2" fmla="val 0"/>
            </a:avLst>
          </a:prstGeom>
          <a:solidFill>
            <a:schemeClr val="tx1">
              <a:alpha val="30000"/>
            </a:schemeClr>
          </a:solidFill>
        </p:spPr>
        <p:txBody>
          <a:bodyPr/>
          <a:lstStyle>
            <a:lvl1pPr>
              <a:defRPr/>
            </a:lvl1pPr>
          </a:lstStyle>
          <a:p>
            <a:r>
              <a:rPr kumimoji="1" lang="en-US" altLang="ja-JP" dirty="0" smtClean="0"/>
              <a:t>Add an image</a:t>
            </a:r>
            <a:endParaRPr kumimoji="1" lang="ja-JP" altLang="en-US" dirty="0"/>
          </a:p>
        </p:txBody>
      </p:sp>
      <p:sp>
        <p:nvSpPr>
          <p:cNvPr id="24" name="テキスト プレースホルダー 7"/>
          <p:cNvSpPr>
            <a:spLocks noGrp="1"/>
          </p:cNvSpPr>
          <p:nvPr>
            <p:ph type="body" sz="quarter" idx="20" hasCustomPrompt="1"/>
          </p:nvPr>
        </p:nvSpPr>
        <p:spPr>
          <a:xfrm>
            <a:off x="12002640" y="2812401"/>
            <a:ext cx="4697577" cy="629205"/>
          </a:xfrm>
          <a:prstGeom prst="rect">
            <a:avLst/>
          </a:prstGeom>
          <a:solidFill>
            <a:srgbClr val="FFFFFF">
              <a:alpha val="60000"/>
            </a:srgbClr>
          </a:solidFill>
        </p:spPr>
        <p:txBody>
          <a:bodyPr anchor="ctr">
            <a:noAutofit/>
          </a:bodyPr>
          <a:lstStyle>
            <a:lvl1pPr>
              <a:defRPr sz="3200">
                <a:latin typeface="Bebas Neue Regular" pitchFamily="50" charset="0"/>
              </a:defRPr>
            </a:lvl1pPr>
          </a:lstStyle>
          <a:p>
            <a:pPr lvl="0"/>
            <a:r>
              <a:rPr kumimoji="1" lang="en-US" altLang="ja-JP" dirty="0" smtClean="0"/>
              <a:t>CAPTION</a:t>
            </a:r>
            <a:endParaRPr kumimoji="1" lang="ja-JP" altLang="en-US" dirty="0"/>
          </a:p>
        </p:txBody>
      </p:sp>
      <p:sp>
        <p:nvSpPr>
          <p:cNvPr id="25" name="直角三角形 24"/>
          <p:cNvSpPr/>
          <p:nvPr userDrawn="1"/>
        </p:nvSpPr>
        <p:spPr>
          <a:xfrm rot="10800000">
            <a:off x="12002641" y="3441606"/>
            <a:ext cx="404180" cy="404180"/>
          </a:xfrm>
          <a:prstGeom prst="rtTriangle">
            <a:avLst/>
          </a:prstGeom>
          <a:solidFill>
            <a:schemeClr val="accent4">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6" name="対角する 2 つの角を丸めた四角形 25"/>
          <p:cNvSpPr/>
          <p:nvPr userDrawn="1"/>
        </p:nvSpPr>
        <p:spPr>
          <a:xfrm>
            <a:off x="980235" y="4289081"/>
            <a:ext cx="5140711" cy="3619427"/>
          </a:xfrm>
          <a:prstGeom prst="round2DiagRect">
            <a:avLst>
              <a:gd name="adj1" fmla="val 4236"/>
              <a:gd name="adj2" fmla="val 0"/>
            </a:avLst>
          </a:prstGeom>
          <a:solidFill>
            <a:schemeClr val="tx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 name="図プレースホルダー 9"/>
          <p:cNvSpPr>
            <a:spLocks noGrp="1"/>
          </p:cNvSpPr>
          <p:nvPr>
            <p:ph type="pic" sz="quarter" idx="21" hasCustomPrompt="1"/>
          </p:nvPr>
        </p:nvSpPr>
        <p:spPr>
          <a:xfrm>
            <a:off x="1150121" y="4465524"/>
            <a:ext cx="4800939" cy="3266540"/>
          </a:xfrm>
          <a:prstGeom prst="round2DiagRect">
            <a:avLst>
              <a:gd name="adj1" fmla="val 2722"/>
              <a:gd name="adj2" fmla="val 0"/>
            </a:avLst>
          </a:prstGeom>
          <a:solidFill>
            <a:schemeClr val="tx1">
              <a:alpha val="30000"/>
            </a:schemeClr>
          </a:solidFill>
        </p:spPr>
        <p:txBody>
          <a:bodyPr/>
          <a:lstStyle>
            <a:lvl1pPr>
              <a:defRPr/>
            </a:lvl1pPr>
          </a:lstStyle>
          <a:p>
            <a:r>
              <a:rPr kumimoji="1" lang="en-US" altLang="ja-JP" dirty="0" smtClean="0"/>
              <a:t>Add an image</a:t>
            </a:r>
            <a:endParaRPr kumimoji="1" lang="ja-JP" altLang="en-US" dirty="0"/>
          </a:p>
        </p:txBody>
      </p:sp>
      <p:sp>
        <p:nvSpPr>
          <p:cNvPr id="28" name="テキスト プレースホルダー 7"/>
          <p:cNvSpPr>
            <a:spLocks noGrp="1"/>
          </p:cNvSpPr>
          <p:nvPr>
            <p:ph type="body" sz="quarter" idx="22" hasCustomPrompt="1"/>
          </p:nvPr>
        </p:nvSpPr>
        <p:spPr>
          <a:xfrm>
            <a:off x="576052" y="6694973"/>
            <a:ext cx="4697577" cy="629205"/>
          </a:xfrm>
          <a:prstGeom prst="rect">
            <a:avLst/>
          </a:prstGeom>
          <a:solidFill>
            <a:srgbClr val="FFFFFF">
              <a:alpha val="60000"/>
            </a:srgbClr>
          </a:solidFill>
        </p:spPr>
        <p:txBody>
          <a:bodyPr anchor="ctr">
            <a:noAutofit/>
          </a:bodyPr>
          <a:lstStyle>
            <a:lvl1pPr>
              <a:defRPr sz="3200">
                <a:latin typeface="Bebas Neue Regular" pitchFamily="50" charset="0"/>
              </a:defRPr>
            </a:lvl1pPr>
          </a:lstStyle>
          <a:p>
            <a:pPr lvl="0"/>
            <a:r>
              <a:rPr kumimoji="1" lang="en-US" altLang="ja-JP" dirty="0" smtClean="0"/>
              <a:t>CAPTION</a:t>
            </a:r>
            <a:endParaRPr kumimoji="1" lang="ja-JP" altLang="en-US" dirty="0"/>
          </a:p>
        </p:txBody>
      </p:sp>
      <p:sp>
        <p:nvSpPr>
          <p:cNvPr id="29" name="直角三角形 28"/>
          <p:cNvSpPr/>
          <p:nvPr userDrawn="1"/>
        </p:nvSpPr>
        <p:spPr>
          <a:xfrm rot="10800000">
            <a:off x="576053" y="7324178"/>
            <a:ext cx="404180" cy="404180"/>
          </a:xfrm>
          <a:prstGeom prst="rtTriangle">
            <a:avLst/>
          </a:prstGeom>
          <a:solidFill>
            <a:schemeClr val="accent4">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0" name="対角する 2 つの角を丸めた四角形 29"/>
          <p:cNvSpPr/>
          <p:nvPr userDrawn="1"/>
        </p:nvSpPr>
        <p:spPr>
          <a:xfrm>
            <a:off x="6677528" y="4289081"/>
            <a:ext cx="5140711" cy="3619427"/>
          </a:xfrm>
          <a:prstGeom prst="round2DiagRect">
            <a:avLst>
              <a:gd name="adj1" fmla="val 4236"/>
              <a:gd name="adj2" fmla="val 0"/>
            </a:avLst>
          </a:prstGeom>
          <a:solidFill>
            <a:schemeClr val="tx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1" name="図プレースホルダー 9"/>
          <p:cNvSpPr>
            <a:spLocks noGrp="1"/>
          </p:cNvSpPr>
          <p:nvPr>
            <p:ph type="pic" sz="quarter" idx="23" hasCustomPrompt="1"/>
          </p:nvPr>
        </p:nvSpPr>
        <p:spPr>
          <a:xfrm>
            <a:off x="6847414" y="4465524"/>
            <a:ext cx="4800939" cy="3266540"/>
          </a:xfrm>
          <a:prstGeom prst="round2DiagRect">
            <a:avLst>
              <a:gd name="adj1" fmla="val 2722"/>
              <a:gd name="adj2" fmla="val 0"/>
            </a:avLst>
          </a:prstGeom>
          <a:solidFill>
            <a:schemeClr val="tx1">
              <a:alpha val="30000"/>
            </a:schemeClr>
          </a:solidFill>
        </p:spPr>
        <p:txBody>
          <a:bodyPr/>
          <a:lstStyle>
            <a:lvl1pPr>
              <a:defRPr/>
            </a:lvl1pPr>
          </a:lstStyle>
          <a:p>
            <a:r>
              <a:rPr kumimoji="1" lang="en-US" altLang="ja-JP" dirty="0" smtClean="0"/>
              <a:t>Add an image</a:t>
            </a:r>
            <a:endParaRPr kumimoji="1" lang="ja-JP" altLang="en-US" dirty="0"/>
          </a:p>
        </p:txBody>
      </p:sp>
      <p:sp>
        <p:nvSpPr>
          <p:cNvPr id="32" name="テキスト プレースホルダー 7"/>
          <p:cNvSpPr>
            <a:spLocks noGrp="1"/>
          </p:cNvSpPr>
          <p:nvPr>
            <p:ph type="body" sz="quarter" idx="24" hasCustomPrompt="1"/>
          </p:nvPr>
        </p:nvSpPr>
        <p:spPr>
          <a:xfrm>
            <a:off x="6273345" y="6694973"/>
            <a:ext cx="4697577" cy="629205"/>
          </a:xfrm>
          <a:prstGeom prst="rect">
            <a:avLst/>
          </a:prstGeom>
          <a:solidFill>
            <a:srgbClr val="FFFFFF">
              <a:alpha val="60000"/>
            </a:srgbClr>
          </a:solidFill>
        </p:spPr>
        <p:txBody>
          <a:bodyPr anchor="ctr">
            <a:noAutofit/>
          </a:bodyPr>
          <a:lstStyle>
            <a:lvl1pPr>
              <a:defRPr sz="3200">
                <a:latin typeface="Bebas Neue Regular" pitchFamily="50" charset="0"/>
              </a:defRPr>
            </a:lvl1pPr>
          </a:lstStyle>
          <a:p>
            <a:pPr lvl="0"/>
            <a:r>
              <a:rPr kumimoji="1" lang="en-US" altLang="ja-JP" dirty="0" smtClean="0"/>
              <a:t>CAPTION</a:t>
            </a:r>
            <a:endParaRPr kumimoji="1" lang="ja-JP" altLang="en-US" dirty="0"/>
          </a:p>
        </p:txBody>
      </p:sp>
      <p:sp>
        <p:nvSpPr>
          <p:cNvPr id="33" name="直角三角形 32"/>
          <p:cNvSpPr/>
          <p:nvPr userDrawn="1"/>
        </p:nvSpPr>
        <p:spPr>
          <a:xfrm rot="10800000">
            <a:off x="6273346" y="7324178"/>
            <a:ext cx="404180" cy="404180"/>
          </a:xfrm>
          <a:prstGeom prst="rtTriangle">
            <a:avLst/>
          </a:prstGeom>
          <a:solidFill>
            <a:schemeClr val="accent4">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4" name="対角する 2 つの角を丸めた四角形 33"/>
          <p:cNvSpPr/>
          <p:nvPr userDrawn="1"/>
        </p:nvSpPr>
        <p:spPr>
          <a:xfrm>
            <a:off x="12389335" y="4289081"/>
            <a:ext cx="5140711" cy="3619427"/>
          </a:xfrm>
          <a:prstGeom prst="round2DiagRect">
            <a:avLst>
              <a:gd name="adj1" fmla="val 4236"/>
              <a:gd name="adj2" fmla="val 0"/>
            </a:avLst>
          </a:prstGeom>
          <a:solidFill>
            <a:schemeClr val="tx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5" name="図プレースホルダー 9"/>
          <p:cNvSpPr>
            <a:spLocks noGrp="1"/>
          </p:cNvSpPr>
          <p:nvPr>
            <p:ph type="pic" sz="quarter" idx="25" hasCustomPrompt="1"/>
          </p:nvPr>
        </p:nvSpPr>
        <p:spPr>
          <a:xfrm>
            <a:off x="12559221" y="4465524"/>
            <a:ext cx="4800939" cy="3266540"/>
          </a:xfrm>
          <a:prstGeom prst="round2DiagRect">
            <a:avLst>
              <a:gd name="adj1" fmla="val 2722"/>
              <a:gd name="adj2" fmla="val 0"/>
            </a:avLst>
          </a:prstGeom>
          <a:solidFill>
            <a:schemeClr val="tx1">
              <a:alpha val="30000"/>
            </a:schemeClr>
          </a:solidFill>
        </p:spPr>
        <p:txBody>
          <a:bodyPr/>
          <a:lstStyle>
            <a:lvl1pPr>
              <a:defRPr/>
            </a:lvl1pPr>
          </a:lstStyle>
          <a:p>
            <a:r>
              <a:rPr kumimoji="1" lang="en-US" altLang="ja-JP" dirty="0" smtClean="0"/>
              <a:t>Add an image</a:t>
            </a:r>
            <a:endParaRPr kumimoji="1" lang="ja-JP" altLang="en-US" dirty="0"/>
          </a:p>
        </p:txBody>
      </p:sp>
      <p:sp>
        <p:nvSpPr>
          <p:cNvPr id="36" name="テキスト プレースホルダー 7"/>
          <p:cNvSpPr>
            <a:spLocks noGrp="1"/>
          </p:cNvSpPr>
          <p:nvPr>
            <p:ph type="body" sz="quarter" idx="26" hasCustomPrompt="1"/>
          </p:nvPr>
        </p:nvSpPr>
        <p:spPr>
          <a:xfrm>
            <a:off x="11985152" y="6694973"/>
            <a:ext cx="4697577" cy="629205"/>
          </a:xfrm>
          <a:prstGeom prst="rect">
            <a:avLst/>
          </a:prstGeom>
          <a:solidFill>
            <a:srgbClr val="FFFFFF">
              <a:alpha val="60000"/>
            </a:srgbClr>
          </a:solidFill>
        </p:spPr>
        <p:txBody>
          <a:bodyPr anchor="ctr">
            <a:noAutofit/>
          </a:bodyPr>
          <a:lstStyle>
            <a:lvl1pPr>
              <a:defRPr sz="3200">
                <a:latin typeface="Bebas Neue Regular" pitchFamily="50" charset="0"/>
              </a:defRPr>
            </a:lvl1pPr>
          </a:lstStyle>
          <a:p>
            <a:pPr lvl="0"/>
            <a:r>
              <a:rPr kumimoji="1" lang="en-US" altLang="ja-JP" dirty="0" smtClean="0"/>
              <a:t>CAPTION</a:t>
            </a:r>
            <a:endParaRPr kumimoji="1" lang="ja-JP" altLang="en-US" dirty="0"/>
          </a:p>
        </p:txBody>
      </p:sp>
      <p:sp>
        <p:nvSpPr>
          <p:cNvPr id="37" name="直角三角形 36"/>
          <p:cNvSpPr/>
          <p:nvPr userDrawn="1"/>
        </p:nvSpPr>
        <p:spPr>
          <a:xfrm rot="10800000">
            <a:off x="11985153" y="7324178"/>
            <a:ext cx="404180" cy="404180"/>
          </a:xfrm>
          <a:prstGeom prst="rtTriangle">
            <a:avLst/>
          </a:prstGeom>
          <a:solidFill>
            <a:schemeClr val="accent4">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8" name="テキスト プレースホルダー 5"/>
          <p:cNvSpPr>
            <a:spLocks noGrp="1"/>
          </p:cNvSpPr>
          <p:nvPr>
            <p:ph type="body" sz="quarter" idx="27" hasCustomPrompt="1"/>
          </p:nvPr>
        </p:nvSpPr>
        <p:spPr>
          <a:xfrm>
            <a:off x="921553" y="8111613"/>
            <a:ext cx="16443307" cy="1411135"/>
          </a:xfrm>
        </p:spPr>
        <p:txBody>
          <a:bodyPr anchor="ctr">
            <a:noAutofit/>
          </a:bodyPr>
          <a:lstStyle>
            <a:lvl1pPr algn="ctr">
              <a:lnSpc>
                <a:spcPct val="100000"/>
              </a:lnSpc>
              <a:spcBef>
                <a:spcPts val="0"/>
              </a:spcBef>
              <a:defRPr sz="2800" i="0" spc="0" baseline="0">
                <a:solidFill>
                  <a:schemeClr val="bg1"/>
                </a:solidFill>
                <a:effectLst/>
                <a:latin typeface="+mn-lt"/>
              </a:defRPr>
            </a:lvl1pPr>
          </a:lstStyle>
          <a:p>
            <a:pPr lvl="0"/>
            <a:r>
              <a:rPr kumimoji="1" lang="en-US" altLang="ja-JP" dirty="0" smtClean="0"/>
              <a:t>Text Here</a:t>
            </a:r>
          </a:p>
        </p:txBody>
      </p:sp>
    </p:spTree>
    <p:extLst>
      <p:ext uri="{BB962C8B-B14F-4D97-AF65-F5344CB8AC3E}">
        <p14:creationId xmlns:p14="http://schemas.microsoft.com/office/powerpoint/2010/main" val="30593941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500"/>
                                        <p:tgtEl>
                                          <p:spTgt spid="5"/>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wipe(left)">
                                      <p:cBhvr>
                                        <p:cTn id="10" dur="500"/>
                                        <p:tgtEl>
                                          <p:spTgt spid="6"/>
                                        </p:tgtEl>
                                      </p:cBhvr>
                                    </p:animEffect>
                                  </p:childTnLst>
                                </p:cTn>
                              </p:par>
                            </p:childTnLst>
                          </p:cTn>
                        </p:par>
                        <p:par>
                          <p:cTn id="11" fill="hold">
                            <p:stCondLst>
                              <p:cond delay="500"/>
                            </p:stCondLst>
                            <p:childTnLst>
                              <p:par>
                                <p:cTn id="12" presetID="22" presetClass="entr" presetSubtype="4" fill="hold" grpId="0" nodeType="afterEffect">
                                  <p:stCondLst>
                                    <p:cond delay="250"/>
                                  </p:stCondLst>
                                  <p:childTnLst>
                                    <p:set>
                                      <p:cBhvr>
                                        <p:cTn id="13" dur="1" fill="hold">
                                          <p:stCondLst>
                                            <p:cond delay="0"/>
                                          </p:stCondLst>
                                        </p:cTn>
                                        <p:tgtEl>
                                          <p:spTgt spid="9"/>
                                        </p:tgtEl>
                                        <p:attrNameLst>
                                          <p:attrName>style.visibility</p:attrName>
                                        </p:attrNameLst>
                                      </p:cBhvr>
                                      <p:to>
                                        <p:strVal val="visible"/>
                                      </p:to>
                                    </p:set>
                                    <p:animEffect transition="in" filter="wipe(down)">
                                      <p:cBhvr>
                                        <p:cTn id="14" dur="250"/>
                                        <p:tgtEl>
                                          <p:spTgt spid="9"/>
                                        </p:tgtEl>
                                      </p:cBhvr>
                                    </p:animEffect>
                                  </p:childTnLst>
                                </p:cTn>
                              </p:par>
                            </p:childTnLst>
                          </p:cTn>
                        </p:par>
                        <p:par>
                          <p:cTn id="15" fill="hold">
                            <p:stCondLst>
                              <p:cond delay="1000"/>
                            </p:stCondLst>
                            <p:childTnLst>
                              <p:par>
                                <p:cTn id="16" presetID="22" presetClass="entr" presetSubtype="8" fill="hold" grpId="0" nodeType="afterEffect">
                                  <p:stCondLst>
                                    <p:cond delay="0"/>
                                  </p:stCondLst>
                                  <p:childTnLst>
                                    <p:set>
                                      <p:cBhvr>
                                        <p:cTn id="17" dur="1" fill="hold">
                                          <p:stCondLst>
                                            <p:cond delay="0"/>
                                          </p:stCondLst>
                                        </p:cTn>
                                        <p:tgtEl>
                                          <p:spTgt spid="8"/>
                                        </p:tgtEl>
                                        <p:attrNameLst>
                                          <p:attrName>style.visibility</p:attrName>
                                        </p:attrNameLst>
                                      </p:cBhvr>
                                      <p:to>
                                        <p:strVal val="visible"/>
                                      </p:to>
                                    </p:set>
                                    <p:animEffect transition="in" filter="wipe(left)">
                                      <p:cBhvr>
                                        <p:cTn id="18" dur="500"/>
                                        <p:tgtEl>
                                          <p:spTgt spid="8"/>
                                        </p:tgtEl>
                                      </p:cBhvr>
                                    </p:animEffect>
                                  </p:childTnLst>
                                </p:cTn>
                              </p:par>
                            </p:childTnLst>
                          </p:cTn>
                        </p:par>
                        <p:par>
                          <p:cTn id="19" fill="hold">
                            <p:stCondLst>
                              <p:cond delay="1500"/>
                            </p:stCondLst>
                            <p:childTnLst>
                              <p:par>
                                <p:cTn id="20" presetID="22" presetClass="entr" presetSubtype="8" fill="hold" grpId="0" nodeType="afterEffect">
                                  <p:stCondLst>
                                    <p:cond delay="0"/>
                                  </p:stCondLst>
                                  <p:childTnLst>
                                    <p:set>
                                      <p:cBhvr>
                                        <p:cTn id="21" dur="1" fill="hold">
                                          <p:stCondLst>
                                            <p:cond delay="0"/>
                                          </p:stCondLst>
                                        </p:cTn>
                                        <p:tgtEl>
                                          <p:spTgt spid="18"/>
                                        </p:tgtEl>
                                        <p:attrNameLst>
                                          <p:attrName>style.visibility</p:attrName>
                                        </p:attrNameLst>
                                      </p:cBhvr>
                                      <p:to>
                                        <p:strVal val="visible"/>
                                      </p:to>
                                    </p:set>
                                    <p:animEffect transition="in" filter="wipe(left)">
                                      <p:cBhvr>
                                        <p:cTn id="22" dur="500"/>
                                        <p:tgtEl>
                                          <p:spTgt spid="18"/>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19"/>
                                        </p:tgtEl>
                                        <p:attrNameLst>
                                          <p:attrName>style.visibility</p:attrName>
                                        </p:attrNameLst>
                                      </p:cBhvr>
                                      <p:to>
                                        <p:strVal val="visible"/>
                                      </p:to>
                                    </p:set>
                                    <p:animEffect transition="in" filter="wipe(left)">
                                      <p:cBhvr>
                                        <p:cTn id="25" dur="500"/>
                                        <p:tgtEl>
                                          <p:spTgt spid="19"/>
                                        </p:tgtEl>
                                      </p:cBhvr>
                                    </p:animEffect>
                                  </p:childTnLst>
                                </p:cTn>
                              </p:par>
                            </p:childTnLst>
                          </p:cTn>
                        </p:par>
                        <p:par>
                          <p:cTn id="26" fill="hold">
                            <p:stCondLst>
                              <p:cond delay="2000"/>
                            </p:stCondLst>
                            <p:childTnLst>
                              <p:par>
                                <p:cTn id="27" presetID="22" presetClass="entr" presetSubtype="4" fill="hold" grpId="0" nodeType="afterEffect">
                                  <p:stCondLst>
                                    <p:cond delay="250"/>
                                  </p:stCondLst>
                                  <p:childTnLst>
                                    <p:set>
                                      <p:cBhvr>
                                        <p:cTn id="28" dur="1" fill="hold">
                                          <p:stCondLst>
                                            <p:cond delay="0"/>
                                          </p:stCondLst>
                                        </p:cTn>
                                        <p:tgtEl>
                                          <p:spTgt spid="21"/>
                                        </p:tgtEl>
                                        <p:attrNameLst>
                                          <p:attrName>style.visibility</p:attrName>
                                        </p:attrNameLst>
                                      </p:cBhvr>
                                      <p:to>
                                        <p:strVal val="visible"/>
                                      </p:to>
                                    </p:set>
                                    <p:animEffect transition="in" filter="wipe(down)">
                                      <p:cBhvr>
                                        <p:cTn id="29" dur="250"/>
                                        <p:tgtEl>
                                          <p:spTgt spid="21"/>
                                        </p:tgtEl>
                                      </p:cBhvr>
                                    </p:animEffect>
                                  </p:childTnLst>
                                </p:cTn>
                              </p:par>
                            </p:childTnLst>
                          </p:cTn>
                        </p:par>
                        <p:par>
                          <p:cTn id="30" fill="hold">
                            <p:stCondLst>
                              <p:cond delay="2500"/>
                            </p:stCondLst>
                            <p:childTnLst>
                              <p:par>
                                <p:cTn id="31" presetID="22" presetClass="entr" presetSubtype="8" fill="hold" grpId="0" nodeType="afterEffect">
                                  <p:stCondLst>
                                    <p:cond delay="0"/>
                                  </p:stCondLst>
                                  <p:childTnLst>
                                    <p:set>
                                      <p:cBhvr>
                                        <p:cTn id="32" dur="1" fill="hold">
                                          <p:stCondLst>
                                            <p:cond delay="0"/>
                                          </p:stCondLst>
                                        </p:cTn>
                                        <p:tgtEl>
                                          <p:spTgt spid="20"/>
                                        </p:tgtEl>
                                        <p:attrNameLst>
                                          <p:attrName>style.visibility</p:attrName>
                                        </p:attrNameLst>
                                      </p:cBhvr>
                                      <p:to>
                                        <p:strVal val="visible"/>
                                      </p:to>
                                    </p:set>
                                    <p:animEffect transition="in" filter="wipe(left)">
                                      <p:cBhvr>
                                        <p:cTn id="33" dur="500"/>
                                        <p:tgtEl>
                                          <p:spTgt spid="20"/>
                                        </p:tgtEl>
                                      </p:cBhvr>
                                    </p:animEffect>
                                  </p:childTnLst>
                                </p:cTn>
                              </p:par>
                            </p:childTnLst>
                          </p:cTn>
                        </p:par>
                        <p:par>
                          <p:cTn id="34" fill="hold">
                            <p:stCondLst>
                              <p:cond delay="3000"/>
                            </p:stCondLst>
                            <p:childTnLst>
                              <p:par>
                                <p:cTn id="35" presetID="22" presetClass="entr" presetSubtype="8" fill="hold" grpId="0" nodeType="afterEffect">
                                  <p:stCondLst>
                                    <p:cond delay="0"/>
                                  </p:stCondLst>
                                  <p:childTnLst>
                                    <p:set>
                                      <p:cBhvr>
                                        <p:cTn id="36" dur="1" fill="hold">
                                          <p:stCondLst>
                                            <p:cond delay="0"/>
                                          </p:stCondLst>
                                        </p:cTn>
                                        <p:tgtEl>
                                          <p:spTgt spid="22"/>
                                        </p:tgtEl>
                                        <p:attrNameLst>
                                          <p:attrName>style.visibility</p:attrName>
                                        </p:attrNameLst>
                                      </p:cBhvr>
                                      <p:to>
                                        <p:strVal val="visible"/>
                                      </p:to>
                                    </p:set>
                                    <p:animEffect transition="in" filter="wipe(left)">
                                      <p:cBhvr>
                                        <p:cTn id="37" dur="500"/>
                                        <p:tgtEl>
                                          <p:spTgt spid="22"/>
                                        </p:tgtEl>
                                      </p:cBhvr>
                                    </p:animEffect>
                                  </p:childTnLst>
                                </p:cTn>
                              </p:par>
                              <p:par>
                                <p:cTn id="38" presetID="22" presetClass="entr" presetSubtype="8" fill="hold" grpId="0" nodeType="withEffect">
                                  <p:stCondLst>
                                    <p:cond delay="0"/>
                                  </p:stCondLst>
                                  <p:childTnLst>
                                    <p:set>
                                      <p:cBhvr>
                                        <p:cTn id="39" dur="1" fill="hold">
                                          <p:stCondLst>
                                            <p:cond delay="0"/>
                                          </p:stCondLst>
                                        </p:cTn>
                                        <p:tgtEl>
                                          <p:spTgt spid="23"/>
                                        </p:tgtEl>
                                        <p:attrNameLst>
                                          <p:attrName>style.visibility</p:attrName>
                                        </p:attrNameLst>
                                      </p:cBhvr>
                                      <p:to>
                                        <p:strVal val="visible"/>
                                      </p:to>
                                    </p:set>
                                    <p:animEffect transition="in" filter="wipe(left)">
                                      <p:cBhvr>
                                        <p:cTn id="40" dur="500"/>
                                        <p:tgtEl>
                                          <p:spTgt spid="23"/>
                                        </p:tgtEl>
                                      </p:cBhvr>
                                    </p:animEffect>
                                  </p:childTnLst>
                                </p:cTn>
                              </p:par>
                            </p:childTnLst>
                          </p:cTn>
                        </p:par>
                        <p:par>
                          <p:cTn id="41" fill="hold">
                            <p:stCondLst>
                              <p:cond delay="3500"/>
                            </p:stCondLst>
                            <p:childTnLst>
                              <p:par>
                                <p:cTn id="42" presetID="22" presetClass="entr" presetSubtype="4" fill="hold" grpId="0" nodeType="afterEffect">
                                  <p:stCondLst>
                                    <p:cond delay="250"/>
                                  </p:stCondLst>
                                  <p:childTnLst>
                                    <p:set>
                                      <p:cBhvr>
                                        <p:cTn id="43" dur="1" fill="hold">
                                          <p:stCondLst>
                                            <p:cond delay="0"/>
                                          </p:stCondLst>
                                        </p:cTn>
                                        <p:tgtEl>
                                          <p:spTgt spid="25"/>
                                        </p:tgtEl>
                                        <p:attrNameLst>
                                          <p:attrName>style.visibility</p:attrName>
                                        </p:attrNameLst>
                                      </p:cBhvr>
                                      <p:to>
                                        <p:strVal val="visible"/>
                                      </p:to>
                                    </p:set>
                                    <p:animEffect transition="in" filter="wipe(down)">
                                      <p:cBhvr>
                                        <p:cTn id="44" dur="250"/>
                                        <p:tgtEl>
                                          <p:spTgt spid="25"/>
                                        </p:tgtEl>
                                      </p:cBhvr>
                                    </p:animEffect>
                                  </p:childTnLst>
                                </p:cTn>
                              </p:par>
                            </p:childTnLst>
                          </p:cTn>
                        </p:par>
                        <p:par>
                          <p:cTn id="45" fill="hold">
                            <p:stCondLst>
                              <p:cond delay="4000"/>
                            </p:stCondLst>
                            <p:childTnLst>
                              <p:par>
                                <p:cTn id="46" presetID="22" presetClass="entr" presetSubtype="8" fill="hold" grpId="0" nodeType="afterEffect">
                                  <p:stCondLst>
                                    <p:cond delay="0"/>
                                  </p:stCondLst>
                                  <p:childTnLst>
                                    <p:set>
                                      <p:cBhvr>
                                        <p:cTn id="47" dur="1" fill="hold">
                                          <p:stCondLst>
                                            <p:cond delay="0"/>
                                          </p:stCondLst>
                                        </p:cTn>
                                        <p:tgtEl>
                                          <p:spTgt spid="24"/>
                                        </p:tgtEl>
                                        <p:attrNameLst>
                                          <p:attrName>style.visibility</p:attrName>
                                        </p:attrNameLst>
                                      </p:cBhvr>
                                      <p:to>
                                        <p:strVal val="visible"/>
                                      </p:to>
                                    </p:set>
                                    <p:animEffect transition="in" filter="wipe(left)">
                                      <p:cBhvr>
                                        <p:cTn id="48" dur="500"/>
                                        <p:tgtEl>
                                          <p:spTgt spid="24"/>
                                        </p:tgtEl>
                                      </p:cBhvr>
                                    </p:animEffect>
                                  </p:childTnLst>
                                </p:cTn>
                              </p:par>
                            </p:childTnLst>
                          </p:cTn>
                        </p:par>
                        <p:par>
                          <p:cTn id="49" fill="hold">
                            <p:stCondLst>
                              <p:cond delay="4500"/>
                            </p:stCondLst>
                            <p:childTnLst>
                              <p:par>
                                <p:cTn id="50" presetID="22" presetClass="entr" presetSubtype="8" fill="hold" grpId="0" nodeType="afterEffect">
                                  <p:stCondLst>
                                    <p:cond delay="0"/>
                                  </p:stCondLst>
                                  <p:childTnLst>
                                    <p:set>
                                      <p:cBhvr>
                                        <p:cTn id="51" dur="1" fill="hold">
                                          <p:stCondLst>
                                            <p:cond delay="0"/>
                                          </p:stCondLst>
                                        </p:cTn>
                                        <p:tgtEl>
                                          <p:spTgt spid="26"/>
                                        </p:tgtEl>
                                        <p:attrNameLst>
                                          <p:attrName>style.visibility</p:attrName>
                                        </p:attrNameLst>
                                      </p:cBhvr>
                                      <p:to>
                                        <p:strVal val="visible"/>
                                      </p:to>
                                    </p:set>
                                    <p:animEffect transition="in" filter="wipe(left)">
                                      <p:cBhvr>
                                        <p:cTn id="52" dur="500"/>
                                        <p:tgtEl>
                                          <p:spTgt spid="26"/>
                                        </p:tgtEl>
                                      </p:cBhvr>
                                    </p:animEffect>
                                  </p:childTnLst>
                                </p:cTn>
                              </p:par>
                              <p:par>
                                <p:cTn id="53" presetID="22" presetClass="entr" presetSubtype="8" fill="hold" grpId="0" nodeType="withEffect">
                                  <p:stCondLst>
                                    <p:cond delay="0"/>
                                  </p:stCondLst>
                                  <p:childTnLst>
                                    <p:set>
                                      <p:cBhvr>
                                        <p:cTn id="54" dur="1" fill="hold">
                                          <p:stCondLst>
                                            <p:cond delay="0"/>
                                          </p:stCondLst>
                                        </p:cTn>
                                        <p:tgtEl>
                                          <p:spTgt spid="27"/>
                                        </p:tgtEl>
                                        <p:attrNameLst>
                                          <p:attrName>style.visibility</p:attrName>
                                        </p:attrNameLst>
                                      </p:cBhvr>
                                      <p:to>
                                        <p:strVal val="visible"/>
                                      </p:to>
                                    </p:set>
                                    <p:animEffect transition="in" filter="wipe(left)">
                                      <p:cBhvr>
                                        <p:cTn id="55" dur="500"/>
                                        <p:tgtEl>
                                          <p:spTgt spid="27"/>
                                        </p:tgtEl>
                                      </p:cBhvr>
                                    </p:animEffect>
                                  </p:childTnLst>
                                </p:cTn>
                              </p:par>
                            </p:childTnLst>
                          </p:cTn>
                        </p:par>
                        <p:par>
                          <p:cTn id="56" fill="hold">
                            <p:stCondLst>
                              <p:cond delay="5000"/>
                            </p:stCondLst>
                            <p:childTnLst>
                              <p:par>
                                <p:cTn id="57" presetID="22" presetClass="entr" presetSubtype="4" fill="hold" grpId="0" nodeType="afterEffect">
                                  <p:stCondLst>
                                    <p:cond delay="250"/>
                                  </p:stCondLst>
                                  <p:childTnLst>
                                    <p:set>
                                      <p:cBhvr>
                                        <p:cTn id="58" dur="1" fill="hold">
                                          <p:stCondLst>
                                            <p:cond delay="0"/>
                                          </p:stCondLst>
                                        </p:cTn>
                                        <p:tgtEl>
                                          <p:spTgt spid="29"/>
                                        </p:tgtEl>
                                        <p:attrNameLst>
                                          <p:attrName>style.visibility</p:attrName>
                                        </p:attrNameLst>
                                      </p:cBhvr>
                                      <p:to>
                                        <p:strVal val="visible"/>
                                      </p:to>
                                    </p:set>
                                    <p:animEffect transition="in" filter="wipe(down)">
                                      <p:cBhvr>
                                        <p:cTn id="59" dur="250"/>
                                        <p:tgtEl>
                                          <p:spTgt spid="29"/>
                                        </p:tgtEl>
                                      </p:cBhvr>
                                    </p:animEffect>
                                  </p:childTnLst>
                                </p:cTn>
                              </p:par>
                            </p:childTnLst>
                          </p:cTn>
                        </p:par>
                        <p:par>
                          <p:cTn id="60" fill="hold">
                            <p:stCondLst>
                              <p:cond delay="5500"/>
                            </p:stCondLst>
                            <p:childTnLst>
                              <p:par>
                                <p:cTn id="61" presetID="22" presetClass="entr" presetSubtype="8" fill="hold" grpId="0" nodeType="afterEffect">
                                  <p:stCondLst>
                                    <p:cond delay="0"/>
                                  </p:stCondLst>
                                  <p:childTnLst>
                                    <p:set>
                                      <p:cBhvr>
                                        <p:cTn id="62" dur="1" fill="hold">
                                          <p:stCondLst>
                                            <p:cond delay="0"/>
                                          </p:stCondLst>
                                        </p:cTn>
                                        <p:tgtEl>
                                          <p:spTgt spid="28"/>
                                        </p:tgtEl>
                                        <p:attrNameLst>
                                          <p:attrName>style.visibility</p:attrName>
                                        </p:attrNameLst>
                                      </p:cBhvr>
                                      <p:to>
                                        <p:strVal val="visible"/>
                                      </p:to>
                                    </p:set>
                                    <p:animEffect transition="in" filter="wipe(left)">
                                      <p:cBhvr>
                                        <p:cTn id="63" dur="500"/>
                                        <p:tgtEl>
                                          <p:spTgt spid="28"/>
                                        </p:tgtEl>
                                      </p:cBhvr>
                                    </p:animEffect>
                                  </p:childTnLst>
                                </p:cTn>
                              </p:par>
                            </p:childTnLst>
                          </p:cTn>
                        </p:par>
                        <p:par>
                          <p:cTn id="64" fill="hold">
                            <p:stCondLst>
                              <p:cond delay="6000"/>
                            </p:stCondLst>
                            <p:childTnLst>
                              <p:par>
                                <p:cTn id="65" presetID="22" presetClass="entr" presetSubtype="8" fill="hold" grpId="0" nodeType="afterEffect">
                                  <p:stCondLst>
                                    <p:cond delay="0"/>
                                  </p:stCondLst>
                                  <p:childTnLst>
                                    <p:set>
                                      <p:cBhvr>
                                        <p:cTn id="66" dur="1" fill="hold">
                                          <p:stCondLst>
                                            <p:cond delay="0"/>
                                          </p:stCondLst>
                                        </p:cTn>
                                        <p:tgtEl>
                                          <p:spTgt spid="30"/>
                                        </p:tgtEl>
                                        <p:attrNameLst>
                                          <p:attrName>style.visibility</p:attrName>
                                        </p:attrNameLst>
                                      </p:cBhvr>
                                      <p:to>
                                        <p:strVal val="visible"/>
                                      </p:to>
                                    </p:set>
                                    <p:animEffect transition="in" filter="wipe(left)">
                                      <p:cBhvr>
                                        <p:cTn id="67" dur="500"/>
                                        <p:tgtEl>
                                          <p:spTgt spid="30"/>
                                        </p:tgtEl>
                                      </p:cBhvr>
                                    </p:animEffect>
                                  </p:childTnLst>
                                </p:cTn>
                              </p:par>
                              <p:par>
                                <p:cTn id="68" presetID="22" presetClass="entr" presetSubtype="8" fill="hold" grpId="0" nodeType="withEffect">
                                  <p:stCondLst>
                                    <p:cond delay="0"/>
                                  </p:stCondLst>
                                  <p:childTnLst>
                                    <p:set>
                                      <p:cBhvr>
                                        <p:cTn id="69" dur="1" fill="hold">
                                          <p:stCondLst>
                                            <p:cond delay="0"/>
                                          </p:stCondLst>
                                        </p:cTn>
                                        <p:tgtEl>
                                          <p:spTgt spid="31"/>
                                        </p:tgtEl>
                                        <p:attrNameLst>
                                          <p:attrName>style.visibility</p:attrName>
                                        </p:attrNameLst>
                                      </p:cBhvr>
                                      <p:to>
                                        <p:strVal val="visible"/>
                                      </p:to>
                                    </p:set>
                                    <p:animEffect transition="in" filter="wipe(left)">
                                      <p:cBhvr>
                                        <p:cTn id="70" dur="500"/>
                                        <p:tgtEl>
                                          <p:spTgt spid="31"/>
                                        </p:tgtEl>
                                      </p:cBhvr>
                                    </p:animEffect>
                                  </p:childTnLst>
                                </p:cTn>
                              </p:par>
                            </p:childTnLst>
                          </p:cTn>
                        </p:par>
                        <p:par>
                          <p:cTn id="71" fill="hold">
                            <p:stCondLst>
                              <p:cond delay="6500"/>
                            </p:stCondLst>
                            <p:childTnLst>
                              <p:par>
                                <p:cTn id="72" presetID="22" presetClass="entr" presetSubtype="4" fill="hold" grpId="0" nodeType="afterEffect">
                                  <p:stCondLst>
                                    <p:cond delay="250"/>
                                  </p:stCondLst>
                                  <p:childTnLst>
                                    <p:set>
                                      <p:cBhvr>
                                        <p:cTn id="73" dur="1" fill="hold">
                                          <p:stCondLst>
                                            <p:cond delay="0"/>
                                          </p:stCondLst>
                                        </p:cTn>
                                        <p:tgtEl>
                                          <p:spTgt spid="33"/>
                                        </p:tgtEl>
                                        <p:attrNameLst>
                                          <p:attrName>style.visibility</p:attrName>
                                        </p:attrNameLst>
                                      </p:cBhvr>
                                      <p:to>
                                        <p:strVal val="visible"/>
                                      </p:to>
                                    </p:set>
                                    <p:animEffect transition="in" filter="wipe(down)">
                                      <p:cBhvr>
                                        <p:cTn id="74" dur="250"/>
                                        <p:tgtEl>
                                          <p:spTgt spid="33"/>
                                        </p:tgtEl>
                                      </p:cBhvr>
                                    </p:animEffect>
                                  </p:childTnLst>
                                </p:cTn>
                              </p:par>
                            </p:childTnLst>
                          </p:cTn>
                        </p:par>
                        <p:par>
                          <p:cTn id="75" fill="hold">
                            <p:stCondLst>
                              <p:cond delay="7000"/>
                            </p:stCondLst>
                            <p:childTnLst>
                              <p:par>
                                <p:cTn id="76" presetID="22" presetClass="entr" presetSubtype="8" fill="hold" grpId="0" nodeType="afterEffect">
                                  <p:stCondLst>
                                    <p:cond delay="0"/>
                                  </p:stCondLst>
                                  <p:childTnLst>
                                    <p:set>
                                      <p:cBhvr>
                                        <p:cTn id="77" dur="1" fill="hold">
                                          <p:stCondLst>
                                            <p:cond delay="0"/>
                                          </p:stCondLst>
                                        </p:cTn>
                                        <p:tgtEl>
                                          <p:spTgt spid="32"/>
                                        </p:tgtEl>
                                        <p:attrNameLst>
                                          <p:attrName>style.visibility</p:attrName>
                                        </p:attrNameLst>
                                      </p:cBhvr>
                                      <p:to>
                                        <p:strVal val="visible"/>
                                      </p:to>
                                    </p:set>
                                    <p:animEffect transition="in" filter="wipe(left)">
                                      <p:cBhvr>
                                        <p:cTn id="78" dur="500"/>
                                        <p:tgtEl>
                                          <p:spTgt spid="32"/>
                                        </p:tgtEl>
                                      </p:cBhvr>
                                    </p:animEffect>
                                  </p:childTnLst>
                                </p:cTn>
                              </p:par>
                            </p:childTnLst>
                          </p:cTn>
                        </p:par>
                        <p:par>
                          <p:cTn id="79" fill="hold">
                            <p:stCondLst>
                              <p:cond delay="7500"/>
                            </p:stCondLst>
                            <p:childTnLst>
                              <p:par>
                                <p:cTn id="80" presetID="22" presetClass="entr" presetSubtype="8" fill="hold" grpId="0" nodeType="afterEffect">
                                  <p:stCondLst>
                                    <p:cond delay="0"/>
                                  </p:stCondLst>
                                  <p:childTnLst>
                                    <p:set>
                                      <p:cBhvr>
                                        <p:cTn id="81" dur="1" fill="hold">
                                          <p:stCondLst>
                                            <p:cond delay="0"/>
                                          </p:stCondLst>
                                        </p:cTn>
                                        <p:tgtEl>
                                          <p:spTgt spid="34"/>
                                        </p:tgtEl>
                                        <p:attrNameLst>
                                          <p:attrName>style.visibility</p:attrName>
                                        </p:attrNameLst>
                                      </p:cBhvr>
                                      <p:to>
                                        <p:strVal val="visible"/>
                                      </p:to>
                                    </p:set>
                                    <p:animEffect transition="in" filter="wipe(left)">
                                      <p:cBhvr>
                                        <p:cTn id="82" dur="500"/>
                                        <p:tgtEl>
                                          <p:spTgt spid="34"/>
                                        </p:tgtEl>
                                      </p:cBhvr>
                                    </p:animEffect>
                                  </p:childTnLst>
                                </p:cTn>
                              </p:par>
                              <p:par>
                                <p:cTn id="83" presetID="22" presetClass="entr" presetSubtype="8" fill="hold" grpId="0" nodeType="withEffect">
                                  <p:stCondLst>
                                    <p:cond delay="0"/>
                                  </p:stCondLst>
                                  <p:childTnLst>
                                    <p:set>
                                      <p:cBhvr>
                                        <p:cTn id="84" dur="1" fill="hold">
                                          <p:stCondLst>
                                            <p:cond delay="0"/>
                                          </p:stCondLst>
                                        </p:cTn>
                                        <p:tgtEl>
                                          <p:spTgt spid="35"/>
                                        </p:tgtEl>
                                        <p:attrNameLst>
                                          <p:attrName>style.visibility</p:attrName>
                                        </p:attrNameLst>
                                      </p:cBhvr>
                                      <p:to>
                                        <p:strVal val="visible"/>
                                      </p:to>
                                    </p:set>
                                    <p:animEffect transition="in" filter="wipe(left)">
                                      <p:cBhvr>
                                        <p:cTn id="85" dur="500"/>
                                        <p:tgtEl>
                                          <p:spTgt spid="35"/>
                                        </p:tgtEl>
                                      </p:cBhvr>
                                    </p:animEffect>
                                  </p:childTnLst>
                                </p:cTn>
                              </p:par>
                            </p:childTnLst>
                          </p:cTn>
                        </p:par>
                        <p:par>
                          <p:cTn id="86" fill="hold">
                            <p:stCondLst>
                              <p:cond delay="8000"/>
                            </p:stCondLst>
                            <p:childTnLst>
                              <p:par>
                                <p:cTn id="87" presetID="22" presetClass="entr" presetSubtype="4" fill="hold" grpId="0" nodeType="afterEffect">
                                  <p:stCondLst>
                                    <p:cond delay="250"/>
                                  </p:stCondLst>
                                  <p:childTnLst>
                                    <p:set>
                                      <p:cBhvr>
                                        <p:cTn id="88" dur="1" fill="hold">
                                          <p:stCondLst>
                                            <p:cond delay="0"/>
                                          </p:stCondLst>
                                        </p:cTn>
                                        <p:tgtEl>
                                          <p:spTgt spid="37"/>
                                        </p:tgtEl>
                                        <p:attrNameLst>
                                          <p:attrName>style.visibility</p:attrName>
                                        </p:attrNameLst>
                                      </p:cBhvr>
                                      <p:to>
                                        <p:strVal val="visible"/>
                                      </p:to>
                                    </p:set>
                                    <p:animEffect transition="in" filter="wipe(down)">
                                      <p:cBhvr>
                                        <p:cTn id="89" dur="250"/>
                                        <p:tgtEl>
                                          <p:spTgt spid="37"/>
                                        </p:tgtEl>
                                      </p:cBhvr>
                                    </p:animEffect>
                                  </p:childTnLst>
                                </p:cTn>
                              </p:par>
                            </p:childTnLst>
                          </p:cTn>
                        </p:par>
                        <p:par>
                          <p:cTn id="90" fill="hold">
                            <p:stCondLst>
                              <p:cond delay="8500"/>
                            </p:stCondLst>
                            <p:childTnLst>
                              <p:par>
                                <p:cTn id="91" presetID="22" presetClass="entr" presetSubtype="8" fill="hold" grpId="0" nodeType="afterEffect">
                                  <p:stCondLst>
                                    <p:cond delay="0"/>
                                  </p:stCondLst>
                                  <p:childTnLst>
                                    <p:set>
                                      <p:cBhvr>
                                        <p:cTn id="92" dur="1" fill="hold">
                                          <p:stCondLst>
                                            <p:cond delay="0"/>
                                          </p:stCondLst>
                                        </p:cTn>
                                        <p:tgtEl>
                                          <p:spTgt spid="36"/>
                                        </p:tgtEl>
                                        <p:attrNameLst>
                                          <p:attrName>style.visibility</p:attrName>
                                        </p:attrNameLst>
                                      </p:cBhvr>
                                      <p:to>
                                        <p:strVal val="visible"/>
                                      </p:to>
                                    </p:set>
                                    <p:animEffect transition="in" filter="wipe(left)">
                                      <p:cBhvr>
                                        <p:cTn id="93" dur="500"/>
                                        <p:tgtEl>
                                          <p:spTgt spid="36"/>
                                        </p:tgtEl>
                                      </p:cBhvr>
                                    </p:animEffect>
                                  </p:childTnLst>
                                </p:cTn>
                              </p:par>
                            </p:childTnLst>
                          </p:cTn>
                        </p:par>
                        <p:par>
                          <p:cTn id="94" fill="hold">
                            <p:stCondLst>
                              <p:cond delay="9000"/>
                            </p:stCondLst>
                            <p:childTnLst>
                              <p:par>
                                <p:cTn id="95" presetID="10" presetClass="entr" presetSubtype="0" fill="hold" grpId="0" nodeType="afterEffect">
                                  <p:stCondLst>
                                    <p:cond delay="250"/>
                                  </p:stCondLst>
                                  <p:childTnLst>
                                    <p:set>
                                      <p:cBhvr>
                                        <p:cTn id="96" dur="1" fill="hold">
                                          <p:stCondLst>
                                            <p:cond delay="0"/>
                                          </p:stCondLst>
                                        </p:cTn>
                                        <p:tgtEl>
                                          <p:spTgt spid="38"/>
                                        </p:tgtEl>
                                        <p:attrNameLst>
                                          <p:attrName>style.visibility</p:attrName>
                                        </p:attrNameLst>
                                      </p:cBhvr>
                                      <p:to>
                                        <p:strVal val="visible"/>
                                      </p:to>
                                    </p:set>
                                    <p:animEffect transition="in" filter="fade">
                                      <p:cBhvr>
                                        <p:cTn id="97" dur="75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8" grpId="0" animBg="1">
        <p:tmplLst>
          <p:tmpl>
            <p:tnLst>
              <p:par>
                <p:cTn presetID="22" presetClass="entr" presetSubtype="8" fill="hold" nodeType="afterEffect">
                  <p:stCondLst>
                    <p:cond delay="0"/>
                  </p:stCondLst>
                  <p:childTnLst>
                    <p:set>
                      <p:cBhvr>
                        <p:cTn dur="1" fill="hold">
                          <p:stCondLst>
                            <p:cond delay="0"/>
                          </p:stCondLst>
                        </p:cTn>
                        <p:tgtEl>
                          <p:spTgt spid="8"/>
                        </p:tgtEl>
                        <p:attrNameLst>
                          <p:attrName>style.visibility</p:attrName>
                        </p:attrNameLst>
                      </p:cBhvr>
                      <p:to>
                        <p:strVal val="visible"/>
                      </p:to>
                    </p:set>
                    <p:animEffect transition="in" filter="wipe(left)">
                      <p:cBhvr>
                        <p:cTn dur="500"/>
                        <p:tgtEl>
                          <p:spTgt spid="8"/>
                        </p:tgtEl>
                      </p:cBhvr>
                    </p:animEffect>
                  </p:childTnLst>
                </p:cTn>
              </p:par>
            </p:tnLst>
          </p:tmpl>
        </p:tmplLst>
      </p:bldP>
      <p:bldP spid="9" grpId="0" animBg="1"/>
      <p:bldP spid="18" grpId="0" animBg="1"/>
      <p:bldP spid="19" grpId="0" animBg="1"/>
      <p:bldP spid="20" grpId="0" animBg="1">
        <p:tmplLst>
          <p:tmpl>
            <p:tnLst>
              <p:par>
                <p:cTn presetID="22" presetClass="entr" presetSubtype="8" fill="hold" nodeType="afterEffect">
                  <p:stCondLst>
                    <p:cond delay="0"/>
                  </p:stCondLst>
                  <p:childTnLst>
                    <p:set>
                      <p:cBhvr>
                        <p:cTn dur="1" fill="hold">
                          <p:stCondLst>
                            <p:cond delay="0"/>
                          </p:stCondLst>
                        </p:cTn>
                        <p:tgtEl>
                          <p:spTgt spid="20"/>
                        </p:tgtEl>
                        <p:attrNameLst>
                          <p:attrName>style.visibility</p:attrName>
                        </p:attrNameLst>
                      </p:cBhvr>
                      <p:to>
                        <p:strVal val="visible"/>
                      </p:to>
                    </p:set>
                    <p:animEffect transition="in" filter="wipe(left)">
                      <p:cBhvr>
                        <p:cTn dur="500"/>
                        <p:tgtEl>
                          <p:spTgt spid="20"/>
                        </p:tgtEl>
                      </p:cBhvr>
                    </p:animEffect>
                  </p:childTnLst>
                </p:cTn>
              </p:par>
            </p:tnLst>
          </p:tmpl>
        </p:tmplLst>
      </p:bldP>
      <p:bldP spid="21" grpId="0" animBg="1"/>
      <p:bldP spid="22" grpId="0" animBg="1"/>
      <p:bldP spid="23" grpId="0" animBg="1"/>
      <p:bldP spid="24" grpId="0" animBg="1">
        <p:tmplLst>
          <p:tmpl>
            <p:tnLst>
              <p:par>
                <p:cTn presetID="22" presetClass="entr" presetSubtype="8" fill="hold" nodeType="afterEffect">
                  <p:stCondLst>
                    <p:cond delay="0"/>
                  </p:stCondLst>
                  <p:childTnLst>
                    <p:set>
                      <p:cBhvr>
                        <p:cTn dur="1" fill="hold">
                          <p:stCondLst>
                            <p:cond delay="0"/>
                          </p:stCondLst>
                        </p:cTn>
                        <p:tgtEl>
                          <p:spTgt spid="24"/>
                        </p:tgtEl>
                        <p:attrNameLst>
                          <p:attrName>style.visibility</p:attrName>
                        </p:attrNameLst>
                      </p:cBhvr>
                      <p:to>
                        <p:strVal val="visible"/>
                      </p:to>
                    </p:set>
                    <p:animEffect transition="in" filter="wipe(left)">
                      <p:cBhvr>
                        <p:cTn dur="500"/>
                        <p:tgtEl>
                          <p:spTgt spid="24"/>
                        </p:tgtEl>
                      </p:cBhvr>
                    </p:animEffect>
                  </p:childTnLst>
                </p:cTn>
              </p:par>
            </p:tnLst>
          </p:tmpl>
        </p:tmplLst>
      </p:bldP>
      <p:bldP spid="25" grpId="0" animBg="1"/>
      <p:bldP spid="26" grpId="0" animBg="1"/>
      <p:bldP spid="27" grpId="0" animBg="1"/>
      <p:bldP spid="28" grpId="0" animBg="1">
        <p:tmplLst>
          <p:tmpl>
            <p:tnLst>
              <p:par>
                <p:cTn presetID="22" presetClass="entr" presetSubtype="8" fill="hold" nodeType="afterEffect">
                  <p:stCondLst>
                    <p:cond delay="0"/>
                  </p:stCondLst>
                  <p:childTnLst>
                    <p:set>
                      <p:cBhvr>
                        <p:cTn dur="1" fill="hold">
                          <p:stCondLst>
                            <p:cond delay="0"/>
                          </p:stCondLst>
                        </p:cTn>
                        <p:tgtEl>
                          <p:spTgt spid="28"/>
                        </p:tgtEl>
                        <p:attrNameLst>
                          <p:attrName>style.visibility</p:attrName>
                        </p:attrNameLst>
                      </p:cBhvr>
                      <p:to>
                        <p:strVal val="visible"/>
                      </p:to>
                    </p:set>
                    <p:animEffect transition="in" filter="wipe(left)">
                      <p:cBhvr>
                        <p:cTn dur="500"/>
                        <p:tgtEl>
                          <p:spTgt spid="28"/>
                        </p:tgtEl>
                      </p:cBhvr>
                    </p:animEffect>
                  </p:childTnLst>
                </p:cTn>
              </p:par>
            </p:tnLst>
          </p:tmpl>
        </p:tmplLst>
      </p:bldP>
      <p:bldP spid="29" grpId="0" animBg="1"/>
      <p:bldP spid="30" grpId="0" animBg="1"/>
      <p:bldP spid="31" grpId="0" animBg="1"/>
      <p:bldP spid="32" grpId="0" animBg="1">
        <p:tmplLst>
          <p:tmpl>
            <p:tnLst>
              <p:par>
                <p:cTn presetID="22" presetClass="entr" presetSubtype="8" fill="hold" nodeType="afterEffect">
                  <p:stCondLst>
                    <p:cond delay="0"/>
                  </p:stCondLst>
                  <p:childTnLst>
                    <p:set>
                      <p:cBhvr>
                        <p:cTn dur="1" fill="hold">
                          <p:stCondLst>
                            <p:cond delay="0"/>
                          </p:stCondLst>
                        </p:cTn>
                        <p:tgtEl>
                          <p:spTgt spid="32"/>
                        </p:tgtEl>
                        <p:attrNameLst>
                          <p:attrName>style.visibility</p:attrName>
                        </p:attrNameLst>
                      </p:cBhvr>
                      <p:to>
                        <p:strVal val="visible"/>
                      </p:to>
                    </p:set>
                    <p:animEffect transition="in" filter="wipe(left)">
                      <p:cBhvr>
                        <p:cTn dur="500"/>
                        <p:tgtEl>
                          <p:spTgt spid="32"/>
                        </p:tgtEl>
                      </p:cBhvr>
                    </p:animEffect>
                  </p:childTnLst>
                </p:cTn>
              </p:par>
            </p:tnLst>
          </p:tmpl>
        </p:tmplLst>
      </p:bldP>
      <p:bldP spid="33" grpId="0" animBg="1"/>
      <p:bldP spid="34" grpId="0" animBg="1"/>
      <p:bldP spid="35" grpId="0" animBg="1"/>
      <p:bldP spid="36" grpId="0" animBg="1">
        <p:tmplLst>
          <p:tmpl>
            <p:tnLst>
              <p:par>
                <p:cTn presetID="22" presetClass="entr" presetSubtype="8" fill="hold" nodeType="afterEffect">
                  <p:stCondLst>
                    <p:cond delay="0"/>
                  </p:stCondLst>
                  <p:childTnLst>
                    <p:set>
                      <p:cBhvr>
                        <p:cTn dur="1" fill="hold">
                          <p:stCondLst>
                            <p:cond delay="0"/>
                          </p:stCondLst>
                        </p:cTn>
                        <p:tgtEl>
                          <p:spTgt spid="36"/>
                        </p:tgtEl>
                        <p:attrNameLst>
                          <p:attrName>style.visibility</p:attrName>
                        </p:attrNameLst>
                      </p:cBhvr>
                      <p:to>
                        <p:strVal val="visible"/>
                      </p:to>
                    </p:set>
                    <p:animEffect transition="in" filter="wipe(left)">
                      <p:cBhvr>
                        <p:cTn dur="500"/>
                        <p:tgtEl>
                          <p:spTgt spid="36"/>
                        </p:tgtEl>
                      </p:cBhvr>
                    </p:animEffect>
                  </p:childTnLst>
                </p:cTn>
              </p:par>
            </p:tnLst>
          </p:tmpl>
        </p:tmplLst>
      </p:bldP>
      <p:bldP spid="37" grpId="0" animBg="1"/>
      <p:bldP spid="38" grpId="0">
        <p:tmplLst>
          <p:tmpl>
            <p:tnLst>
              <p:par>
                <p:cTn presetID="10" presetClass="entr" presetSubtype="0" fill="hold" nodeType="afterEffect">
                  <p:stCondLst>
                    <p:cond delay="250"/>
                  </p:stCondLst>
                  <p:childTnLst>
                    <p:set>
                      <p:cBhvr>
                        <p:cTn dur="1" fill="hold">
                          <p:stCondLst>
                            <p:cond delay="0"/>
                          </p:stCondLst>
                        </p:cTn>
                        <p:tgtEl>
                          <p:spTgt spid="38"/>
                        </p:tgtEl>
                        <p:attrNameLst>
                          <p:attrName>style.visibility</p:attrName>
                        </p:attrNameLst>
                      </p:cBhvr>
                      <p:to>
                        <p:strVal val="visible"/>
                      </p:to>
                    </p:set>
                    <p:animEffect transition="in" filter="fade">
                      <p:cBhvr>
                        <p:cTn dur="750"/>
                        <p:tgtEl>
                          <p:spTgt spid="38"/>
                        </p:tgtEl>
                      </p:cBhvr>
                    </p:animEffect>
                  </p:childTnLst>
                </p:cTn>
              </p:par>
            </p:tnLst>
          </p:tmpl>
        </p:tmplLst>
      </p:bldP>
    </p:bldLst>
  </p:timing>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1 Big Image 1">
    <p:spTree>
      <p:nvGrpSpPr>
        <p:cNvPr id="1" name=""/>
        <p:cNvGrpSpPr/>
        <p:nvPr/>
      </p:nvGrpSpPr>
      <p:grpSpPr>
        <a:xfrm>
          <a:off x="0" y="0"/>
          <a:ext cx="0" cy="0"/>
          <a:chOff x="0" y="0"/>
          <a:chExt cx="0" cy="0"/>
        </a:xfrm>
      </p:grpSpPr>
      <p:sp>
        <p:nvSpPr>
          <p:cNvPr id="12" name="テキスト プレースホルダー 5"/>
          <p:cNvSpPr>
            <a:spLocks noGrp="1"/>
          </p:cNvSpPr>
          <p:nvPr>
            <p:ph type="body" sz="quarter" idx="20" hasCustomPrompt="1"/>
          </p:nvPr>
        </p:nvSpPr>
        <p:spPr>
          <a:xfrm>
            <a:off x="11158987" y="4194630"/>
            <a:ext cx="6548442" cy="2761041"/>
          </a:xfrm>
        </p:spPr>
        <p:txBody>
          <a:bodyPr anchor="b">
            <a:noAutofit/>
          </a:bodyPr>
          <a:lstStyle>
            <a:lvl1pPr algn="l">
              <a:lnSpc>
                <a:spcPct val="100000"/>
              </a:lnSpc>
              <a:spcBef>
                <a:spcPts val="0"/>
              </a:spcBef>
              <a:defRPr sz="4800" i="0" spc="0" baseline="0">
                <a:solidFill>
                  <a:schemeClr val="accent2"/>
                </a:solidFill>
                <a:effectLst>
                  <a:innerShdw blurRad="63500" dist="50800">
                    <a:prstClr val="black">
                      <a:alpha val="50000"/>
                    </a:prstClr>
                  </a:innerShdw>
                </a:effectLst>
                <a:latin typeface="+mj-lt"/>
              </a:defRPr>
            </a:lvl1pPr>
          </a:lstStyle>
          <a:p>
            <a:pPr lvl="0"/>
            <a:r>
              <a:rPr kumimoji="1" lang="en-US" altLang="ja-JP" dirty="0" smtClean="0"/>
              <a:t>TEXT HERE</a:t>
            </a:r>
          </a:p>
        </p:txBody>
      </p:sp>
      <p:sp>
        <p:nvSpPr>
          <p:cNvPr id="13" name="テキスト プレースホルダー 5"/>
          <p:cNvSpPr>
            <a:spLocks noGrp="1"/>
          </p:cNvSpPr>
          <p:nvPr>
            <p:ph type="body" sz="quarter" idx="21" hasCustomPrompt="1"/>
          </p:nvPr>
        </p:nvSpPr>
        <p:spPr>
          <a:xfrm>
            <a:off x="11133930" y="6890987"/>
            <a:ext cx="6631556" cy="2107870"/>
          </a:xfrm>
        </p:spPr>
        <p:txBody>
          <a:bodyPr anchor="t">
            <a:noAutofit/>
          </a:bodyPr>
          <a:lstStyle>
            <a:lvl1pPr algn="l">
              <a:lnSpc>
                <a:spcPct val="100000"/>
              </a:lnSpc>
              <a:spcBef>
                <a:spcPts val="0"/>
              </a:spcBef>
              <a:defRPr sz="2400" i="0" spc="0" baseline="0">
                <a:solidFill>
                  <a:schemeClr val="bg1"/>
                </a:solidFill>
                <a:effectLst/>
                <a:latin typeface="+mn-lt"/>
              </a:defRPr>
            </a:lvl1pPr>
          </a:lstStyle>
          <a:p>
            <a:pPr lvl="0"/>
            <a:r>
              <a:rPr kumimoji="1" lang="en-US" altLang="ja-JP" dirty="0" smtClean="0"/>
              <a:t>Text Here</a:t>
            </a:r>
          </a:p>
          <a:p>
            <a:pPr lvl="0"/>
            <a:endParaRPr kumimoji="1" lang="en-US" altLang="ja-JP" dirty="0" smtClean="0"/>
          </a:p>
        </p:txBody>
      </p:sp>
      <p:sp>
        <p:nvSpPr>
          <p:cNvPr id="4" name="スライド番号プレースホルダー 3"/>
          <p:cNvSpPr>
            <a:spLocks noGrp="1"/>
          </p:cNvSpPr>
          <p:nvPr>
            <p:ph type="sldNum" sz="quarter" idx="11"/>
          </p:nvPr>
        </p:nvSpPr>
        <p:spPr/>
        <p:txBody>
          <a:bodyPr/>
          <a:lstStyle/>
          <a:p>
            <a:fld id="{F95F845C-B07D-424A-A6EA-96D8F4A7E4C5}" type="slidenum">
              <a:rPr lang="ja-JP" altLang="en-US" smtClean="0"/>
              <a:pPr/>
              <a:t>‹#›</a:t>
            </a:fld>
            <a:endParaRPr lang="ja-JP" altLang="en-US"/>
          </a:p>
        </p:txBody>
      </p:sp>
      <p:sp>
        <p:nvSpPr>
          <p:cNvPr id="5" name="正方形/長方形 4"/>
          <p:cNvSpPr/>
          <p:nvPr userDrawn="1"/>
        </p:nvSpPr>
        <p:spPr>
          <a:xfrm>
            <a:off x="0" y="0"/>
            <a:ext cx="10740571" cy="10287000"/>
          </a:xfrm>
          <a:prstGeom prst="rect">
            <a:avLst/>
          </a:prstGeom>
          <a:solidFill>
            <a:schemeClr val="tx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en-US"/>
          </a:p>
        </p:txBody>
      </p:sp>
      <p:sp>
        <p:nvSpPr>
          <p:cNvPr id="6" name="図プレースホルダー 6"/>
          <p:cNvSpPr>
            <a:spLocks noGrp="1"/>
          </p:cNvSpPr>
          <p:nvPr>
            <p:ph type="pic" sz="quarter" idx="12" hasCustomPrompt="1"/>
          </p:nvPr>
        </p:nvSpPr>
        <p:spPr>
          <a:xfrm>
            <a:off x="0" y="-1"/>
            <a:ext cx="10551885" cy="10287001"/>
          </a:xfrm>
          <a:solidFill>
            <a:schemeClr val="tx1">
              <a:alpha val="20000"/>
            </a:schemeClr>
          </a:solidFill>
        </p:spPr>
        <p:txBody>
          <a:bodyPr/>
          <a:lstStyle>
            <a:lvl1pPr>
              <a:defRPr baseline="0"/>
            </a:lvl1pPr>
          </a:lstStyle>
          <a:p>
            <a:r>
              <a:rPr lang="en-US" dirty="0" smtClean="0"/>
              <a:t>Add an image</a:t>
            </a:r>
            <a:endParaRPr lang="en-US" dirty="0"/>
          </a:p>
        </p:txBody>
      </p:sp>
      <p:sp>
        <p:nvSpPr>
          <p:cNvPr id="7" name="対角する 2 つの角を丸めた四角形 24"/>
          <p:cNvSpPr/>
          <p:nvPr userDrawn="1"/>
        </p:nvSpPr>
        <p:spPr>
          <a:xfrm>
            <a:off x="11133930" y="1854200"/>
            <a:ext cx="7152482" cy="482600"/>
          </a:xfrm>
          <a:prstGeom prst="rect">
            <a:avLst/>
          </a:prstGeom>
          <a:gradFill>
            <a:gsLst>
              <a:gs pos="0">
                <a:schemeClr val="tx2">
                  <a:alpha val="70000"/>
                </a:schemeClr>
              </a:gs>
              <a:gs pos="29000">
                <a:srgbClr val="FFFFFF">
                  <a:alpha val="42000"/>
                </a:srgbClr>
              </a:gs>
              <a:gs pos="62000">
                <a:schemeClr val="tx2">
                  <a:alpha val="2000"/>
                </a:schemeClr>
              </a:gs>
              <a:gs pos="100000">
                <a:schemeClr val="tx2">
                  <a:alpha val="26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タイトル 1"/>
          <p:cNvSpPr>
            <a:spLocks noGrp="1"/>
          </p:cNvSpPr>
          <p:nvPr>
            <p:ph type="title" hasCustomPrompt="1"/>
          </p:nvPr>
        </p:nvSpPr>
        <p:spPr>
          <a:xfrm rot="21600000">
            <a:off x="11241089" y="417600"/>
            <a:ext cx="6524398" cy="1558332"/>
          </a:xfrm>
        </p:spPr>
        <p:txBody>
          <a:bodyPr anchor="b"/>
          <a:lstStyle>
            <a:lvl1pPr algn="l">
              <a:lnSpc>
                <a:spcPct val="100000"/>
              </a:lnSpc>
              <a:defRPr/>
            </a:lvl1pPr>
          </a:lstStyle>
          <a:p>
            <a:r>
              <a:rPr kumimoji="1" lang="en-US" altLang="ja-JP" dirty="0" smtClean="0"/>
              <a:t>SLIDE TITLE</a:t>
            </a:r>
            <a:endParaRPr kumimoji="1" lang="ja-JP" altLang="en-US" dirty="0"/>
          </a:p>
        </p:txBody>
      </p:sp>
      <p:sp>
        <p:nvSpPr>
          <p:cNvPr id="9" name="テキスト プレースホルダー 5"/>
          <p:cNvSpPr>
            <a:spLocks noGrp="1"/>
          </p:cNvSpPr>
          <p:nvPr>
            <p:ph type="body" sz="quarter" idx="13" hasCustomPrompt="1"/>
          </p:nvPr>
        </p:nvSpPr>
        <p:spPr>
          <a:xfrm>
            <a:off x="11141917" y="1803400"/>
            <a:ext cx="6652598" cy="617976"/>
          </a:xfrm>
        </p:spPr>
        <p:txBody>
          <a:bodyPr anchor="ctr">
            <a:noAutofit/>
          </a:bodyPr>
          <a:lstStyle>
            <a:lvl1pPr algn="l">
              <a:spcBef>
                <a:spcPts val="0"/>
              </a:spcBef>
              <a:defRPr sz="3200" i="1" spc="0" baseline="0">
                <a:solidFill>
                  <a:schemeClr val="bg1"/>
                </a:solidFill>
                <a:effectLst/>
              </a:defRPr>
            </a:lvl1pPr>
          </a:lstStyle>
          <a:p>
            <a:pPr lvl="0"/>
            <a:r>
              <a:rPr kumimoji="1" lang="en-US" altLang="ja-JP" dirty="0" smtClean="0"/>
              <a:t>Subtitle Goes Here</a:t>
            </a:r>
            <a:endParaRPr kumimoji="1" lang="ja-JP" altLang="en-US" dirty="0" smtClean="0"/>
          </a:p>
        </p:txBody>
      </p:sp>
    </p:spTree>
    <p:extLst>
      <p:ext uri="{BB962C8B-B14F-4D97-AF65-F5344CB8AC3E}">
        <p14:creationId xmlns:p14="http://schemas.microsoft.com/office/powerpoint/2010/main" val="29461458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500"/>
                                        <p:tgtEl>
                                          <p:spTgt spid="5"/>
                                        </p:tgtEl>
                                      </p:cBhvr>
                                    </p:animEffect>
                                  </p:childTnLst>
                                </p:cTn>
                              </p:par>
                              <p:par>
                                <p:cTn id="8" presetID="22" presetClass="entr" presetSubtype="8" fill="hold" grpId="0" nodeType="withEffect">
                                  <p:stCondLst>
                                    <p:cond delay="250"/>
                                  </p:stCondLst>
                                  <p:childTnLst>
                                    <p:set>
                                      <p:cBhvr>
                                        <p:cTn id="9" dur="1" fill="hold">
                                          <p:stCondLst>
                                            <p:cond delay="0"/>
                                          </p:stCondLst>
                                        </p:cTn>
                                        <p:tgtEl>
                                          <p:spTgt spid="6"/>
                                        </p:tgtEl>
                                        <p:attrNameLst>
                                          <p:attrName>style.visibility</p:attrName>
                                        </p:attrNameLst>
                                      </p:cBhvr>
                                      <p:to>
                                        <p:strVal val="visible"/>
                                      </p:to>
                                    </p:set>
                                    <p:animEffect transition="in" filter="wipe(left)">
                                      <p:cBhvr>
                                        <p:cTn id="10" dur="500"/>
                                        <p:tgtEl>
                                          <p:spTgt spid="6"/>
                                        </p:tgtEl>
                                      </p:cBhvr>
                                    </p:animEffect>
                                  </p:childTnLst>
                                </p:cTn>
                              </p:par>
                            </p:childTnLst>
                          </p:cTn>
                        </p:par>
                        <p:par>
                          <p:cTn id="11" fill="hold">
                            <p:stCondLst>
                              <p:cond delay="750"/>
                            </p:stCondLst>
                            <p:childTnLst>
                              <p:par>
                                <p:cTn id="12" presetID="45" presetClass="entr" presetSubtype="0" fill="hold" grpId="0" nodeType="afterEffect">
                                  <p:stCondLst>
                                    <p:cond delay="500"/>
                                  </p:stCondLst>
                                  <p:iterate type="lt">
                                    <p:tmPct val="5000"/>
                                  </p:iterate>
                                  <p:childTnLst>
                                    <p:set>
                                      <p:cBhvr>
                                        <p:cTn id="13" dur="1" fill="hold">
                                          <p:stCondLst>
                                            <p:cond delay="0"/>
                                          </p:stCondLst>
                                        </p:cTn>
                                        <p:tgtEl>
                                          <p:spTgt spid="8"/>
                                        </p:tgtEl>
                                        <p:attrNameLst>
                                          <p:attrName>style.visibility</p:attrName>
                                        </p:attrNameLst>
                                      </p:cBhvr>
                                      <p:to>
                                        <p:strVal val="visible"/>
                                      </p:to>
                                    </p:set>
                                    <p:animEffect transition="in" filter="fade">
                                      <p:cBhvr>
                                        <p:cTn id="14" dur="500"/>
                                        <p:tgtEl>
                                          <p:spTgt spid="8"/>
                                        </p:tgtEl>
                                      </p:cBhvr>
                                    </p:animEffect>
                                    <p:anim calcmode="lin" valueType="num">
                                      <p:cBhvr>
                                        <p:cTn id="15" dur="500" fill="hold"/>
                                        <p:tgtEl>
                                          <p:spTgt spid="8"/>
                                        </p:tgtEl>
                                        <p:attrNameLst>
                                          <p:attrName>ppt_w</p:attrName>
                                        </p:attrNameLst>
                                      </p:cBhvr>
                                      <p:tavLst>
                                        <p:tav tm="0" fmla="#ppt_w*sin(2.5*pi*$)">
                                          <p:val>
                                            <p:fltVal val="0"/>
                                          </p:val>
                                        </p:tav>
                                        <p:tav tm="100000">
                                          <p:val>
                                            <p:fltVal val="1"/>
                                          </p:val>
                                        </p:tav>
                                      </p:tavLst>
                                    </p:anim>
                                    <p:anim calcmode="lin" valueType="num">
                                      <p:cBhvr>
                                        <p:cTn id="16" dur="500" fill="hold"/>
                                        <p:tgtEl>
                                          <p:spTgt spid="8"/>
                                        </p:tgtEl>
                                        <p:attrNameLst>
                                          <p:attrName>ppt_h</p:attrName>
                                        </p:attrNameLst>
                                      </p:cBhvr>
                                      <p:tavLst>
                                        <p:tav tm="0">
                                          <p:val>
                                            <p:strVal val="#ppt_h"/>
                                          </p:val>
                                        </p:tav>
                                        <p:tav tm="100000">
                                          <p:val>
                                            <p:strVal val="#ppt_h"/>
                                          </p:val>
                                        </p:tav>
                                      </p:tavLst>
                                    </p:anim>
                                  </p:childTnLst>
                                </p:cTn>
                              </p:par>
                            </p:childTnLst>
                          </p:cTn>
                        </p:par>
                        <p:par>
                          <p:cTn id="17" fill="hold">
                            <p:stCondLst>
                              <p:cond delay="1975"/>
                            </p:stCondLst>
                            <p:childTnLst>
                              <p:par>
                                <p:cTn id="18" presetID="22" presetClass="entr" presetSubtype="8" fill="hold" grpId="0" nodeType="afterEffect">
                                  <p:stCondLst>
                                    <p:cond delay="0"/>
                                  </p:stCondLst>
                                  <p:childTnLst>
                                    <p:set>
                                      <p:cBhvr>
                                        <p:cTn id="19" dur="1" fill="hold">
                                          <p:stCondLst>
                                            <p:cond delay="0"/>
                                          </p:stCondLst>
                                        </p:cTn>
                                        <p:tgtEl>
                                          <p:spTgt spid="7"/>
                                        </p:tgtEl>
                                        <p:attrNameLst>
                                          <p:attrName>style.visibility</p:attrName>
                                        </p:attrNameLst>
                                      </p:cBhvr>
                                      <p:to>
                                        <p:strVal val="visible"/>
                                      </p:to>
                                    </p:set>
                                    <p:animEffect transition="in" filter="wipe(left)">
                                      <p:cBhvr>
                                        <p:cTn id="20" dur="500"/>
                                        <p:tgtEl>
                                          <p:spTgt spid="7"/>
                                        </p:tgtEl>
                                      </p:cBhvr>
                                    </p:animEffect>
                                  </p:childTnLst>
                                </p:cTn>
                              </p:par>
                            </p:childTnLst>
                          </p:cTn>
                        </p:par>
                        <p:par>
                          <p:cTn id="21" fill="hold">
                            <p:stCondLst>
                              <p:cond delay="2475"/>
                            </p:stCondLst>
                            <p:childTnLst>
                              <p:par>
                                <p:cTn id="22" presetID="14" presetClass="entr" presetSubtype="10" fill="hold" grpId="0" nodeType="afterEffect">
                                  <p:stCondLst>
                                    <p:cond delay="0"/>
                                  </p:stCondLst>
                                  <p:iterate type="lt">
                                    <p:tmPct val="5000"/>
                                  </p:iterate>
                                  <p:childTnLst>
                                    <p:set>
                                      <p:cBhvr>
                                        <p:cTn id="23" dur="1" fill="hold">
                                          <p:stCondLst>
                                            <p:cond delay="0"/>
                                          </p:stCondLst>
                                        </p:cTn>
                                        <p:tgtEl>
                                          <p:spTgt spid="9">
                                            <p:txEl>
                                              <p:pRg st="0" end="0"/>
                                            </p:txEl>
                                          </p:spTgt>
                                        </p:tgtEl>
                                        <p:attrNameLst>
                                          <p:attrName>style.visibility</p:attrName>
                                        </p:attrNameLst>
                                      </p:cBhvr>
                                      <p:to>
                                        <p:strVal val="visible"/>
                                      </p:to>
                                    </p:set>
                                    <p:animEffect transition="in" filter="randombar(horizontal)">
                                      <p:cBhvr>
                                        <p:cTn id="24" dur="500"/>
                                        <p:tgtEl>
                                          <p:spTgt spid="9">
                                            <p:txEl>
                                              <p:pRg st="0" end="0"/>
                                            </p:txEl>
                                          </p:spTgt>
                                        </p:tgtEl>
                                      </p:cBhvr>
                                    </p:animEffect>
                                  </p:childTnLst>
                                </p:cTn>
                              </p:par>
                            </p:childTnLst>
                          </p:cTn>
                        </p:par>
                        <p:par>
                          <p:cTn id="25" fill="hold">
                            <p:stCondLst>
                              <p:cond delay="3350"/>
                            </p:stCondLst>
                            <p:childTnLst>
                              <p:par>
                                <p:cTn id="26" presetID="14" presetClass="entr" presetSubtype="10" fill="hold" grpId="0" nodeType="afterEffect">
                                  <p:stCondLst>
                                    <p:cond delay="0"/>
                                  </p:stCondLst>
                                  <p:iterate type="lt">
                                    <p:tmPct val="5000"/>
                                  </p:iterate>
                                  <p:childTnLst>
                                    <p:set>
                                      <p:cBhvr>
                                        <p:cTn id="27" dur="1" fill="hold">
                                          <p:stCondLst>
                                            <p:cond delay="0"/>
                                          </p:stCondLst>
                                        </p:cTn>
                                        <p:tgtEl>
                                          <p:spTgt spid="12">
                                            <p:txEl>
                                              <p:pRg st="0" end="0"/>
                                            </p:txEl>
                                          </p:spTgt>
                                        </p:tgtEl>
                                        <p:attrNameLst>
                                          <p:attrName>style.visibility</p:attrName>
                                        </p:attrNameLst>
                                      </p:cBhvr>
                                      <p:to>
                                        <p:strVal val="visible"/>
                                      </p:to>
                                    </p:set>
                                    <p:animEffect transition="in" filter="randombar(horizontal)">
                                      <p:cBhvr>
                                        <p:cTn id="28" dur="500"/>
                                        <p:tgtEl>
                                          <p:spTgt spid="12">
                                            <p:txEl>
                                              <p:pRg st="0" end="0"/>
                                            </p:txEl>
                                          </p:spTgt>
                                        </p:tgtEl>
                                      </p:cBhvr>
                                    </p:animEffect>
                                  </p:childTnLst>
                                </p:cTn>
                              </p:par>
                            </p:childTnLst>
                          </p:cTn>
                        </p:par>
                        <p:par>
                          <p:cTn id="29" fill="hold">
                            <p:stCondLst>
                              <p:cond delay="4025"/>
                            </p:stCondLst>
                            <p:childTnLst>
                              <p:par>
                                <p:cTn id="30" presetID="10" presetClass="entr" presetSubtype="0" fill="hold" grpId="0" nodeType="afterEffect">
                                  <p:stCondLst>
                                    <p:cond delay="0"/>
                                  </p:stCondLst>
                                  <p:childTnLst>
                                    <p:set>
                                      <p:cBhvr>
                                        <p:cTn id="31" dur="1" fill="hold">
                                          <p:stCondLst>
                                            <p:cond delay="0"/>
                                          </p:stCondLst>
                                        </p:cTn>
                                        <p:tgtEl>
                                          <p:spTgt spid="13">
                                            <p:txEl>
                                              <p:pRg st="0" end="0"/>
                                            </p:txEl>
                                          </p:spTgt>
                                        </p:tgtEl>
                                        <p:attrNameLst>
                                          <p:attrName>style.visibility</p:attrName>
                                        </p:attrNameLst>
                                      </p:cBhvr>
                                      <p:to>
                                        <p:strVal val="visible"/>
                                      </p:to>
                                    </p:set>
                                    <p:animEffect transition="in" filter="fade">
                                      <p:cBhvr>
                                        <p:cTn id="32" dur="750"/>
                                        <p:tgtEl>
                                          <p:spTgt spid="1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build="p">
        <p:tmplLst>
          <p:tmpl lvl="1">
            <p:tnLst>
              <p:par>
                <p:cTn presetID="14" presetClass="entr" presetSubtype="10" fill="hold" nodeType="afterEffect">
                  <p:stCondLst>
                    <p:cond delay="0"/>
                  </p:stCondLst>
                  <p:iterate type="lt">
                    <p:tmPct val="5000"/>
                  </p:iterate>
                  <p:childTnLst>
                    <p:set>
                      <p:cBhvr>
                        <p:cTn dur="1" fill="hold">
                          <p:stCondLst>
                            <p:cond delay="0"/>
                          </p:stCondLst>
                        </p:cTn>
                        <p:tgtEl>
                          <p:spTgt spid="12"/>
                        </p:tgtEl>
                        <p:attrNameLst>
                          <p:attrName>style.visibility</p:attrName>
                        </p:attrNameLst>
                      </p:cBhvr>
                      <p:to>
                        <p:strVal val="visible"/>
                      </p:to>
                    </p:set>
                    <p:animEffect transition="in" filter="randombar(horizontal)">
                      <p:cBhvr>
                        <p:cTn dur="500"/>
                        <p:tgtEl>
                          <p:spTgt spid="12"/>
                        </p:tgtEl>
                      </p:cBhvr>
                    </p:animEffect>
                  </p:childTnLst>
                </p:cTn>
              </p:par>
            </p:tnLst>
          </p:tmpl>
        </p:tmplLst>
      </p:bldP>
      <p:bldP spid="13" grpId="0" build="p">
        <p:tmplLst>
          <p:tmpl lvl="1">
            <p:tnLst>
              <p:par>
                <p:cTn presetID="10" presetClass="entr" presetSubtype="0" fill="hold" nodeType="afterEffect">
                  <p:stCondLst>
                    <p:cond delay="0"/>
                  </p:stCondLst>
                  <p:childTnLst>
                    <p:set>
                      <p:cBhvr>
                        <p:cTn dur="1" fill="hold">
                          <p:stCondLst>
                            <p:cond delay="0"/>
                          </p:stCondLst>
                        </p:cTn>
                        <p:tgtEl>
                          <p:spTgt spid="13"/>
                        </p:tgtEl>
                        <p:attrNameLst>
                          <p:attrName>style.visibility</p:attrName>
                        </p:attrNameLst>
                      </p:cBhvr>
                      <p:to>
                        <p:strVal val="visible"/>
                      </p:to>
                    </p:set>
                    <p:animEffect transition="in" filter="fade">
                      <p:cBhvr>
                        <p:cTn dur="750"/>
                        <p:tgtEl>
                          <p:spTgt spid="13"/>
                        </p:tgtEl>
                      </p:cBhvr>
                    </p:animEffect>
                  </p:childTnLst>
                </p:cTn>
              </p:par>
            </p:tnLst>
          </p:tmpl>
        </p:tmplLst>
      </p:bldP>
      <p:bldP spid="5" grpId="0" animBg="1"/>
      <p:bldP spid="6" grpId="0" animBg="1"/>
      <p:bldP spid="7" grpId="0" animBg="1"/>
      <p:bldP spid="8" grpId="0"/>
      <p:bldP spid="9" grpId="0" build="p">
        <p:tmplLst>
          <p:tmpl lvl="1">
            <p:tnLst>
              <p:par>
                <p:cTn presetID="14" presetClass="entr" presetSubtype="10" fill="hold" nodeType="afterEffect">
                  <p:stCondLst>
                    <p:cond delay="0"/>
                  </p:stCondLst>
                  <p:iterate type="lt">
                    <p:tmPct val="5000"/>
                  </p:iterate>
                  <p:childTnLst>
                    <p:set>
                      <p:cBhvr>
                        <p:cTn dur="1" fill="hold">
                          <p:stCondLst>
                            <p:cond delay="0"/>
                          </p:stCondLst>
                        </p:cTn>
                        <p:tgtEl>
                          <p:spTgt spid="9"/>
                        </p:tgtEl>
                        <p:attrNameLst>
                          <p:attrName>style.visibility</p:attrName>
                        </p:attrNameLst>
                      </p:cBhvr>
                      <p:to>
                        <p:strVal val="visible"/>
                      </p:to>
                    </p:set>
                    <p:animEffect transition="in" filter="randombar(horizontal)">
                      <p:cBhvr>
                        <p:cTn dur="500"/>
                        <p:tgtEl>
                          <p:spTgt spid="9"/>
                        </p:tgtEl>
                      </p:cBhvr>
                    </p:animEffect>
                  </p:childTnLst>
                </p:cTn>
              </p:par>
            </p:tnLst>
          </p:tmpl>
        </p:tmplLst>
      </p:bldP>
    </p:bldLst>
  </p:timing>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1 Big Image 2">
    <p:spTree>
      <p:nvGrpSpPr>
        <p:cNvPr id="1" name=""/>
        <p:cNvGrpSpPr/>
        <p:nvPr/>
      </p:nvGrpSpPr>
      <p:grpSpPr>
        <a:xfrm>
          <a:off x="0" y="0"/>
          <a:ext cx="0" cy="0"/>
          <a:chOff x="0" y="0"/>
          <a:chExt cx="0" cy="0"/>
        </a:xfrm>
      </p:grpSpPr>
      <p:sp>
        <p:nvSpPr>
          <p:cNvPr id="5" name="正方形/長方形 4"/>
          <p:cNvSpPr/>
          <p:nvPr userDrawn="1"/>
        </p:nvSpPr>
        <p:spPr>
          <a:xfrm>
            <a:off x="7545841" y="0"/>
            <a:ext cx="10740571" cy="10287000"/>
          </a:xfrm>
          <a:prstGeom prst="rect">
            <a:avLst/>
          </a:prstGeom>
          <a:solidFill>
            <a:schemeClr val="tx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en-US"/>
          </a:p>
        </p:txBody>
      </p:sp>
      <p:sp>
        <p:nvSpPr>
          <p:cNvPr id="6" name="図プレースホルダー 6"/>
          <p:cNvSpPr>
            <a:spLocks noGrp="1"/>
          </p:cNvSpPr>
          <p:nvPr>
            <p:ph type="pic" sz="quarter" idx="12" hasCustomPrompt="1"/>
          </p:nvPr>
        </p:nvSpPr>
        <p:spPr>
          <a:xfrm>
            <a:off x="7734528" y="0"/>
            <a:ext cx="10551885" cy="10287001"/>
          </a:xfrm>
          <a:solidFill>
            <a:schemeClr val="tx1">
              <a:alpha val="20000"/>
            </a:schemeClr>
          </a:solidFill>
        </p:spPr>
        <p:txBody>
          <a:bodyPr/>
          <a:lstStyle>
            <a:lvl1pPr>
              <a:defRPr baseline="0"/>
            </a:lvl1pPr>
          </a:lstStyle>
          <a:p>
            <a:r>
              <a:rPr lang="en-US" dirty="0" smtClean="0"/>
              <a:t>Add an image</a:t>
            </a:r>
            <a:endParaRPr lang="en-US" dirty="0"/>
          </a:p>
        </p:txBody>
      </p:sp>
      <p:sp>
        <p:nvSpPr>
          <p:cNvPr id="12" name="テキスト プレースホルダー 5"/>
          <p:cNvSpPr>
            <a:spLocks noGrp="1"/>
          </p:cNvSpPr>
          <p:nvPr>
            <p:ph type="body" sz="quarter" idx="20" hasCustomPrompt="1"/>
          </p:nvPr>
        </p:nvSpPr>
        <p:spPr>
          <a:xfrm>
            <a:off x="468391" y="5515896"/>
            <a:ext cx="6548442" cy="1926471"/>
          </a:xfrm>
        </p:spPr>
        <p:txBody>
          <a:bodyPr anchor="b">
            <a:noAutofit/>
          </a:bodyPr>
          <a:lstStyle>
            <a:lvl1pPr algn="ctr">
              <a:lnSpc>
                <a:spcPct val="100000"/>
              </a:lnSpc>
              <a:spcBef>
                <a:spcPts val="0"/>
              </a:spcBef>
              <a:defRPr sz="4800" i="0" spc="0" baseline="0">
                <a:solidFill>
                  <a:schemeClr val="accent2"/>
                </a:solidFill>
                <a:effectLst>
                  <a:innerShdw blurRad="63500" dist="50800">
                    <a:prstClr val="black">
                      <a:alpha val="50000"/>
                    </a:prstClr>
                  </a:innerShdw>
                </a:effectLst>
                <a:latin typeface="+mj-lt"/>
              </a:defRPr>
            </a:lvl1pPr>
          </a:lstStyle>
          <a:p>
            <a:pPr lvl="0"/>
            <a:r>
              <a:rPr kumimoji="1" lang="en-US" altLang="ja-JP" dirty="0" smtClean="0"/>
              <a:t>TEXT HERE</a:t>
            </a:r>
          </a:p>
        </p:txBody>
      </p:sp>
      <p:sp>
        <p:nvSpPr>
          <p:cNvPr id="13" name="テキスト プレースホルダー 5"/>
          <p:cNvSpPr>
            <a:spLocks noGrp="1"/>
          </p:cNvSpPr>
          <p:nvPr>
            <p:ph type="body" sz="quarter" idx="21" hasCustomPrompt="1"/>
          </p:nvPr>
        </p:nvSpPr>
        <p:spPr>
          <a:xfrm>
            <a:off x="426834" y="7377683"/>
            <a:ext cx="6631556" cy="2107870"/>
          </a:xfrm>
        </p:spPr>
        <p:txBody>
          <a:bodyPr anchor="t">
            <a:noAutofit/>
          </a:bodyPr>
          <a:lstStyle>
            <a:lvl1pPr algn="ctr">
              <a:lnSpc>
                <a:spcPct val="100000"/>
              </a:lnSpc>
              <a:spcBef>
                <a:spcPts val="0"/>
              </a:spcBef>
              <a:defRPr sz="2400" i="0" spc="0" baseline="0">
                <a:solidFill>
                  <a:schemeClr val="bg1"/>
                </a:solidFill>
                <a:effectLst/>
                <a:latin typeface="+mn-lt"/>
              </a:defRPr>
            </a:lvl1pPr>
          </a:lstStyle>
          <a:p>
            <a:pPr lvl="0"/>
            <a:r>
              <a:rPr kumimoji="1" lang="en-US" altLang="ja-JP" dirty="0" smtClean="0"/>
              <a:t>Text Here</a:t>
            </a:r>
          </a:p>
          <a:p>
            <a:pPr lvl="0"/>
            <a:endParaRPr kumimoji="1" lang="en-US" altLang="ja-JP" dirty="0" smtClean="0"/>
          </a:p>
        </p:txBody>
      </p:sp>
      <p:sp>
        <p:nvSpPr>
          <p:cNvPr id="10" name="対角する 2 つの角を丸めた四角形 40"/>
          <p:cNvSpPr/>
          <p:nvPr userDrawn="1"/>
        </p:nvSpPr>
        <p:spPr>
          <a:xfrm>
            <a:off x="1" y="1854200"/>
            <a:ext cx="7249251" cy="482600"/>
          </a:xfrm>
          <a:prstGeom prst="rect">
            <a:avLst/>
          </a:prstGeom>
          <a:gradFill>
            <a:gsLst>
              <a:gs pos="0">
                <a:schemeClr val="tx2">
                  <a:alpha val="70000"/>
                </a:schemeClr>
              </a:gs>
              <a:gs pos="29000">
                <a:srgbClr val="FFFFFF">
                  <a:alpha val="42000"/>
                </a:srgbClr>
              </a:gs>
              <a:gs pos="62000">
                <a:schemeClr val="tx2">
                  <a:alpha val="2000"/>
                </a:schemeClr>
              </a:gs>
              <a:gs pos="100000">
                <a:schemeClr val="tx2">
                  <a:alpha val="26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タイトル 1"/>
          <p:cNvSpPr>
            <a:spLocks noGrp="1"/>
          </p:cNvSpPr>
          <p:nvPr>
            <p:ph type="title" hasCustomPrompt="1"/>
          </p:nvPr>
        </p:nvSpPr>
        <p:spPr>
          <a:xfrm rot="21600000">
            <a:off x="689721" y="417600"/>
            <a:ext cx="6559529" cy="1558332"/>
          </a:xfrm>
        </p:spPr>
        <p:txBody>
          <a:bodyPr anchor="b"/>
          <a:lstStyle>
            <a:lvl1pPr algn="r">
              <a:lnSpc>
                <a:spcPct val="100000"/>
              </a:lnSpc>
              <a:defRPr/>
            </a:lvl1pPr>
          </a:lstStyle>
          <a:p>
            <a:r>
              <a:rPr kumimoji="1" lang="en-US" altLang="ja-JP" dirty="0" smtClean="0"/>
              <a:t>SLIDE TITLE</a:t>
            </a:r>
            <a:endParaRPr kumimoji="1" lang="ja-JP" altLang="en-US" dirty="0"/>
          </a:p>
        </p:txBody>
      </p:sp>
      <p:sp>
        <p:nvSpPr>
          <p:cNvPr id="14" name="テキスト プレースホルダー 5"/>
          <p:cNvSpPr>
            <a:spLocks noGrp="1"/>
          </p:cNvSpPr>
          <p:nvPr>
            <p:ph type="body" sz="quarter" idx="22" hasCustomPrompt="1"/>
          </p:nvPr>
        </p:nvSpPr>
        <p:spPr>
          <a:xfrm>
            <a:off x="590549" y="1803400"/>
            <a:ext cx="6559529" cy="617976"/>
          </a:xfrm>
        </p:spPr>
        <p:txBody>
          <a:bodyPr anchor="ctr">
            <a:noAutofit/>
          </a:bodyPr>
          <a:lstStyle>
            <a:lvl1pPr algn="r">
              <a:spcBef>
                <a:spcPts val="0"/>
              </a:spcBef>
              <a:defRPr sz="3200" i="1" spc="0" baseline="0">
                <a:solidFill>
                  <a:schemeClr val="bg1"/>
                </a:solidFill>
                <a:effectLst/>
              </a:defRPr>
            </a:lvl1pPr>
          </a:lstStyle>
          <a:p>
            <a:pPr lvl="0"/>
            <a:r>
              <a:rPr kumimoji="1" lang="en-US" altLang="ja-JP" dirty="0" smtClean="0"/>
              <a:t>Subtitle Goes Here</a:t>
            </a:r>
            <a:endParaRPr kumimoji="1" lang="ja-JP" altLang="en-US" dirty="0" smtClean="0"/>
          </a:p>
        </p:txBody>
      </p:sp>
      <p:sp>
        <p:nvSpPr>
          <p:cNvPr id="15" name="テキスト プレースホルダー 9"/>
          <p:cNvSpPr>
            <a:spLocks noGrp="1"/>
          </p:cNvSpPr>
          <p:nvPr>
            <p:ph type="body" sz="quarter" idx="13" hasCustomPrompt="1"/>
          </p:nvPr>
        </p:nvSpPr>
        <p:spPr>
          <a:xfrm>
            <a:off x="2741860" y="3600630"/>
            <a:ext cx="2001504" cy="2001503"/>
          </a:xfrm>
          <a:prstGeom prst="ellipse">
            <a:avLst/>
          </a:prstGeom>
          <a:gradFill>
            <a:gsLst>
              <a:gs pos="0">
                <a:schemeClr val="tx2"/>
              </a:gs>
              <a:gs pos="21000">
                <a:srgbClr val="FFFFFF">
                  <a:alpha val="75000"/>
                </a:srgbClr>
              </a:gs>
              <a:gs pos="88000">
                <a:srgbClr val="FFFFFF">
                  <a:alpha val="40000"/>
                </a:srgbClr>
              </a:gs>
              <a:gs pos="67000">
                <a:schemeClr val="tx2">
                  <a:alpha val="2000"/>
                </a:schemeClr>
              </a:gs>
              <a:gs pos="100000">
                <a:schemeClr val="tx2"/>
              </a:gs>
            </a:gsLst>
            <a:path path="circle">
              <a:fillToRect r="100000" b="100000"/>
            </a:path>
          </a:gradFill>
        </p:spPr>
        <p:txBody>
          <a:bodyPr/>
          <a:lstStyle/>
          <a:p>
            <a:pPr lvl="0"/>
            <a:r>
              <a:rPr lang="en-US" altLang="ja-JP" dirty="0" smtClean="0"/>
              <a:t> </a:t>
            </a:r>
            <a:endParaRPr lang="en-US" dirty="0"/>
          </a:p>
        </p:txBody>
      </p:sp>
      <p:sp>
        <p:nvSpPr>
          <p:cNvPr id="16" name="図プレースホルダー 9"/>
          <p:cNvSpPr>
            <a:spLocks noGrp="1"/>
          </p:cNvSpPr>
          <p:nvPr>
            <p:ph type="pic" sz="quarter" idx="14" hasCustomPrompt="1"/>
          </p:nvPr>
        </p:nvSpPr>
        <p:spPr>
          <a:xfrm>
            <a:off x="3387490" y="4245461"/>
            <a:ext cx="710244" cy="711840"/>
          </a:xfrm>
        </p:spPr>
        <p:txBody>
          <a:bodyPr>
            <a:noAutofit/>
          </a:bodyPr>
          <a:lstStyle>
            <a:lvl1pPr>
              <a:defRPr sz="1100">
                <a:latin typeface="Bebas Neue Regular" pitchFamily="50" charset="0"/>
              </a:defRPr>
            </a:lvl1pPr>
          </a:lstStyle>
          <a:p>
            <a:r>
              <a:rPr kumimoji="1" lang="en-US" altLang="ja-JP" dirty="0" smtClean="0"/>
              <a:t>ICON</a:t>
            </a:r>
            <a:endParaRPr kumimoji="1" lang="ja-JP" altLang="en-US" dirty="0"/>
          </a:p>
        </p:txBody>
      </p:sp>
    </p:spTree>
    <p:extLst>
      <p:ext uri="{BB962C8B-B14F-4D97-AF65-F5344CB8AC3E}">
        <p14:creationId xmlns:p14="http://schemas.microsoft.com/office/powerpoint/2010/main" val="21128127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right)">
                                      <p:cBhvr>
                                        <p:cTn id="7" dur="500"/>
                                        <p:tgtEl>
                                          <p:spTgt spid="5"/>
                                        </p:tgtEl>
                                      </p:cBhvr>
                                    </p:animEffect>
                                  </p:childTnLst>
                                </p:cTn>
                              </p:par>
                              <p:par>
                                <p:cTn id="8" presetID="22" presetClass="entr" presetSubtype="2" fill="hold" grpId="0" nodeType="withEffect">
                                  <p:stCondLst>
                                    <p:cond delay="250"/>
                                  </p:stCondLst>
                                  <p:childTnLst>
                                    <p:set>
                                      <p:cBhvr>
                                        <p:cTn id="9" dur="1" fill="hold">
                                          <p:stCondLst>
                                            <p:cond delay="0"/>
                                          </p:stCondLst>
                                        </p:cTn>
                                        <p:tgtEl>
                                          <p:spTgt spid="6"/>
                                        </p:tgtEl>
                                        <p:attrNameLst>
                                          <p:attrName>style.visibility</p:attrName>
                                        </p:attrNameLst>
                                      </p:cBhvr>
                                      <p:to>
                                        <p:strVal val="visible"/>
                                      </p:to>
                                    </p:set>
                                    <p:animEffect transition="in" filter="wipe(right)">
                                      <p:cBhvr>
                                        <p:cTn id="10" dur="500"/>
                                        <p:tgtEl>
                                          <p:spTgt spid="6"/>
                                        </p:tgtEl>
                                      </p:cBhvr>
                                    </p:animEffect>
                                  </p:childTnLst>
                                </p:cTn>
                              </p:par>
                            </p:childTnLst>
                          </p:cTn>
                        </p:par>
                        <p:par>
                          <p:cTn id="11" fill="hold">
                            <p:stCondLst>
                              <p:cond delay="750"/>
                            </p:stCondLst>
                            <p:childTnLst>
                              <p:par>
                                <p:cTn id="12" presetID="45" presetClass="entr" presetSubtype="0" fill="hold" grpId="0" nodeType="afterEffect">
                                  <p:stCondLst>
                                    <p:cond delay="500"/>
                                  </p:stCondLst>
                                  <p:iterate type="lt">
                                    <p:tmPct val="5000"/>
                                  </p:iterate>
                                  <p:childTnLst>
                                    <p:set>
                                      <p:cBhvr>
                                        <p:cTn id="13" dur="1" fill="hold">
                                          <p:stCondLst>
                                            <p:cond delay="0"/>
                                          </p:stCondLst>
                                        </p:cTn>
                                        <p:tgtEl>
                                          <p:spTgt spid="11"/>
                                        </p:tgtEl>
                                        <p:attrNameLst>
                                          <p:attrName>style.visibility</p:attrName>
                                        </p:attrNameLst>
                                      </p:cBhvr>
                                      <p:to>
                                        <p:strVal val="visible"/>
                                      </p:to>
                                    </p:set>
                                    <p:animEffect transition="in" filter="fade">
                                      <p:cBhvr>
                                        <p:cTn id="14" dur="500"/>
                                        <p:tgtEl>
                                          <p:spTgt spid="11"/>
                                        </p:tgtEl>
                                      </p:cBhvr>
                                    </p:animEffect>
                                    <p:anim calcmode="lin" valueType="num">
                                      <p:cBhvr>
                                        <p:cTn id="15" dur="500" fill="hold"/>
                                        <p:tgtEl>
                                          <p:spTgt spid="11"/>
                                        </p:tgtEl>
                                        <p:attrNameLst>
                                          <p:attrName>ppt_w</p:attrName>
                                        </p:attrNameLst>
                                      </p:cBhvr>
                                      <p:tavLst>
                                        <p:tav tm="0" fmla="#ppt_w*sin(2.5*pi*$)">
                                          <p:val>
                                            <p:fltVal val="0"/>
                                          </p:val>
                                        </p:tav>
                                        <p:tav tm="100000">
                                          <p:val>
                                            <p:fltVal val="1"/>
                                          </p:val>
                                        </p:tav>
                                      </p:tavLst>
                                    </p:anim>
                                    <p:anim calcmode="lin" valueType="num">
                                      <p:cBhvr>
                                        <p:cTn id="16" dur="500" fill="hold"/>
                                        <p:tgtEl>
                                          <p:spTgt spid="11"/>
                                        </p:tgtEl>
                                        <p:attrNameLst>
                                          <p:attrName>ppt_h</p:attrName>
                                        </p:attrNameLst>
                                      </p:cBhvr>
                                      <p:tavLst>
                                        <p:tav tm="0">
                                          <p:val>
                                            <p:strVal val="#ppt_h"/>
                                          </p:val>
                                        </p:tav>
                                        <p:tav tm="100000">
                                          <p:val>
                                            <p:strVal val="#ppt_h"/>
                                          </p:val>
                                        </p:tav>
                                      </p:tavLst>
                                    </p:anim>
                                  </p:childTnLst>
                                </p:cTn>
                              </p:par>
                            </p:childTnLst>
                          </p:cTn>
                        </p:par>
                        <p:par>
                          <p:cTn id="17" fill="hold">
                            <p:stCondLst>
                              <p:cond delay="1975"/>
                            </p:stCondLst>
                            <p:childTnLst>
                              <p:par>
                                <p:cTn id="18" presetID="22" presetClass="entr" presetSubtype="8" fill="hold" grpId="0" nodeType="afterEffect">
                                  <p:stCondLst>
                                    <p:cond delay="0"/>
                                  </p:stCondLst>
                                  <p:childTnLst>
                                    <p:set>
                                      <p:cBhvr>
                                        <p:cTn id="19" dur="1" fill="hold">
                                          <p:stCondLst>
                                            <p:cond delay="0"/>
                                          </p:stCondLst>
                                        </p:cTn>
                                        <p:tgtEl>
                                          <p:spTgt spid="10"/>
                                        </p:tgtEl>
                                        <p:attrNameLst>
                                          <p:attrName>style.visibility</p:attrName>
                                        </p:attrNameLst>
                                      </p:cBhvr>
                                      <p:to>
                                        <p:strVal val="visible"/>
                                      </p:to>
                                    </p:set>
                                    <p:animEffect transition="in" filter="wipe(left)">
                                      <p:cBhvr>
                                        <p:cTn id="20" dur="500"/>
                                        <p:tgtEl>
                                          <p:spTgt spid="10"/>
                                        </p:tgtEl>
                                      </p:cBhvr>
                                    </p:animEffect>
                                  </p:childTnLst>
                                </p:cTn>
                              </p:par>
                            </p:childTnLst>
                          </p:cTn>
                        </p:par>
                        <p:par>
                          <p:cTn id="21" fill="hold">
                            <p:stCondLst>
                              <p:cond delay="2475"/>
                            </p:stCondLst>
                            <p:childTnLst>
                              <p:par>
                                <p:cTn id="22" presetID="14" presetClass="entr" presetSubtype="10" fill="hold" grpId="0" nodeType="afterEffect">
                                  <p:stCondLst>
                                    <p:cond delay="0"/>
                                  </p:stCondLst>
                                  <p:iterate type="lt">
                                    <p:tmPct val="5000"/>
                                  </p:iterate>
                                  <p:childTnLst>
                                    <p:set>
                                      <p:cBhvr>
                                        <p:cTn id="23" dur="1" fill="hold">
                                          <p:stCondLst>
                                            <p:cond delay="0"/>
                                          </p:stCondLst>
                                        </p:cTn>
                                        <p:tgtEl>
                                          <p:spTgt spid="14">
                                            <p:txEl>
                                              <p:pRg st="0" end="0"/>
                                            </p:txEl>
                                          </p:spTgt>
                                        </p:tgtEl>
                                        <p:attrNameLst>
                                          <p:attrName>style.visibility</p:attrName>
                                        </p:attrNameLst>
                                      </p:cBhvr>
                                      <p:to>
                                        <p:strVal val="visible"/>
                                      </p:to>
                                    </p:set>
                                    <p:animEffect transition="in" filter="randombar(horizontal)">
                                      <p:cBhvr>
                                        <p:cTn id="24" dur="500"/>
                                        <p:tgtEl>
                                          <p:spTgt spid="14">
                                            <p:txEl>
                                              <p:pRg st="0" end="0"/>
                                            </p:txEl>
                                          </p:spTgt>
                                        </p:tgtEl>
                                      </p:cBhvr>
                                    </p:animEffect>
                                  </p:childTnLst>
                                </p:cTn>
                              </p:par>
                            </p:childTnLst>
                          </p:cTn>
                        </p:par>
                        <p:par>
                          <p:cTn id="25" fill="hold">
                            <p:stCondLst>
                              <p:cond delay="3350"/>
                            </p:stCondLst>
                            <p:childTnLst>
                              <p:par>
                                <p:cTn id="26" presetID="53" presetClass="entr" presetSubtype="16" fill="hold" grpId="0" nodeType="afterEffect">
                                  <p:stCondLst>
                                    <p:cond delay="0"/>
                                  </p:stCondLst>
                                  <p:childTnLst>
                                    <p:set>
                                      <p:cBhvr>
                                        <p:cTn id="27" dur="1" fill="hold">
                                          <p:stCondLst>
                                            <p:cond delay="0"/>
                                          </p:stCondLst>
                                        </p:cTn>
                                        <p:tgtEl>
                                          <p:spTgt spid="16"/>
                                        </p:tgtEl>
                                        <p:attrNameLst>
                                          <p:attrName>style.visibility</p:attrName>
                                        </p:attrNameLst>
                                      </p:cBhvr>
                                      <p:to>
                                        <p:strVal val="visible"/>
                                      </p:to>
                                    </p:set>
                                    <p:anim calcmode="lin" valueType="num">
                                      <p:cBhvr>
                                        <p:cTn id="28" dur="500" fill="hold"/>
                                        <p:tgtEl>
                                          <p:spTgt spid="16"/>
                                        </p:tgtEl>
                                        <p:attrNameLst>
                                          <p:attrName>ppt_w</p:attrName>
                                        </p:attrNameLst>
                                      </p:cBhvr>
                                      <p:tavLst>
                                        <p:tav tm="0">
                                          <p:val>
                                            <p:fltVal val="0"/>
                                          </p:val>
                                        </p:tav>
                                        <p:tav tm="100000">
                                          <p:val>
                                            <p:strVal val="#ppt_w"/>
                                          </p:val>
                                        </p:tav>
                                      </p:tavLst>
                                    </p:anim>
                                    <p:anim calcmode="lin" valueType="num">
                                      <p:cBhvr>
                                        <p:cTn id="29" dur="500" fill="hold"/>
                                        <p:tgtEl>
                                          <p:spTgt spid="16"/>
                                        </p:tgtEl>
                                        <p:attrNameLst>
                                          <p:attrName>ppt_h</p:attrName>
                                        </p:attrNameLst>
                                      </p:cBhvr>
                                      <p:tavLst>
                                        <p:tav tm="0">
                                          <p:val>
                                            <p:fltVal val="0"/>
                                          </p:val>
                                        </p:tav>
                                        <p:tav tm="100000">
                                          <p:val>
                                            <p:strVal val="#ppt_h"/>
                                          </p:val>
                                        </p:tav>
                                      </p:tavLst>
                                    </p:anim>
                                    <p:animEffect transition="in" filter="fade">
                                      <p:cBhvr>
                                        <p:cTn id="30" dur="500"/>
                                        <p:tgtEl>
                                          <p:spTgt spid="16"/>
                                        </p:tgtEl>
                                      </p:cBhvr>
                                    </p:animEffect>
                                  </p:childTnLst>
                                </p:cTn>
                              </p:par>
                              <p:par>
                                <p:cTn id="31" presetID="53" presetClass="entr" presetSubtype="16" fill="hold" grpId="0" nodeType="withEffect">
                                  <p:stCondLst>
                                    <p:cond delay="0"/>
                                  </p:stCondLst>
                                  <p:childTnLst>
                                    <p:set>
                                      <p:cBhvr>
                                        <p:cTn id="32" dur="1" fill="hold">
                                          <p:stCondLst>
                                            <p:cond delay="0"/>
                                          </p:stCondLst>
                                        </p:cTn>
                                        <p:tgtEl>
                                          <p:spTgt spid="15"/>
                                        </p:tgtEl>
                                        <p:attrNameLst>
                                          <p:attrName>style.visibility</p:attrName>
                                        </p:attrNameLst>
                                      </p:cBhvr>
                                      <p:to>
                                        <p:strVal val="visible"/>
                                      </p:to>
                                    </p:set>
                                    <p:anim calcmode="lin" valueType="num">
                                      <p:cBhvr>
                                        <p:cTn id="33" dur="500" fill="hold"/>
                                        <p:tgtEl>
                                          <p:spTgt spid="15"/>
                                        </p:tgtEl>
                                        <p:attrNameLst>
                                          <p:attrName>ppt_w</p:attrName>
                                        </p:attrNameLst>
                                      </p:cBhvr>
                                      <p:tavLst>
                                        <p:tav tm="0">
                                          <p:val>
                                            <p:fltVal val="0"/>
                                          </p:val>
                                        </p:tav>
                                        <p:tav tm="100000">
                                          <p:val>
                                            <p:strVal val="#ppt_w"/>
                                          </p:val>
                                        </p:tav>
                                      </p:tavLst>
                                    </p:anim>
                                    <p:anim calcmode="lin" valueType="num">
                                      <p:cBhvr>
                                        <p:cTn id="34" dur="500" fill="hold"/>
                                        <p:tgtEl>
                                          <p:spTgt spid="15"/>
                                        </p:tgtEl>
                                        <p:attrNameLst>
                                          <p:attrName>ppt_h</p:attrName>
                                        </p:attrNameLst>
                                      </p:cBhvr>
                                      <p:tavLst>
                                        <p:tav tm="0">
                                          <p:val>
                                            <p:fltVal val="0"/>
                                          </p:val>
                                        </p:tav>
                                        <p:tav tm="100000">
                                          <p:val>
                                            <p:strVal val="#ppt_h"/>
                                          </p:val>
                                        </p:tav>
                                      </p:tavLst>
                                    </p:anim>
                                    <p:animEffect transition="in" filter="fade">
                                      <p:cBhvr>
                                        <p:cTn id="35" dur="500"/>
                                        <p:tgtEl>
                                          <p:spTgt spid="15"/>
                                        </p:tgtEl>
                                      </p:cBhvr>
                                    </p:animEffect>
                                  </p:childTnLst>
                                </p:cTn>
                              </p:par>
                            </p:childTnLst>
                          </p:cTn>
                        </p:par>
                        <p:par>
                          <p:cTn id="36" fill="hold">
                            <p:stCondLst>
                              <p:cond delay="3850"/>
                            </p:stCondLst>
                            <p:childTnLst>
                              <p:par>
                                <p:cTn id="37" presetID="14" presetClass="entr" presetSubtype="10" fill="hold" grpId="0" nodeType="afterEffect">
                                  <p:stCondLst>
                                    <p:cond delay="0"/>
                                  </p:stCondLst>
                                  <p:iterate type="lt">
                                    <p:tmPct val="5000"/>
                                  </p:iterate>
                                  <p:childTnLst>
                                    <p:set>
                                      <p:cBhvr>
                                        <p:cTn id="38" dur="1" fill="hold">
                                          <p:stCondLst>
                                            <p:cond delay="0"/>
                                          </p:stCondLst>
                                        </p:cTn>
                                        <p:tgtEl>
                                          <p:spTgt spid="12">
                                            <p:txEl>
                                              <p:pRg st="0" end="0"/>
                                            </p:txEl>
                                          </p:spTgt>
                                        </p:tgtEl>
                                        <p:attrNameLst>
                                          <p:attrName>style.visibility</p:attrName>
                                        </p:attrNameLst>
                                      </p:cBhvr>
                                      <p:to>
                                        <p:strVal val="visible"/>
                                      </p:to>
                                    </p:set>
                                    <p:animEffect transition="in" filter="randombar(horizontal)">
                                      <p:cBhvr>
                                        <p:cTn id="39" dur="500"/>
                                        <p:tgtEl>
                                          <p:spTgt spid="12">
                                            <p:txEl>
                                              <p:pRg st="0" end="0"/>
                                            </p:txEl>
                                          </p:spTgt>
                                        </p:tgtEl>
                                      </p:cBhvr>
                                    </p:animEffect>
                                  </p:childTnLst>
                                </p:cTn>
                              </p:par>
                            </p:childTnLst>
                          </p:cTn>
                        </p:par>
                        <p:par>
                          <p:cTn id="40" fill="hold">
                            <p:stCondLst>
                              <p:cond delay="4525"/>
                            </p:stCondLst>
                            <p:childTnLst>
                              <p:par>
                                <p:cTn id="41" presetID="10" presetClass="entr" presetSubtype="0" fill="hold" grpId="0" nodeType="afterEffect">
                                  <p:stCondLst>
                                    <p:cond delay="0"/>
                                  </p:stCondLst>
                                  <p:childTnLst>
                                    <p:set>
                                      <p:cBhvr>
                                        <p:cTn id="42" dur="1" fill="hold">
                                          <p:stCondLst>
                                            <p:cond delay="0"/>
                                          </p:stCondLst>
                                        </p:cTn>
                                        <p:tgtEl>
                                          <p:spTgt spid="13">
                                            <p:txEl>
                                              <p:pRg st="0" end="0"/>
                                            </p:txEl>
                                          </p:spTgt>
                                        </p:tgtEl>
                                        <p:attrNameLst>
                                          <p:attrName>style.visibility</p:attrName>
                                        </p:attrNameLst>
                                      </p:cBhvr>
                                      <p:to>
                                        <p:strVal val="visible"/>
                                      </p:to>
                                    </p:set>
                                    <p:animEffect transition="in" filter="fade">
                                      <p:cBhvr>
                                        <p:cTn id="43" dur="750"/>
                                        <p:tgtEl>
                                          <p:spTgt spid="1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12" grpId="0" build="p">
        <p:tmplLst>
          <p:tmpl lvl="1">
            <p:tnLst>
              <p:par>
                <p:cTn presetID="14" presetClass="entr" presetSubtype="10" fill="hold" nodeType="afterEffect">
                  <p:stCondLst>
                    <p:cond delay="0"/>
                  </p:stCondLst>
                  <p:iterate type="lt">
                    <p:tmPct val="5000"/>
                  </p:iterate>
                  <p:childTnLst>
                    <p:set>
                      <p:cBhvr>
                        <p:cTn dur="1" fill="hold">
                          <p:stCondLst>
                            <p:cond delay="0"/>
                          </p:stCondLst>
                        </p:cTn>
                        <p:tgtEl>
                          <p:spTgt spid="12"/>
                        </p:tgtEl>
                        <p:attrNameLst>
                          <p:attrName>style.visibility</p:attrName>
                        </p:attrNameLst>
                      </p:cBhvr>
                      <p:to>
                        <p:strVal val="visible"/>
                      </p:to>
                    </p:set>
                    <p:animEffect transition="in" filter="randombar(horizontal)">
                      <p:cBhvr>
                        <p:cTn dur="500"/>
                        <p:tgtEl>
                          <p:spTgt spid="12"/>
                        </p:tgtEl>
                      </p:cBhvr>
                    </p:animEffect>
                  </p:childTnLst>
                </p:cTn>
              </p:par>
            </p:tnLst>
          </p:tmpl>
        </p:tmplLst>
      </p:bldP>
      <p:bldP spid="13" grpId="0" build="p">
        <p:tmplLst>
          <p:tmpl lvl="1">
            <p:tnLst>
              <p:par>
                <p:cTn presetID="10" presetClass="entr" presetSubtype="0" fill="hold" nodeType="afterEffect">
                  <p:stCondLst>
                    <p:cond delay="0"/>
                  </p:stCondLst>
                  <p:childTnLst>
                    <p:set>
                      <p:cBhvr>
                        <p:cTn dur="1" fill="hold">
                          <p:stCondLst>
                            <p:cond delay="0"/>
                          </p:stCondLst>
                        </p:cTn>
                        <p:tgtEl>
                          <p:spTgt spid="13"/>
                        </p:tgtEl>
                        <p:attrNameLst>
                          <p:attrName>style.visibility</p:attrName>
                        </p:attrNameLst>
                      </p:cBhvr>
                      <p:to>
                        <p:strVal val="visible"/>
                      </p:to>
                    </p:set>
                    <p:animEffect transition="in" filter="fade">
                      <p:cBhvr>
                        <p:cTn dur="750"/>
                        <p:tgtEl>
                          <p:spTgt spid="13"/>
                        </p:tgtEl>
                      </p:cBhvr>
                    </p:animEffect>
                  </p:childTnLst>
                </p:cTn>
              </p:par>
            </p:tnLst>
          </p:tmpl>
        </p:tmplLst>
      </p:bldP>
      <p:bldP spid="10" grpId="0" animBg="1"/>
      <p:bldP spid="11" grpId="0"/>
      <p:bldP spid="14" grpId="0" build="p">
        <p:tmplLst>
          <p:tmpl lvl="1">
            <p:tnLst>
              <p:par>
                <p:cTn presetID="14" presetClass="entr" presetSubtype="10" fill="hold" nodeType="afterEffect">
                  <p:stCondLst>
                    <p:cond delay="0"/>
                  </p:stCondLst>
                  <p:iterate type="lt">
                    <p:tmPct val="5000"/>
                  </p:iterate>
                  <p:childTnLst>
                    <p:set>
                      <p:cBhvr>
                        <p:cTn dur="1" fill="hold">
                          <p:stCondLst>
                            <p:cond delay="0"/>
                          </p:stCondLst>
                        </p:cTn>
                        <p:tgtEl>
                          <p:spTgt spid="14"/>
                        </p:tgtEl>
                        <p:attrNameLst>
                          <p:attrName>style.visibility</p:attrName>
                        </p:attrNameLst>
                      </p:cBhvr>
                      <p:to>
                        <p:strVal val="visible"/>
                      </p:to>
                    </p:set>
                    <p:animEffect transition="in" filter="randombar(horizontal)">
                      <p:cBhvr>
                        <p:cTn dur="500"/>
                        <p:tgtEl>
                          <p:spTgt spid="14"/>
                        </p:tgtEl>
                      </p:cBhvr>
                    </p:animEffect>
                  </p:childTnLst>
                </p:cTn>
              </p:par>
            </p:tnLst>
          </p:tmpl>
        </p:tmplLst>
      </p:bldP>
      <p:bldP spid="15" grpId="0" animBg="1">
        <p:tmplLst>
          <p:tmpl>
            <p:tnLst>
              <p:par>
                <p:cTn presetID="53" presetClass="entr" presetSubtype="16" fill="hold" nodeType="withEffect">
                  <p:stCondLst>
                    <p:cond delay="0"/>
                  </p:stCondLst>
                  <p:childTnLst>
                    <p:set>
                      <p:cBhvr>
                        <p:cTn dur="1" fill="hold">
                          <p:stCondLst>
                            <p:cond delay="0"/>
                          </p:stCondLst>
                        </p:cTn>
                        <p:tgtEl>
                          <p:spTgt spid="15"/>
                        </p:tgtEl>
                        <p:attrNameLst>
                          <p:attrName>style.visibility</p:attrName>
                        </p:attrNameLst>
                      </p:cBhvr>
                      <p:to>
                        <p:strVal val="visible"/>
                      </p:to>
                    </p:set>
                    <p:anim calcmode="lin" valueType="num">
                      <p:cBhvr>
                        <p:cTn dur="500" fill="hold"/>
                        <p:tgtEl>
                          <p:spTgt spid="15"/>
                        </p:tgtEl>
                        <p:attrNameLst>
                          <p:attrName>ppt_w</p:attrName>
                        </p:attrNameLst>
                      </p:cBhvr>
                      <p:tavLst>
                        <p:tav tm="0">
                          <p:val>
                            <p:fltVal val="0"/>
                          </p:val>
                        </p:tav>
                        <p:tav tm="100000">
                          <p:val>
                            <p:strVal val="#ppt_w"/>
                          </p:val>
                        </p:tav>
                      </p:tavLst>
                    </p:anim>
                    <p:anim calcmode="lin" valueType="num">
                      <p:cBhvr>
                        <p:cTn dur="500" fill="hold"/>
                        <p:tgtEl>
                          <p:spTgt spid="15"/>
                        </p:tgtEl>
                        <p:attrNameLst>
                          <p:attrName>ppt_h</p:attrName>
                        </p:attrNameLst>
                      </p:cBhvr>
                      <p:tavLst>
                        <p:tav tm="0">
                          <p:val>
                            <p:fltVal val="0"/>
                          </p:val>
                        </p:tav>
                        <p:tav tm="100000">
                          <p:val>
                            <p:strVal val="#ppt_h"/>
                          </p:val>
                        </p:tav>
                      </p:tavLst>
                    </p:anim>
                    <p:animEffect transition="in" filter="fade">
                      <p:cBhvr>
                        <p:cTn dur="500"/>
                        <p:tgtEl>
                          <p:spTgt spid="15"/>
                        </p:tgtEl>
                      </p:cBhvr>
                    </p:animEffect>
                  </p:childTnLst>
                </p:cTn>
              </p:par>
            </p:tnLst>
          </p:tmpl>
        </p:tmplLst>
      </p:bldP>
      <p:bldP spid="16" grpId="0"/>
    </p:bldLst>
  </p:timing>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Devices">
    <p:spTree>
      <p:nvGrpSpPr>
        <p:cNvPr id="1" name=""/>
        <p:cNvGrpSpPr/>
        <p:nvPr/>
      </p:nvGrpSpPr>
      <p:grpSpPr>
        <a:xfrm>
          <a:off x="0" y="0"/>
          <a:ext cx="0" cy="0"/>
          <a:chOff x="0" y="0"/>
          <a:chExt cx="0" cy="0"/>
        </a:xfrm>
      </p:grpSpPr>
      <p:sp>
        <p:nvSpPr>
          <p:cNvPr id="10" name="正方形/長方形 9"/>
          <p:cNvSpPr/>
          <p:nvPr userDrawn="1"/>
        </p:nvSpPr>
        <p:spPr>
          <a:xfrm>
            <a:off x="-1" y="0"/>
            <a:ext cx="18286413" cy="6610662"/>
          </a:xfrm>
          <a:prstGeom prst="rect">
            <a:avLst/>
          </a:prstGeom>
          <a:solidFill>
            <a:schemeClr val="tx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 name="フッター プレースホルダー 2"/>
          <p:cNvSpPr>
            <a:spLocks noGrp="1"/>
          </p:cNvSpPr>
          <p:nvPr>
            <p:ph type="ftr" sz="quarter" idx="10"/>
          </p:nvPr>
        </p:nvSpPr>
        <p:spPr/>
        <p:txBody>
          <a:bodyPr/>
          <a:lstStyle/>
          <a:p>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F95F845C-B07D-424A-A6EA-96D8F4A7E4C5}" type="slidenum">
              <a:rPr lang="ja-JP" altLang="en-US" smtClean="0"/>
              <a:pPr/>
              <a:t>‹#›</a:t>
            </a:fld>
            <a:endParaRPr lang="ja-JP" altLang="en-US"/>
          </a:p>
        </p:txBody>
      </p:sp>
      <p:pic>
        <p:nvPicPr>
          <p:cNvPr id="9" name="図 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263860" y="616679"/>
            <a:ext cx="7760280" cy="6286500"/>
          </a:xfrm>
          <a:prstGeom prst="rect">
            <a:avLst/>
          </a:prstGeom>
        </p:spPr>
      </p:pic>
      <p:pic>
        <p:nvPicPr>
          <p:cNvPr id="5" name="図 4"/>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2873617" y="1817835"/>
            <a:ext cx="3660954" cy="5205265"/>
          </a:xfrm>
          <a:prstGeom prst="rect">
            <a:avLst/>
          </a:prstGeom>
          <a:effectLst>
            <a:outerShdw blurRad="50800" dist="38100" algn="l" rotWithShape="0">
              <a:prstClr val="black">
                <a:alpha val="40000"/>
              </a:prstClr>
            </a:outerShdw>
          </a:effectLst>
        </p:spPr>
      </p:pic>
      <p:sp>
        <p:nvSpPr>
          <p:cNvPr id="8" name="図プレースホルダー 32"/>
          <p:cNvSpPr>
            <a:spLocks noGrp="1"/>
          </p:cNvSpPr>
          <p:nvPr>
            <p:ph type="pic" sz="quarter" idx="14" hasCustomPrompt="1"/>
          </p:nvPr>
        </p:nvSpPr>
        <p:spPr>
          <a:xfrm>
            <a:off x="13119448" y="2300576"/>
            <a:ext cx="3168301" cy="4233574"/>
          </a:xfrm>
        </p:spPr>
        <p:txBody>
          <a:bodyPr>
            <a:normAutofit/>
          </a:bodyPr>
          <a:lstStyle>
            <a:lvl1pPr>
              <a:defRPr sz="1800" baseline="0"/>
            </a:lvl1pPr>
          </a:lstStyle>
          <a:p>
            <a:r>
              <a:rPr kumimoji="1" lang="en-US" altLang="ja-JP" dirty="0" smtClean="0"/>
              <a:t>Add an image </a:t>
            </a:r>
            <a:endParaRPr kumimoji="1" lang="ja-JP" altLang="en-US" dirty="0"/>
          </a:p>
        </p:txBody>
      </p:sp>
      <p:pic>
        <p:nvPicPr>
          <p:cNvPr id="6" name="図 5"/>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3544576" y="3303588"/>
            <a:ext cx="1870917" cy="3822700"/>
          </a:xfrm>
          <a:prstGeom prst="rect">
            <a:avLst/>
          </a:prstGeom>
          <a:effectLst>
            <a:outerShdw blurRad="50800" dist="38100" algn="l" rotWithShape="0">
              <a:prstClr val="black">
                <a:alpha val="40000"/>
              </a:prstClr>
            </a:outerShdw>
          </a:effectLst>
        </p:spPr>
      </p:pic>
      <p:sp>
        <p:nvSpPr>
          <p:cNvPr id="7" name="図プレースホルダー 32"/>
          <p:cNvSpPr>
            <a:spLocks noGrp="1"/>
          </p:cNvSpPr>
          <p:nvPr>
            <p:ph type="pic" sz="quarter" idx="13" hasCustomPrompt="1"/>
          </p:nvPr>
        </p:nvSpPr>
        <p:spPr>
          <a:xfrm>
            <a:off x="3680938" y="3785999"/>
            <a:ext cx="1598192" cy="2857878"/>
          </a:xfrm>
        </p:spPr>
        <p:txBody>
          <a:bodyPr>
            <a:normAutofit/>
          </a:bodyPr>
          <a:lstStyle>
            <a:lvl1pPr>
              <a:defRPr sz="1800" baseline="0"/>
            </a:lvl1pPr>
          </a:lstStyle>
          <a:p>
            <a:r>
              <a:rPr kumimoji="1" lang="en-US" altLang="ja-JP" dirty="0" smtClean="0"/>
              <a:t>Add an image </a:t>
            </a:r>
            <a:endParaRPr kumimoji="1" lang="ja-JP" altLang="en-US" dirty="0"/>
          </a:p>
        </p:txBody>
      </p:sp>
      <p:sp>
        <p:nvSpPr>
          <p:cNvPr id="12" name="テキスト プレースホルダー 5"/>
          <p:cNvSpPr>
            <a:spLocks noGrp="1"/>
          </p:cNvSpPr>
          <p:nvPr>
            <p:ph type="body" sz="quarter" idx="21" hasCustomPrompt="1"/>
          </p:nvPr>
        </p:nvSpPr>
        <p:spPr>
          <a:xfrm>
            <a:off x="7465103" y="7677487"/>
            <a:ext cx="10313231" cy="1616416"/>
          </a:xfrm>
        </p:spPr>
        <p:txBody>
          <a:bodyPr anchor="ctr">
            <a:noAutofit/>
          </a:bodyPr>
          <a:lstStyle>
            <a:lvl1pPr algn="l">
              <a:lnSpc>
                <a:spcPct val="100000"/>
              </a:lnSpc>
              <a:spcBef>
                <a:spcPts val="0"/>
              </a:spcBef>
              <a:defRPr sz="2400" i="0" spc="0" baseline="0">
                <a:solidFill>
                  <a:schemeClr val="bg1"/>
                </a:solidFill>
                <a:effectLst/>
                <a:latin typeface="+mn-lt"/>
              </a:defRPr>
            </a:lvl1pPr>
          </a:lstStyle>
          <a:p>
            <a:pPr lvl="0"/>
            <a:r>
              <a:rPr kumimoji="1" lang="en-US" altLang="ja-JP" dirty="0" smtClean="0"/>
              <a:t>Text Here</a:t>
            </a:r>
          </a:p>
        </p:txBody>
      </p:sp>
      <p:sp>
        <p:nvSpPr>
          <p:cNvPr id="13" name="図プレースホルダー 32"/>
          <p:cNvSpPr>
            <a:spLocks noGrp="1"/>
          </p:cNvSpPr>
          <p:nvPr>
            <p:ph type="pic" sz="quarter" idx="22" hasCustomPrompt="1"/>
          </p:nvPr>
        </p:nvSpPr>
        <p:spPr>
          <a:xfrm>
            <a:off x="5560541" y="912359"/>
            <a:ext cx="7166108" cy="3906776"/>
          </a:xfrm>
        </p:spPr>
        <p:txBody>
          <a:bodyPr>
            <a:normAutofit/>
          </a:bodyPr>
          <a:lstStyle>
            <a:lvl1pPr>
              <a:defRPr sz="1800" baseline="0"/>
            </a:lvl1pPr>
          </a:lstStyle>
          <a:p>
            <a:r>
              <a:rPr kumimoji="1" lang="en-US" altLang="ja-JP" dirty="0" smtClean="0"/>
              <a:t>Add an image </a:t>
            </a:r>
            <a:endParaRPr kumimoji="1" lang="ja-JP" altLang="en-US" dirty="0"/>
          </a:p>
        </p:txBody>
      </p:sp>
      <p:sp>
        <p:nvSpPr>
          <p:cNvPr id="14" name="対角する 2 つの角を丸めた四角形 40"/>
          <p:cNvSpPr/>
          <p:nvPr userDrawn="1"/>
        </p:nvSpPr>
        <p:spPr>
          <a:xfrm>
            <a:off x="1" y="8794648"/>
            <a:ext cx="7249251" cy="482600"/>
          </a:xfrm>
          <a:prstGeom prst="rect">
            <a:avLst/>
          </a:prstGeom>
          <a:gradFill>
            <a:gsLst>
              <a:gs pos="0">
                <a:schemeClr val="tx2">
                  <a:alpha val="70000"/>
                </a:schemeClr>
              </a:gs>
              <a:gs pos="29000">
                <a:srgbClr val="FFFFFF">
                  <a:alpha val="42000"/>
                </a:srgbClr>
              </a:gs>
              <a:gs pos="62000">
                <a:schemeClr val="tx2">
                  <a:alpha val="2000"/>
                </a:schemeClr>
              </a:gs>
              <a:gs pos="100000">
                <a:schemeClr val="tx2">
                  <a:alpha val="26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タイトル 1"/>
          <p:cNvSpPr>
            <a:spLocks noGrp="1"/>
          </p:cNvSpPr>
          <p:nvPr>
            <p:ph type="title" hasCustomPrompt="1"/>
          </p:nvPr>
        </p:nvSpPr>
        <p:spPr>
          <a:xfrm rot="21600000">
            <a:off x="689721" y="7358048"/>
            <a:ext cx="6559529" cy="1558332"/>
          </a:xfrm>
        </p:spPr>
        <p:txBody>
          <a:bodyPr anchor="b"/>
          <a:lstStyle>
            <a:lvl1pPr algn="r">
              <a:lnSpc>
                <a:spcPct val="100000"/>
              </a:lnSpc>
              <a:defRPr/>
            </a:lvl1pPr>
          </a:lstStyle>
          <a:p>
            <a:r>
              <a:rPr kumimoji="1" lang="en-US" altLang="ja-JP" dirty="0" smtClean="0"/>
              <a:t>SLIDE TITLE</a:t>
            </a:r>
            <a:endParaRPr kumimoji="1" lang="ja-JP" altLang="en-US" dirty="0"/>
          </a:p>
        </p:txBody>
      </p:sp>
      <p:sp>
        <p:nvSpPr>
          <p:cNvPr id="16" name="テキスト プレースホルダー 5"/>
          <p:cNvSpPr>
            <a:spLocks noGrp="1"/>
          </p:cNvSpPr>
          <p:nvPr>
            <p:ph type="body" sz="quarter" idx="23" hasCustomPrompt="1"/>
          </p:nvPr>
        </p:nvSpPr>
        <p:spPr>
          <a:xfrm>
            <a:off x="590549" y="8743848"/>
            <a:ext cx="6559529" cy="617976"/>
          </a:xfrm>
        </p:spPr>
        <p:txBody>
          <a:bodyPr anchor="ctr">
            <a:noAutofit/>
          </a:bodyPr>
          <a:lstStyle>
            <a:lvl1pPr algn="r">
              <a:spcBef>
                <a:spcPts val="0"/>
              </a:spcBef>
              <a:defRPr sz="3200" i="1" spc="0" baseline="0">
                <a:solidFill>
                  <a:schemeClr val="bg1"/>
                </a:solidFill>
                <a:effectLst/>
              </a:defRPr>
            </a:lvl1pPr>
          </a:lstStyle>
          <a:p>
            <a:pPr lvl="0"/>
            <a:r>
              <a:rPr kumimoji="1" lang="en-US" altLang="ja-JP" dirty="0" smtClean="0"/>
              <a:t>Subtitle Goes Here</a:t>
            </a:r>
            <a:endParaRPr kumimoji="1" lang="ja-JP" altLang="en-US" dirty="0" smtClean="0"/>
          </a:p>
        </p:txBody>
      </p:sp>
    </p:spTree>
    <p:extLst>
      <p:ext uri="{BB962C8B-B14F-4D97-AF65-F5344CB8AC3E}">
        <p14:creationId xmlns:p14="http://schemas.microsoft.com/office/powerpoint/2010/main" val="29985205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with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barn(outVertical)">
                                      <p:cBhvr>
                                        <p:cTn id="7" dur="500"/>
                                        <p:tgtEl>
                                          <p:spTgt spid="10"/>
                                        </p:tgtEl>
                                      </p:cBhvr>
                                    </p:animEffect>
                                  </p:childTnLst>
                                </p:cTn>
                              </p:par>
                            </p:childTnLst>
                          </p:cTn>
                        </p:par>
                        <p:par>
                          <p:cTn id="8" fill="hold">
                            <p:stCondLst>
                              <p:cond delay="500"/>
                            </p:stCondLst>
                            <p:childTnLst>
                              <p:par>
                                <p:cTn id="9" presetID="14" presetClass="entr" presetSubtype="10" fill="hold" grpId="0" nodeType="afterEffect">
                                  <p:stCondLst>
                                    <p:cond delay="0"/>
                                  </p:stCondLst>
                                  <p:childTnLst>
                                    <p:set>
                                      <p:cBhvr>
                                        <p:cTn id="10" dur="1" fill="hold">
                                          <p:stCondLst>
                                            <p:cond delay="0"/>
                                          </p:stCondLst>
                                        </p:cTn>
                                        <p:tgtEl>
                                          <p:spTgt spid="13"/>
                                        </p:tgtEl>
                                        <p:attrNameLst>
                                          <p:attrName>style.visibility</p:attrName>
                                        </p:attrNameLst>
                                      </p:cBhvr>
                                      <p:to>
                                        <p:strVal val="visible"/>
                                      </p:to>
                                    </p:set>
                                    <p:animEffect transition="in" filter="randombar(horizontal)">
                                      <p:cBhvr>
                                        <p:cTn id="11" dur="500"/>
                                        <p:tgtEl>
                                          <p:spTgt spid="13"/>
                                        </p:tgtEl>
                                      </p:cBhvr>
                                    </p:animEffect>
                                  </p:childTnLst>
                                </p:cTn>
                              </p:par>
                              <p:par>
                                <p:cTn id="12" presetID="14" presetClass="entr" presetSubtype="10" fill="hold" nodeType="withEffect">
                                  <p:stCondLst>
                                    <p:cond delay="0"/>
                                  </p:stCondLst>
                                  <p:childTnLst>
                                    <p:set>
                                      <p:cBhvr>
                                        <p:cTn id="13" dur="1" fill="hold">
                                          <p:stCondLst>
                                            <p:cond delay="0"/>
                                          </p:stCondLst>
                                        </p:cTn>
                                        <p:tgtEl>
                                          <p:spTgt spid="9"/>
                                        </p:tgtEl>
                                        <p:attrNameLst>
                                          <p:attrName>style.visibility</p:attrName>
                                        </p:attrNameLst>
                                      </p:cBhvr>
                                      <p:to>
                                        <p:strVal val="visible"/>
                                      </p:to>
                                    </p:set>
                                    <p:animEffect transition="in" filter="randombar(horizontal)">
                                      <p:cBhvr>
                                        <p:cTn id="14" dur="500"/>
                                        <p:tgtEl>
                                          <p:spTgt spid="9"/>
                                        </p:tgtEl>
                                      </p:cBhvr>
                                    </p:animEffect>
                                  </p:childTnLst>
                                </p:cTn>
                              </p:par>
                            </p:childTnLst>
                          </p:cTn>
                        </p:par>
                        <p:par>
                          <p:cTn id="15" fill="hold">
                            <p:stCondLst>
                              <p:cond delay="1000"/>
                            </p:stCondLst>
                            <p:childTnLst>
                              <p:par>
                                <p:cTn id="16" presetID="14" presetClass="entr" presetSubtype="10" fill="hold" nodeType="afterEffect">
                                  <p:stCondLst>
                                    <p:cond delay="0"/>
                                  </p:stCondLst>
                                  <p:childTnLst>
                                    <p:set>
                                      <p:cBhvr>
                                        <p:cTn id="17" dur="1" fill="hold">
                                          <p:stCondLst>
                                            <p:cond delay="0"/>
                                          </p:stCondLst>
                                        </p:cTn>
                                        <p:tgtEl>
                                          <p:spTgt spid="6"/>
                                        </p:tgtEl>
                                        <p:attrNameLst>
                                          <p:attrName>style.visibility</p:attrName>
                                        </p:attrNameLst>
                                      </p:cBhvr>
                                      <p:to>
                                        <p:strVal val="visible"/>
                                      </p:to>
                                    </p:set>
                                    <p:animEffect transition="in" filter="randombar(horizontal)">
                                      <p:cBhvr>
                                        <p:cTn id="18" dur="500"/>
                                        <p:tgtEl>
                                          <p:spTgt spid="6"/>
                                        </p:tgtEl>
                                      </p:cBhvr>
                                    </p:animEffect>
                                  </p:childTnLst>
                                </p:cTn>
                              </p:par>
                              <p:par>
                                <p:cTn id="19" presetID="14" presetClass="entr" presetSubtype="10" fill="hold" grpId="0" nodeType="withEffect">
                                  <p:stCondLst>
                                    <p:cond delay="0"/>
                                  </p:stCondLst>
                                  <p:childTnLst>
                                    <p:set>
                                      <p:cBhvr>
                                        <p:cTn id="20" dur="1" fill="hold">
                                          <p:stCondLst>
                                            <p:cond delay="0"/>
                                          </p:stCondLst>
                                        </p:cTn>
                                        <p:tgtEl>
                                          <p:spTgt spid="7"/>
                                        </p:tgtEl>
                                        <p:attrNameLst>
                                          <p:attrName>style.visibility</p:attrName>
                                        </p:attrNameLst>
                                      </p:cBhvr>
                                      <p:to>
                                        <p:strVal val="visible"/>
                                      </p:to>
                                    </p:set>
                                    <p:animEffect transition="in" filter="randombar(horizontal)">
                                      <p:cBhvr>
                                        <p:cTn id="21" dur="500"/>
                                        <p:tgtEl>
                                          <p:spTgt spid="7"/>
                                        </p:tgtEl>
                                      </p:cBhvr>
                                    </p:animEffect>
                                  </p:childTnLst>
                                </p:cTn>
                              </p:par>
                            </p:childTnLst>
                          </p:cTn>
                        </p:par>
                        <p:par>
                          <p:cTn id="22" fill="hold">
                            <p:stCondLst>
                              <p:cond delay="1500"/>
                            </p:stCondLst>
                            <p:childTnLst>
                              <p:par>
                                <p:cTn id="23" presetID="14" presetClass="entr" presetSubtype="10" fill="hold" grpId="0" nodeType="afterEffect">
                                  <p:stCondLst>
                                    <p:cond delay="0"/>
                                  </p:stCondLst>
                                  <p:childTnLst>
                                    <p:set>
                                      <p:cBhvr>
                                        <p:cTn id="24" dur="1" fill="hold">
                                          <p:stCondLst>
                                            <p:cond delay="0"/>
                                          </p:stCondLst>
                                        </p:cTn>
                                        <p:tgtEl>
                                          <p:spTgt spid="8"/>
                                        </p:tgtEl>
                                        <p:attrNameLst>
                                          <p:attrName>style.visibility</p:attrName>
                                        </p:attrNameLst>
                                      </p:cBhvr>
                                      <p:to>
                                        <p:strVal val="visible"/>
                                      </p:to>
                                    </p:set>
                                    <p:animEffect transition="in" filter="randombar(horizontal)">
                                      <p:cBhvr>
                                        <p:cTn id="25" dur="500"/>
                                        <p:tgtEl>
                                          <p:spTgt spid="8"/>
                                        </p:tgtEl>
                                      </p:cBhvr>
                                    </p:animEffect>
                                  </p:childTnLst>
                                </p:cTn>
                              </p:par>
                              <p:par>
                                <p:cTn id="26" presetID="14" presetClass="entr" presetSubtype="10" fill="hold" nodeType="withEffect">
                                  <p:stCondLst>
                                    <p:cond delay="0"/>
                                  </p:stCondLst>
                                  <p:childTnLst>
                                    <p:set>
                                      <p:cBhvr>
                                        <p:cTn id="27" dur="1" fill="hold">
                                          <p:stCondLst>
                                            <p:cond delay="0"/>
                                          </p:stCondLst>
                                        </p:cTn>
                                        <p:tgtEl>
                                          <p:spTgt spid="5"/>
                                        </p:tgtEl>
                                        <p:attrNameLst>
                                          <p:attrName>style.visibility</p:attrName>
                                        </p:attrNameLst>
                                      </p:cBhvr>
                                      <p:to>
                                        <p:strVal val="visible"/>
                                      </p:to>
                                    </p:set>
                                    <p:animEffect transition="in" filter="randombar(horizontal)">
                                      <p:cBhvr>
                                        <p:cTn id="28" dur="500"/>
                                        <p:tgtEl>
                                          <p:spTgt spid="5"/>
                                        </p:tgtEl>
                                      </p:cBhvr>
                                    </p:animEffect>
                                  </p:childTnLst>
                                </p:cTn>
                              </p:par>
                            </p:childTnLst>
                          </p:cTn>
                        </p:par>
                        <p:par>
                          <p:cTn id="29" fill="hold">
                            <p:stCondLst>
                              <p:cond delay="2000"/>
                            </p:stCondLst>
                            <p:childTnLst>
                              <p:par>
                                <p:cTn id="30" presetID="45" presetClass="entr" presetSubtype="0" fill="hold" grpId="0" nodeType="afterEffect">
                                  <p:stCondLst>
                                    <p:cond delay="0"/>
                                  </p:stCondLst>
                                  <p:iterate type="lt">
                                    <p:tmPct val="5000"/>
                                  </p:iterate>
                                  <p:childTnLst>
                                    <p:set>
                                      <p:cBhvr>
                                        <p:cTn id="31" dur="1" fill="hold">
                                          <p:stCondLst>
                                            <p:cond delay="0"/>
                                          </p:stCondLst>
                                        </p:cTn>
                                        <p:tgtEl>
                                          <p:spTgt spid="15"/>
                                        </p:tgtEl>
                                        <p:attrNameLst>
                                          <p:attrName>style.visibility</p:attrName>
                                        </p:attrNameLst>
                                      </p:cBhvr>
                                      <p:to>
                                        <p:strVal val="visible"/>
                                      </p:to>
                                    </p:set>
                                    <p:animEffect transition="in" filter="fade">
                                      <p:cBhvr>
                                        <p:cTn id="32" dur="500"/>
                                        <p:tgtEl>
                                          <p:spTgt spid="15"/>
                                        </p:tgtEl>
                                      </p:cBhvr>
                                    </p:animEffect>
                                    <p:anim calcmode="lin" valueType="num">
                                      <p:cBhvr>
                                        <p:cTn id="33" dur="500" fill="hold"/>
                                        <p:tgtEl>
                                          <p:spTgt spid="15"/>
                                        </p:tgtEl>
                                        <p:attrNameLst>
                                          <p:attrName>ppt_w</p:attrName>
                                        </p:attrNameLst>
                                      </p:cBhvr>
                                      <p:tavLst>
                                        <p:tav tm="0" fmla="#ppt_w*sin(2.5*pi*$)">
                                          <p:val>
                                            <p:fltVal val="0"/>
                                          </p:val>
                                        </p:tav>
                                        <p:tav tm="100000">
                                          <p:val>
                                            <p:fltVal val="1"/>
                                          </p:val>
                                        </p:tav>
                                      </p:tavLst>
                                    </p:anim>
                                    <p:anim calcmode="lin" valueType="num">
                                      <p:cBhvr>
                                        <p:cTn id="34" dur="500" fill="hold"/>
                                        <p:tgtEl>
                                          <p:spTgt spid="15"/>
                                        </p:tgtEl>
                                        <p:attrNameLst>
                                          <p:attrName>ppt_h</p:attrName>
                                        </p:attrNameLst>
                                      </p:cBhvr>
                                      <p:tavLst>
                                        <p:tav tm="0">
                                          <p:val>
                                            <p:strVal val="#ppt_h"/>
                                          </p:val>
                                        </p:tav>
                                        <p:tav tm="100000">
                                          <p:val>
                                            <p:strVal val="#ppt_h"/>
                                          </p:val>
                                        </p:tav>
                                      </p:tavLst>
                                    </p:anim>
                                  </p:childTnLst>
                                </p:cTn>
                              </p:par>
                            </p:childTnLst>
                          </p:cTn>
                        </p:par>
                        <p:par>
                          <p:cTn id="35" fill="hold">
                            <p:stCondLst>
                              <p:cond delay="2725"/>
                            </p:stCondLst>
                            <p:childTnLst>
                              <p:par>
                                <p:cTn id="36" presetID="22" presetClass="entr" presetSubtype="8" fill="hold" grpId="0" nodeType="afterEffect">
                                  <p:stCondLst>
                                    <p:cond delay="0"/>
                                  </p:stCondLst>
                                  <p:childTnLst>
                                    <p:set>
                                      <p:cBhvr>
                                        <p:cTn id="37" dur="1" fill="hold">
                                          <p:stCondLst>
                                            <p:cond delay="0"/>
                                          </p:stCondLst>
                                        </p:cTn>
                                        <p:tgtEl>
                                          <p:spTgt spid="14"/>
                                        </p:tgtEl>
                                        <p:attrNameLst>
                                          <p:attrName>style.visibility</p:attrName>
                                        </p:attrNameLst>
                                      </p:cBhvr>
                                      <p:to>
                                        <p:strVal val="visible"/>
                                      </p:to>
                                    </p:set>
                                    <p:animEffect transition="in" filter="wipe(left)">
                                      <p:cBhvr>
                                        <p:cTn id="38" dur="500"/>
                                        <p:tgtEl>
                                          <p:spTgt spid="14"/>
                                        </p:tgtEl>
                                      </p:cBhvr>
                                    </p:animEffect>
                                  </p:childTnLst>
                                </p:cTn>
                              </p:par>
                            </p:childTnLst>
                          </p:cTn>
                        </p:par>
                        <p:par>
                          <p:cTn id="39" fill="hold">
                            <p:stCondLst>
                              <p:cond delay="3225"/>
                            </p:stCondLst>
                            <p:childTnLst>
                              <p:par>
                                <p:cTn id="40" presetID="14" presetClass="entr" presetSubtype="10" fill="hold" grpId="0" nodeType="afterEffect">
                                  <p:stCondLst>
                                    <p:cond delay="0"/>
                                  </p:stCondLst>
                                  <p:iterate type="lt">
                                    <p:tmPct val="5000"/>
                                  </p:iterate>
                                  <p:childTnLst>
                                    <p:set>
                                      <p:cBhvr>
                                        <p:cTn id="41" dur="1" fill="hold">
                                          <p:stCondLst>
                                            <p:cond delay="0"/>
                                          </p:stCondLst>
                                        </p:cTn>
                                        <p:tgtEl>
                                          <p:spTgt spid="16">
                                            <p:txEl>
                                              <p:pRg st="0" end="0"/>
                                            </p:txEl>
                                          </p:spTgt>
                                        </p:tgtEl>
                                        <p:attrNameLst>
                                          <p:attrName>style.visibility</p:attrName>
                                        </p:attrNameLst>
                                      </p:cBhvr>
                                      <p:to>
                                        <p:strVal val="visible"/>
                                      </p:to>
                                    </p:set>
                                    <p:animEffect transition="in" filter="randombar(horizontal)">
                                      <p:cBhvr>
                                        <p:cTn id="42" dur="500"/>
                                        <p:tgtEl>
                                          <p:spTgt spid="16">
                                            <p:txEl>
                                              <p:pRg st="0" end="0"/>
                                            </p:txEl>
                                          </p:spTgt>
                                        </p:tgtEl>
                                      </p:cBhvr>
                                    </p:animEffect>
                                  </p:childTnLst>
                                </p:cTn>
                              </p:par>
                            </p:childTnLst>
                          </p:cTn>
                        </p:par>
                        <p:par>
                          <p:cTn id="43" fill="hold">
                            <p:stCondLst>
                              <p:cond delay="4100"/>
                            </p:stCondLst>
                            <p:childTnLst>
                              <p:par>
                                <p:cTn id="44" presetID="10" presetClass="entr" presetSubtype="0" fill="hold" grpId="0" nodeType="afterEffect">
                                  <p:stCondLst>
                                    <p:cond delay="0"/>
                                  </p:stCondLst>
                                  <p:childTnLst>
                                    <p:set>
                                      <p:cBhvr>
                                        <p:cTn id="45" dur="1" fill="hold">
                                          <p:stCondLst>
                                            <p:cond delay="0"/>
                                          </p:stCondLst>
                                        </p:cTn>
                                        <p:tgtEl>
                                          <p:spTgt spid="12">
                                            <p:txEl>
                                              <p:pRg st="0" end="0"/>
                                            </p:txEl>
                                          </p:spTgt>
                                        </p:tgtEl>
                                        <p:attrNameLst>
                                          <p:attrName>style.visibility</p:attrName>
                                        </p:attrNameLst>
                                      </p:cBhvr>
                                      <p:to>
                                        <p:strVal val="visible"/>
                                      </p:to>
                                    </p:set>
                                    <p:animEffect transition="in" filter="fade">
                                      <p:cBhvr>
                                        <p:cTn id="46" dur="750"/>
                                        <p:tgtEl>
                                          <p:spTgt spid="1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8" grpId="0"/>
      <p:bldP spid="7" grpId="0"/>
      <p:bldP spid="12" grpId="0" build="p">
        <p:tmplLst>
          <p:tmpl lvl="1">
            <p:tnLst>
              <p:par>
                <p:cTn presetID="10" presetClass="entr" presetSubtype="0" fill="hold" nodeType="afterEffect">
                  <p:stCondLst>
                    <p:cond delay="0"/>
                  </p:stCondLst>
                  <p:childTnLst>
                    <p:set>
                      <p:cBhvr>
                        <p:cTn dur="1" fill="hold">
                          <p:stCondLst>
                            <p:cond delay="0"/>
                          </p:stCondLst>
                        </p:cTn>
                        <p:tgtEl>
                          <p:spTgt spid="12"/>
                        </p:tgtEl>
                        <p:attrNameLst>
                          <p:attrName>style.visibility</p:attrName>
                        </p:attrNameLst>
                      </p:cBhvr>
                      <p:to>
                        <p:strVal val="visible"/>
                      </p:to>
                    </p:set>
                    <p:animEffect transition="in" filter="fade">
                      <p:cBhvr>
                        <p:cTn dur="750"/>
                        <p:tgtEl>
                          <p:spTgt spid="12"/>
                        </p:tgtEl>
                      </p:cBhvr>
                    </p:animEffect>
                  </p:childTnLst>
                </p:cTn>
              </p:par>
            </p:tnLst>
          </p:tmpl>
        </p:tmplLst>
      </p:bldP>
      <p:bldP spid="13" grpId="0"/>
      <p:bldP spid="14" grpId="0" animBg="1"/>
      <p:bldP spid="15" grpId="0"/>
      <p:bldP spid="16" grpId="0" build="p">
        <p:tmplLst>
          <p:tmpl lvl="1">
            <p:tnLst>
              <p:par>
                <p:cTn presetID="14" presetClass="entr" presetSubtype="10" fill="hold" nodeType="afterEffect">
                  <p:stCondLst>
                    <p:cond delay="0"/>
                  </p:stCondLst>
                  <p:iterate type="lt">
                    <p:tmPct val="5000"/>
                  </p:iterate>
                  <p:childTnLst>
                    <p:set>
                      <p:cBhvr>
                        <p:cTn dur="1" fill="hold">
                          <p:stCondLst>
                            <p:cond delay="0"/>
                          </p:stCondLst>
                        </p:cTn>
                        <p:tgtEl>
                          <p:spTgt spid="16"/>
                        </p:tgtEl>
                        <p:attrNameLst>
                          <p:attrName>style.visibility</p:attrName>
                        </p:attrNameLst>
                      </p:cBhvr>
                      <p:to>
                        <p:strVal val="visible"/>
                      </p:to>
                    </p:set>
                    <p:animEffect transition="in" filter="randombar(horizontal)">
                      <p:cBhvr>
                        <p:cTn dur="500"/>
                        <p:tgtEl>
                          <p:spTgt spid="16"/>
                        </p:tgtEl>
                      </p:cBhvr>
                    </p:animEffect>
                  </p:childTnLst>
                </p:cTn>
              </p:par>
            </p:tnLst>
          </p:tmpl>
        </p:tmplLst>
      </p:bldP>
    </p:bldLst>
  </p:timing>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Quotation">
    <p:spTree>
      <p:nvGrpSpPr>
        <p:cNvPr id="1" name=""/>
        <p:cNvGrpSpPr/>
        <p:nvPr/>
      </p:nvGrpSpPr>
      <p:grpSpPr>
        <a:xfrm>
          <a:off x="0" y="0"/>
          <a:ext cx="0" cy="0"/>
          <a:chOff x="0" y="0"/>
          <a:chExt cx="0" cy="0"/>
        </a:xfrm>
      </p:grpSpPr>
      <p:sp>
        <p:nvSpPr>
          <p:cNvPr id="3" name="フッター プレースホルダー 2"/>
          <p:cNvSpPr>
            <a:spLocks noGrp="1"/>
          </p:cNvSpPr>
          <p:nvPr>
            <p:ph type="ftr" sz="quarter" idx="10"/>
          </p:nvPr>
        </p:nvSpPr>
        <p:spPr/>
        <p:txBody>
          <a:bodyPr/>
          <a:lstStyle/>
          <a:p>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F95F845C-B07D-424A-A6EA-96D8F4A7E4C5}" type="slidenum">
              <a:rPr lang="ja-JP" altLang="en-US" smtClean="0"/>
              <a:pPr/>
              <a:t>‹#›</a:t>
            </a:fld>
            <a:endParaRPr lang="ja-JP" altLang="en-US"/>
          </a:p>
        </p:txBody>
      </p:sp>
      <p:pic>
        <p:nvPicPr>
          <p:cNvPr id="5" name="図 4"/>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328682" y="3478315"/>
            <a:ext cx="1377777" cy="1371428"/>
          </a:xfrm>
          <a:prstGeom prst="rect">
            <a:avLst/>
          </a:prstGeom>
        </p:spPr>
      </p:pic>
      <p:pic>
        <p:nvPicPr>
          <p:cNvPr id="6" name="図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rot="10800000">
            <a:off x="14543806" y="5053490"/>
            <a:ext cx="1377777" cy="1371428"/>
          </a:xfrm>
          <a:prstGeom prst="rect">
            <a:avLst/>
          </a:prstGeom>
        </p:spPr>
      </p:pic>
      <p:sp>
        <p:nvSpPr>
          <p:cNvPr id="7" name="テキスト プレースホルダー 5"/>
          <p:cNvSpPr>
            <a:spLocks noGrp="1"/>
          </p:cNvSpPr>
          <p:nvPr>
            <p:ph type="body" sz="quarter" idx="23" hasCustomPrompt="1"/>
          </p:nvPr>
        </p:nvSpPr>
        <p:spPr>
          <a:xfrm>
            <a:off x="3562586" y="3501992"/>
            <a:ext cx="11161241" cy="3102995"/>
          </a:xfrm>
        </p:spPr>
        <p:txBody>
          <a:bodyPr anchor="ctr">
            <a:noAutofit/>
          </a:bodyPr>
          <a:lstStyle>
            <a:lvl1pPr algn="ctr">
              <a:spcBef>
                <a:spcPts val="0"/>
              </a:spcBef>
              <a:defRPr sz="5400" i="1" spc="0" baseline="0">
                <a:solidFill>
                  <a:schemeClr val="bg1"/>
                </a:solidFill>
                <a:effectLst/>
              </a:defRPr>
            </a:lvl1pPr>
          </a:lstStyle>
          <a:p>
            <a:pPr lvl="0"/>
            <a:r>
              <a:rPr kumimoji="1" lang="en-US" altLang="ja-JP" dirty="0" smtClean="0"/>
              <a:t>Subtitle Goes Here</a:t>
            </a:r>
            <a:endParaRPr kumimoji="1" lang="ja-JP" altLang="en-US" dirty="0" smtClean="0"/>
          </a:p>
        </p:txBody>
      </p:sp>
    </p:spTree>
    <p:extLst>
      <p:ext uri="{BB962C8B-B14F-4D97-AF65-F5344CB8AC3E}">
        <p14:creationId xmlns:p14="http://schemas.microsoft.com/office/powerpoint/2010/main" val="19349142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6" presetClass="entr" presetSubtype="0" fill="hold" grpId="0" nodeType="withEffect">
                                  <p:stCondLst>
                                    <p:cond delay="0"/>
                                  </p:stCondLst>
                                  <p:iterate type="lt">
                                    <p:tmPct val="4000"/>
                                  </p:iterate>
                                  <p:childTnLst>
                                    <p:set>
                                      <p:cBhvr>
                                        <p:cTn id="6" dur="1" fill="hold">
                                          <p:stCondLst>
                                            <p:cond delay="0"/>
                                          </p:stCondLst>
                                        </p:cTn>
                                        <p:tgtEl>
                                          <p:spTgt spid="7">
                                            <p:txEl>
                                              <p:pRg st="0" end="0"/>
                                            </p:txEl>
                                          </p:spTgt>
                                        </p:tgtEl>
                                        <p:attrNameLst>
                                          <p:attrName>style.visibility</p:attrName>
                                        </p:attrNameLst>
                                      </p:cBhvr>
                                      <p:to>
                                        <p:strVal val="visible"/>
                                      </p:to>
                                    </p:set>
                                    <p:anim by="(-#ppt_w*2)" calcmode="lin" valueType="num">
                                      <p:cBhvr rctx="PPT">
                                        <p:cTn id="7" dur="500" autoRev="1" fill="hold">
                                          <p:stCondLst>
                                            <p:cond delay="0"/>
                                          </p:stCondLst>
                                        </p:cTn>
                                        <p:tgtEl>
                                          <p:spTgt spid="7">
                                            <p:txEl>
                                              <p:pRg st="0" end="0"/>
                                            </p:txEl>
                                          </p:spTgt>
                                        </p:tgtEl>
                                        <p:attrNameLst>
                                          <p:attrName>ppt_w</p:attrName>
                                        </p:attrNameLst>
                                      </p:cBhvr>
                                    </p:anim>
                                    <p:anim by="(#ppt_w*0.50)" calcmode="lin" valueType="num">
                                      <p:cBhvr>
                                        <p:cTn id="8" dur="500" decel="50000" autoRev="1" fill="hold">
                                          <p:stCondLst>
                                            <p:cond delay="0"/>
                                          </p:stCondLst>
                                        </p:cTn>
                                        <p:tgtEl>
                                          <p:spTgt spid="7">
                                            <p:txEl>
                                              <p:pRg st="0" end="0"/>
                                            </p:txEl>
                                          </p:spTgt>
                                        </p:tgtEl>
                                        <p:attrNameLst>
                                          <p:attrName>ppt_x</p:attrName>
                                        </p:attrNameLst>
                                      </p:cBhvr>
                                    </p:anim>
                                    <p:anim from="(-#ppt_h/2)" to="(#ppt_y)" calcmode="lin" valueType="num">
                                      <p:cBhvr>
                                        <p:cTn id="9" dur="1000" fill="hold">
                                          <p:stCondLst>
                                            <p:cond delay="0"/>
                                          </p:stCondLst>
                                        </p:cTn>
                                        <p:tgtEl>
                                          <p:spTgt spid="7">
                                            <p:txEl>
                                              <p:pRg st="0" end="0"/>
                                            </p:txEl>
                                          </p:spTgt>
                                        </p:tgtEl>
                                        <p:attrNameLst>
                                          <p:attrName>ppt_y</p:attrName>
                                        </p:attrNameLst>
                                      </p:cBhvr>
                                    </p:anim>
                                    <p:animRot by="21600000">
                                      <p:cBhvr>
                                        <p:cTn id="10" dur="1000" fill="hold">
                                          <p:stCondLst>
                                            <p:cond delay="0"/>
                                          </p:stCondLst>
                                        </p:cTn>
                                        <p:tgtEl>
                                          <p:spTgt spid="7">
                                            <p:txEl>
                                              <p:pRg st="0" end="0"/>
                                            </p:txEl>
                                          </p:spTgt>
                                        </p:tgtEl>
                                        <p:attrNameLst>
                                          <p:attrName>r</p:attrName>
                                        </p:attrNameLst>
                                      </p:cBhvr>
                                    </p:animRot>
                                  </p:childTnLst>
                                </p:cTn>
                              </p:par>
                            </p:childTnLst>
                          </p:cTn>
                        </p:par>
                        <p:par>
                          <p:cTn id="11" fill="hold">
                            <p:stCondLst>
                              <p:cond delay="1600"/>
                            </p:stCondLst>
                            <p:childTnLst>
                              <p:par>
                                <p:cTn id="12" presetID="2" presetClass="entr" presetSubtype="8" decel="100000" fill="hold" nodeType="afterEffect">
                                  <p:stCondLst>
                                    <p:cond delay="0"/>
                                  </p:stCondLst>
                                  <p:childTnLst>
                                    <p:set>
                                      <p:cBhvr>
                                        <p:cTn id="13" dur="1" fill="hold">
                                          <p:stCondLst>
                                            <p:cond delay="0"/>
                                          </p:stCondLst>
                                        </p:cTn>
                                        <p:tgtEl>
                                          <p:spTgt spid="5"/>
                                        </p:tgtEl>
                                        <p:attrNameLst>
                                          <p:attrName>style.visibility</p:attrName>
                                        </p:attrNameLst>
                                      </p:cBhvr>
                                      <p:to>
                                        <p:strVal val="visible"/>
                                      </p:to>
                                    </p:set>
                                    <p:anim calcmode="lin" valueType="num">
                                      <p:cBhvr additive="base">
                                        <p:cTn id="14" dur="1000" fill="hold"/>
                                        <p:tgtEl>
                                          <p:spTgt spid="5"/>
                                        </p:tgtEl>
                                        <p:attrNameLst>
                                          <p:attrName>ppt_x</p:attrName>
                                        </p:attrNameLst>
                                      </p:cBhvr>
                                      <p:tavLst>
                                        <p:tav tm="0">
                                          <p:val>
                                            <p:strVal val="0-#ppt_w/2"/>
                                          </p:val>
                                        </p:tav>
                                        <p:tav tm="100000">
                                          <p:val>
                                            <p:strVal val="#ppt_x"/>
                                          </p:val>
                                        </p:tav>
                                      </p:tavLst>
                                    </p:anim>
                                    <p:anim calcmode="lin" valueType="num">
                                      <p:cBhvr additive="base">
                                        <p:cTn id="15" dur="1000" fill="hold"/>
                                        <p:tgtEl>
                                          <p:spTgt spid="5"/>
                                        </p:tgtEl>
                                        <p:attrNameLst>
                                          <p:attrName>ppt_y</p:attrName>
                                        </p:attrNameLst>
                                      </p:cBhvr>
                                      <p:tavLst>
                                        <p:tav tm="0">
                                          <p:val>
                                            <p:strVal val="#ppt_y"/>
                                          </p:val>
                                        </p:tav>
                                        <p:tav tm="100000">
                                          <p:val>
                                            <p:strVal val="#ppt_y"/>
                                          </p:val>
                                        </p:tav>
                                      </p:tavLst>
                                    </p:anim>
                                  </p:childTnLst>
                                </p:cTn>
                              </p:par>
                              <p:par>
                                <p:cTn id="16" presetID="2" presetClass="entr" presetSubtype="2" decel="100000" fill="hold" nodeType="withEffect">
                                  <p:stCondLst>
                                    <p:cond delay="0"/>
                                  </p:stCondLst>
                                  <p:childTnLst>
                                    <p:set>
                                      <p:cBhvr>
                                        <p:cTn id="17" dur="1" fill="hold">
                                          <p:stCondLst>
                                            <p:cond delay="0"/>
                                          </p:stCondLst>
                                        </p:cTn>
                                        <p:tgtEl>
                                          <p:spTgt spid="6"/>
                                        </p:tgtEl>
                                        <p:attrNameLst>
                                          <p:attrName>style.visibility</p:attrName>
                                        </p:attrNameLst>
                                      </p:cBhvr>
                                      <p:to>
                                        <p:strVal val="visible"/>
                                      </p:to>
                                    </p:set>
                                    <p:anim calcmode="lin" valueType="num">
                                      <p:cBhvr additive="base">
                                        <p:cTn id="18" dur="1000" fill="hold"/>
                                        <p:tgtEl>
                                          <p:spTgt spid="6"/>
                                        </p:tgtEl>
                                        <p:attrNameLst>
                                          <p:attrName>ppt_x</p:attrName>
                                        </p:attrNameLst>
                                      </p:cBhvr>
                                      <p:tavLst>
                                        <p:tav tm="0">
                                          <p:val>
                                            <p:strVal val="1+#ppt_w/2"/>
                                          </p:val>
                                        </p:tav>
                                        <p:tav tm="100000">
                                          <p:val>
                                            <p:strVal val="#ppt_x"/>
                                          </p:val>
                                        </p:tav>
                                      </p:tavLst>
                                    </p:anim>
                                    <p:anim calcmode="lin" valueType="num">
                                      <p:cBhvr additive="base">
                                        <p:cTn id="19" dur="100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allAtOnce">
        <p:tmplLst>
          <p:tmpl lvl="1">
            <p:tnLst>
              <p:par>
                <p:cTn presetID="56" presetClass="entr" presetSubtype="0" fill="hold" nodeType="withEffect">
                  <p:stCondLst>
                    <p:cond delay="0"/>
                  </p:stCondLst>
                  <p:iterate type="lt">
                    <p:tmPct val="4000"/>
                  </p:iterate>
                  <p:childTnLst>
                    <p:set>
                      <p:cBhvr>
                        <p:cTn dur="1" fill="hold">
                          <p:stCondLst>
                            <p:cond delay="0"/>
                          </p:stCondLst>
                        </p:cTn>
                        <p:tgtEl>
                          <p:spTgt spid="7"/>
                        </p:tgtEl>
                        <p:attrNameLst>
                          <p:attrName>style.visibility</p:attrName>
                        </p:attrNameLst>
                      </p:cBhvr>
                      <p:to>
                        <p:strVal val="visible"/>
                      </p:to>
                    </p:set>
                    <p:anim by="(-#ppt_w*2)" calcmode="lin" valueType="num">
                      <p:cBhvr rctx="PPT">
                        <p:cTn dur="500" autoRev="1" fill="hold">
                          <p:stCondLst>
                            <p:cond delay="0"/>
                          </p:stCondLst>
                        </p:cTn>
                        <p:tgtEl>
                          <p:spTgt spid="7"/>
                        </p:tgtEl>
                        <p:attrNameLst>
                          <p:attrName>ppt_w</p:attrName>
                        </p:attrNameLst>
                      </p:cBhvr>
                    </p:anim>
                    <p:anim by="(#ppt_w*0.50)" calcmode="lin" valueType="num">
                      <p:cBhvr>
                        <p:cTn dur="500" decel="50000" autoRev="1" fill="hold">
                          <p:stCondLst>
                            <p:cond delay="0"/>
                          </p:stCondLst>
                        </p:cTn>
                        <p:tgtEl>
                          <p:spTgt spid="7"/>
                        </p:tgtEl>
                        <p:attrNameLst>
                          <p:attrName>ppt_x</p:attrName>
                        </p:attrNameLst>
                      </p:cBhvr>
                    </p:anim>
                    <p:anim from="(-#ppt_h/2)" to="(#ppt_y)" calcmode="lin" valueType="num">
                      <p:cBhvr>
                        <p:cTn dur="1000" fill="hold">
                          <p:stCondLst>
                            <p:cond delay="0"/>
                          </p:stCondLst>
                        </p:cTn>
                        <p:tgtEl>
                          <p:spTgt spid="7"/>
                        </p:tgtEl>
                        <p:attrNameLst>
                          <p:attrName>ppt_y</p:attrName>
                        </p:attrNameLst>
                      </p:cBhvr>
                    </p:anim>
                    <p:animRot by="21600000">
                      <p:cBhvr>
                        <p:cTn dur="1000" fill="hold">
                          <p:stCondLst>
                            <p:cond delay="0"/>
                          </p:stCondLst>
                        </p:cTn>
                        <p:tgtEl>
                          <p:spTgt spid="7"/>
                        </p:tgtEl>
                        <p:attrNameLst>
                          <p:attrName>r</p:attrName>
                        </p:attrNameLst>
                      </p:cBhvr>
                    </p:animRot>
                  </p:childTnLst>
                </p:cTn>
              </p:par>
            </p:tnLst>
          </p:tmpl>
        </p:tmplLst>
      </p:bldP>
    </p:bldLst>
  </p:timing>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No Contents">
    <p:spTree>
      <p:nvGrpSpPr>
        <p:cNvPr id="1" name=""/>
        <p:cNvGrpSpPr/>
        <p:nvPr/>
      </p:nvGrpSpPr>
      <p:grpSpPr>
        <a:xfrm>
          <a:off x="0" y="0"/>
          <a:ext cx="0" cy="0"/>
          <a:chOff x="0" y="0"/>
          <a:chExt cx="0" cy="0"/>
        </a:xfrm>
      </p:grpSpPr>
      <p:sp>
        <p:nvSpPr>
          <p:cNvPr id="3" name="フッター プレースホルダー 2"/>
          <p:cNvSpPr>
            <a:spLocks noGrp="1"/>
          </p:cNvSpPr>
          <p:nvPr>
            <p:ph type="ftr" sz="quarter" idx="10"/>
          </p:nvPr>
        </p:nvSpPr>
        <p:spPr/>
        <p:txBody>
          <a:bodyPr/>
          <a:lstStyle/>
          <a:p>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F95F845C-B07D-424A-A6EA-96D8F4A7E4C5}" type="slidenum">
              <a:rPr lang="ja-JP" altLang="en-US" smtClean="0"/>
              <a:pPr/>
              <a:t>‹#›</a:t>
            </a:fld>
            <a:endParaRPr lang="ja-JP" altLang="en-US"/>
          </a:p>
        </p:txBody>
      </p:sp>
    </p:spTree>
    <p:extLst>
      <p:ext uri="{BB962C8B-B14F-4D97-AF65-F5344CB8AC3E}">
        <p14:creationId xmlns:p14="http://schemas.microsoft.com/office/powerpoint/2010/main" val="2867743971"/>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Section Break 4">
    <p:spTree>
      <p:nvGrpSpPr>
        <p:cNvPr id="1" name=""/>
        <p:cNvGrpSpPr/>
        <p:nvPr/>
      </p:nvGrpSpPr>
      <p:grpSpPr>
        <a:xfrm>
          <a:off x="0" y="0"/>
          <a:ext cx="0" cy="0"/>
          <a:chOff x="0" y="0"/>
          <a:chExt cx="0" cy="0"/>
        </a:xfrm>
      </p:grpSpPr>
      <p:sp>
        <p:nvSpPr>
          <p:cNvPr id="4" name="図プレースホルダー 3"/>
          <p:cNvSpPr>
            <a:spLocks noGrp="1"/>
          </p:cNvSpPr>
          <p:nvPr>
            <p:ph type="pic" sz="quarter" idx="10" hasCustomPrompt="1"/>
          </p:nvPr>
        </p:nvSpPr>
        <p:spPr>
          <a:xfrm>
            <a:off x="0" y="0"/>
            <a:ext cx="18286413" cy="10287000"/>
          </a:xfrm>
        </p:spPr>
        <p:txBody>
          <a:bodyPr/>
          <a:lstStyle>
            <a:lvl1pPr>
              <a:defRPr baseline="0"/>
            </a:lvl1pPr>
          </a:lstStyle>
          <a:p>
            <a:r>
              <a:rPr kumimoji="1" lang="en-US" altLang="ja-JP" dirty="0" smtClean="0"/>
              <a:t>Add a full screen image here</a:t>
            </a:r>
            <a:endParaRPr kumimoji="1" lang="ja-JP" altLang="en-US" dirty="0"/>
          </a:p>
        </p:txBody>
      </p:sp>
      <p:sp>
        <p:nvSpPr>
          <p:cNvPr id="9" name="テキスト プレースホルダー 7"/>
          <p:cNvSpPr>
            <a:spLocks noGrp="1"/>
          </p:cNvSpPr>
          <p:nvPr>
            <p:ph type="body" sz="quarter" idx="12" hasCustomPrompt="1"/>
          </p:nvPr>
        </p:nvSpPr>
        <p:spPr>
          <a:xfrm>
            <a:off x="852704" y="6892410"/>
            <a:ext cx="7686611" cy="2915264"/>
          </a:xfrm>
          <a:prstGeom prst="round2DiagRect">
            <a:avLst>
              <a:gd name="adj1" fmla="val 7977"/>
              <a:gd name="adj2" fmla="val 0"/>
            </a:avLst>
          </a:prstGeom>
          <a:solidFill>
            <a:schemeClr val="tx1">
              <a:alpha val="40000"/>
            </a:schemeClr>
          </a:solidFill>
        </p:spPr>
        <p:txBody>
          <a:bodyPr/>
          <a:lstStyle/>
          <a:p>
            <a:pPr lvl="0"/>
            <a:r>
              <a:rPr kumimoji="1" lang="en-US" altLang="ja-JP" dirty="0" smtClean="0"/>
              <a:t> </a:t>
            </a:r>
            <a:endParaRPr kumimoji="1" lang="ja-JP" altLang="en-US" dirty="0"/>
          </a:p>
        </p:txBody>
      </p:sp>
      <p:sp>
        <p:nvSpPr>
          <p:cNvPr id="8" name="テキスト プレースホルダー 7"/>
          <p:cNvSpPr>
            <a:spLocks noGrp="1"/>
          </p:cNvSpPr>
          <p:nvPr>
            <p:ph type="body" sz="quarter" idx="11" hasCustomPrompt="1"/>
          </p:nvPr>
        </p:nvSpPr>
        <p:spPr>
          <a:xfrm>
            <a:off x="552820" y="6592526"/>
            <a:ext cx="7686611" cy="2915264"/>
          </a:xfrm>
          <a:prstGeom prst="round2DiagRect">
            <a:avLst>
              <a:gd name="adj1" fmla="val 7976"/>
              <a:gd name="adj2" fmla="val 0"/>
            </a:avLst>
          </a:prstGeom>
          <a:solidFill>
            <a:schemeClr val="tx1">
              <a:alpha val="50000"/>
            </a:schemeClr>
          </a:solidFill>
        </p:spPr>
        <p:txBody>
          <a:bodyPr/>
          <a:lstStyle/>
          <a:p>
            <a:pPr lvl="0"/>
            <a:r>
              <a:rPr kumimoji="1" lang="en-US" altLang="ja-JP" dirty="0" smtClean="0"/>
              <a:t> </a:t>
            </a:r>
            <a:endParaRPr kumimoji="1" lang="ja-JP" altLang="en-US" dirty="0"/>
          </a:p>
        </p:txBody>
      </p:sp>
      <p:sp>
        <p:nvSpPr>
          <p:cNvPr id="10" name="タイトル 1"/>
          <p:cNvSpPr>
            <a:spLocks noGrp="1"/>
          </p:cNvSpPr>
          <p:nvPr>
            <p:ph type="title" hasCustomPrompt="1"/>
          </p:nvPr>
        </p:nvSpPr>
        <p:spPr>
          <a:xfrm>
            <a:off x="1245160" y="7000976"/>
            <a:ext cx="6556737" cy="1717694"/>
          </a:xfrm>
          <a:prstGeom prst="rect">
            <a:avLst/>
          </a:prstGeom>
        </p:spPr>
        <p:txBody>
          <a:bodyPr anchor="b">
            <a:noAutofit/>
          </a:bodyPr>
          <a:lstStyle>
            <a:lvl1pPr algn="l">
              <a:defRPr sz="9600" kern="0" spc="300" baseline="0">
                <a:solidFill>
                  <a:schemeClr val="bg1"/>
                </a:solidFill>
                <a:effectLst>
                  <a:innerShdw blurRad="63500" dist="50800">
                    <a:prstClr val="black">
                      <a:alpha val="50000"/>
                    </a:prstClr>
                  </a:innerShdw>
                </a:effectLst>
                <a:latin typeface="Bebas Neue Regular" pitchFamily="50" charset="0"/>
              </a:defRPr>
            </a:lvl1pPr>
          </a:lstStyle>
          <a:p>
            <a:r>
              <a:rPr kumimoji="1" lang="en-US" altLang="ja-JP" dirty="0" smtClean="0"/>
              <a:t>SECTION NAME</a:t>
            </a:r>
            <a:endParaRPr kumimoji="1" lang="ja-JP" altLang="en-US" dirty="0"/>
          </a:p>
        </p:txBody>
      </p:sp>
      <p:sp>
        <p:nvSpPr>
          <p:cNvPr id="11" name="テキスト プレースホルダー 5"/>
          <p:cNvSpPr>
            <a:spLocks noGrp="1"/>
          </p:cNvSpPr>
          <p:nvPr>
            <p:ph type="body" sz="quarter" idx="13" hasCustomPrompt="1"/>
          </p:nvPr>
        </p:nvSpPr>
        <p:spPr>
          <a:xfrm>
            <a:off x="1152346" y="8487571"/>
            <a:ext cx="6633823" cy="763122"/>
          </a:xfrm>
        </p:spPr>
        <p:txBody>
          <a:bodyPr>
            <a:noAutofit/>
          </a:bodyPr>
          <a:lstStyle>
            <a:lvl1pPr algn="l">
              <a:spcBef>
                <a:spcPts val="0"/>
              </a:spcBef>
              <a:defRPr sz="3600" i="1" spc="0" baseline="0">
                <a:solidFill>
                  <a:schemeClr val="bg1"/>
                </a:solidFill>
                <a:effectLst/>
              </a:defRPr>
            </a:lvl1pPr>
          </a:lstStyle>
          <a:p>
            <a:pPr lvl="0"/>
            <a:r>
              <a:rPr kumimoji="1" lang="en-US" altLang="ja-JP" dirty="0" smtClean="0"/>
              <a:t>Subtitle Goes Here</a:t>
            </a:r>
            <a:endParaRPr kumimoji="1" lang="ja-JP" altLang="en-US" dirty="0" smtClean="0"/>
          </a:p>
        </p:txBody>
      </p:sp>
    </p:spTree>
    <p:extLst>
      <p:ext uri="{BB962C8B-B14F-4D97-AF65-F5344CB8AC3E}">
        <p14:creationId xmlns:p14="http://schemas.microsoft.com/office/powerpoint/2010/main" val="7913352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par>
                          <p:cTn id="8" fill="hold">
                            <p:stCondLst>
                              <p:cond delay="500"/>
                            </p:stCondLst>
                            <p:childTnLst>
                              <p:par>
                                <p:cTn id="9" presetID="56" presetClass="entr" presetSubtype="0" fill="hold" grpId="0" nodeType="afterEffect">
                                  <p:stCondLst>
                                    <p:cond delay="250"/>
                                  </p:stCondLst>
                                  <p:iterate type="lt">
                                    <p:tmPct val="10000"/>
                                  </p:iterate>
                                  <p:childTnLst>
                                    <p:set>
                                      <p:cBhvr>
                                        <p:cTn id="10" dur="1" fill="hold">
                                          <p:stCondLst>
                                            <p:cond delay="0"/>
                                          </p:stCondLst>
                                        </p:cTn>
                                        <p:tgtEl>
                                          <p:spTgt spid="10"/>
                                        </p:tgtEl>
                                        <p:attrNameLst>
                                          <p:attrName>style.visibility</p:attrName>
                                        </p:attrNameLst>
                                      </p:cBhvr>
                                      <p:to>
                                        <p:strVal val="visible"/>
                                      </p:to>
                                    </p:set>
                                    <p:anim by="(-#ppt_w*2)" calcmode="lin" valueType="num">
                                      <p:cBhvr rctx="PPT">
                                        <p:cTn id="11" dur="375" autoRev="1" fill="hold">
                                          <p:stCondLst>
                                            <p:cond delay="0"/>
                                          </p:stCondLst>
                                        </p:cTn>
                                        <p:tgtEl>
                                          <p:spTgt spid="10"/>
                                        </p:tgtEl>
                                        <p:attrNameLst>
                                          <p:attrName>ppt_w</p:attrName>
                                        </p:attrNameLst>
                                      </p:cBhvr>
                                    </p:anim>
                                    <p:anim by="(#ppt_w*0.50)" calcmode="lin" valueType="num">
                                      <p:cBhvr>
                                        <p:cTn id="12" dur="375" decel="50000" autoRev="1" fill="hold">
                                          <p:stCondLst>
                                            <p:cond delay="0"/>
                                          </p:stCondLst>
                                        </p:cTn>
                                        <p:tgtEl>
                                          <p:spTgt spid="10"/>
                                        </p:tgtEl>
                                        <p:attrNameLst>
                                          <p:attrName>ppt_x</p:attrName>
                                        </p:attrNameLst>
                                      </p:cBhvr>
                                    </p:anim>
                                    <p:anim from="(-#ppt_h/2)" to="(#ppt_y)" calcmode="lin" valueType="num">
                                      <p:cBhvr>
                                        <p:cTn id="13" dur="750" fill="hold">
                                          <p:stCondLst>
                                            <p:cond delay="0"/>
                                          </p:stCondLst>
                                        </p:cTn>
                                        <p:tgtEl>
                                          <p:spTgt spid="10"/>
                                        </p:tgtEl>
                                        <p:attrNameLst>
                                          <p:attrName>ppt_y</p:attrName>
                                        </p:attrNameLst>
                                      </p:cBhvr>
                                    </p:anim>
                                    <p:animRot by="21600000">
                                      <p:cBhvr>
                                        <p:cTn id="14" dur="750" fill="hold">
                                          <p:stCondLst>
                                            <p:cond delay="0"/>
                                          </p:stCondLst>
                                        </p:cTn>
                                        <p:tgtEl>
                                          <p:spTgt spid="10"/>
                                        </p:tgtEl>
                                        <p:attrNameLst>
                                          <p:attrName>r</p:attrName>
                                        </p:attrNameLst>
                                      </p:cBhvr>
                                    </p:animRot>
                                  </p:childTnLst>
                                </p:cTn>
                              </p:par>
                              <p:par>
                                <p:cTn id="15" presetID="56" presetClass="entr" presetSubtype="0" fill="hold" grpId="0" nodeType="withEffect">
                                  <p:stCondLst>
                                    <p:cond delay="500"/>
                                  </p:stCondLst>
                                  <p:iterate type="lt">
                                    <p:tmPct val="4000"/>
                                  </p:iterate>
                                  <p:childTnLst>
                                    <p:set>
                                      <p:cBhvr>
                                        <p:cTn id="16" dur="1" fill="hold">
                                          <p:stCondLst>
                                            <p:cond delay="0"/>
                                          </p:stCondLst>
                                        </p:cTn>
                                        <p:tgtEl>
                                          <p:spTgt spid="11">
                                            <p:txEl>
                                              <p:pRg st="0" end="0"/>
                                            </p:txEl>
                                          </p:spTgt>
                                        </p:tgtEl>
                                        <p:attrNameLst>
                                          <p:attrName>style.visibility</p:attrName>
                                        </p:attrNameLst>
                                      </p:cBhvr>
                                      <p:to>
                                        <p:strVal val="visible"/>
                                      </p:to>
                                    </p:set>
                                    <p:anim by="(-#ppt_w*2)" calcmode="lin" valueType="num">
                                      <p:cBhvr rctx="PPT">
                                        <p:cTn id="17" dur="375" autoRev="1" fill="hold">
                                          <p:stCondLst>
                                            <p:cond delay="0"/>
                                          </p:stCondLst>
                                        </p:cTn>
                                        <p:tgtEl>
                                          <p:spTgt spid="11">
                                            <p:txEl>
                                              <p:pRg st="0" end="0"/>
                                            </p:txEl>
                                          </p:spTgt>
                                        </p:tgtEl>
                                        <p:attrNameLst>
                                          <p:attrName>ppt_w</p:attrName>
                                        </p:attrNameLst>
                                      </p:cBhvr>
                                    </p:anim>
                                    <p:anim by="(#ppt_w*0.50)" calcmode="lin" valueType="num">
                                      <p:cBhvr>
                                        <p:cTn id="18" dur="375" decel="50000" autoRev="1" fill="hold">
                                          <p:stCondLst>
                                            <p:cond delay="0"/>
                                          </p:stCondLst>
                                        </p:cTn>
                                        <p:tgtEl>
                                          <p:spTgt spid="11">
                                            <p:txEl>
                                              <p:pRg st="0" end="0"/>
                                            </p:txEl>
                                          </p:spTgt>
                                        </p:tgtEl>
                                        <p:attrNameLst>
                                          <p:attrName>ppt_x</p:attrName>
                                        </p:attrNameLst>
                                      </p:cBhvr>
                                    </p:anim>
                                    <p:anim from="(-#ppt_h/2)" to="(#ppt_y)" calcmode="lin" valueType="num">
                                      <p:cBhvr>
                                        <p:cTn id="19" dur="750" fill="hold">
                                          <p:stCondLst>
                                            <p:cond delay="0"/>
                                          </p:stCondLst>
                                        </p:cTn>
                                        <p:tgtEl>
                                          <p:spTgt spid="11">
                                            <p:txEl>
                                              <p:pRg st="0" end="0"/>
                                            </p:txEl>
                                          </p:spTgt>
                                        </p:tgtEl>
                                        <p:attrNameLst>
                                          <p:attrName>ppt_y</p:attrName>
                                        </p:attrNameLst>
                                      </p:cBhvr>
                                    </p:anim>
                                    <p:animRot by="21600000">
                                      <p:cBhvr>
                                        <p:cTn id="20" dur="750" fill="hold">
                                          <p:stCondLst>
                                            <p:cond delay="0"/>
                                          </p:stCondLst>
                                        </p:cTn>
                                        <p:tgtEl>
                                          <p:spTgt spid="11">
                                            <p:txEl>
                                              <p:pRg st="0" end="0"/>
                                            </p:txEl>
                                          </p:spTgt>
                                        </p:tgtEl>
                                        <p:attrNameLst>
                                          <p:attrName>r</p:attrName>
                                        </p:attrNameLst>
                                      </p:cBhvr>
                                    </p:animRot>
                                  </p:childTnLst>
                                </p:cTn>
                              </p:par>
                              <p:par>
                                <p:cTn id="21" presetID="2" presetClass="entr" presetSubtype="3" decel="100000" fill="hold" grpId="0" nodeType="withEffect">
                                  <p:stCondLst>
                                    <p:cond delay="0"/>
                                  </p:stCondLst>
                                  <p:childTnLst>
                                    <p:set>
                                      <p:cBhvr>
                                        <p:cTn id="22" dur="1" fill="hold">
                                          <p:stCondLst>
                                            <p:cond delay="0"/>
                                          </p:stCondLst>
                                        </p:cTn>
                                        <p:tgtEl>
                                          <p:spTgt spid="8"/>
                                        </p:tgtEl>
                                        <p:attrNameLst>
                                          <p:attrName>style.visibility</p:attrName>
                                        </p:attrNameLst>
                                      </p:cBhvr>
                                      <p:to>
                                        <p:strVal val="visible"/>
                                      </p:to>
                                    </p:set>
                                    <p:anim calcmode="lin" valueType="num">
                                      <p:cBhvr additive="base">
                                        <p:cTn id="23" dur="750" fill="hold"/>
                                        <p:tgtEl>
                                          <p:spTgt spid="8"/>
                                        </p:tgtEl>
                                        <p:attrNameLst>
                                          <p:attrName>ppt_x</p:attrName>
                                        </p:attrNameLst>
                                      </p:cBhvr>
                                      <p:tavLst>
                                        <p:tav tm="0">
                                          <p:val>
                                            <p:strVal val="1+#ppt_w/2"/>
                                          </p:val>
                                        </p:tav>
                                        <p:tav tm="100000">
                                          <p:val>
                                            <p:strVal val="#ppt_x"/>
                                          </p:val>
                                        </p:tav>
                                      </p:tavLst>
                                    </p:anim>
                                    <p:anim calcmode="lin" valueType="num">
                                      <p:cBhvr additive="base">
                                        <p:cTn id="24" dur="750" fill="hold"/>
                                        <p:tgtEl>
                                          <p:spTgt spid="8"/>
                                        </p:tgtEl>
                                        <p:attrNameLst>
                                          <p:attrName>ppt_y</p:attrName>
                                        </p:attrNameLst>
                                      </p:cBhvr>
                                      <p:tavLst>
                                        <p:tav tm="0">
                                          <p:val>
                                            <p:strVal val="0-#ppt_h/2"/>
                                          </p:val>
                                        </p:tav>
                                        <p:tav tm="100000">
                                          <p:val>
                                            <p:strVal val="#ppt_y"/>
                                          </p:val>
                                        </p:tav>
                                      </p:tavLst>
                                    </p:anim>
                                  </p:childTnLst>
                                </p:cTn>
                              </p:par>
                              <p:par>
                                <p:cTn id="25" presetID="2" presetClass="entr" presetSubtype="2" decel="100000" fill="hold" grpId="0" nodeType="withEffect">
                                  <p:stCondLst>
                                    <p:cond delay="0"/>
                                  </p:stCondLst>
                                  <p:childTnLst>
                                    <p:set>
                                      <p:cBhvr>
                                        <p:cTn id="26" dur="1" fill="hold">
                                          <p:stCondLst>
                                            <p:cond delay="0"/>
                                          </p:stCondLst>
                                        </p:cTn>
                                        <p:tgtEl>
                                          <p:spTgt spid="9"/>
                                        </p:tgtEl>
                                        <p:attrNameLst>
                                          <p:attrName>style.visibility</p:attrName>
                                        </p:attrNameLst>
                                      </p:cBhvr>
                                      <p:to>
                                        <p:strVal val="visible"/>
                                      </p:to>
                                    </p:set>
                                    <p:anim calcmode="lin" valueType="num">
                                      <p:cBhvr additive="base">
                                        <p:cTn id="27" dur="750" fill="hold"/>
                                        <p:tgtEl>
                                          <p:spTgt spid="9"/>
                                        </p:tgtEl>
                                        <p:attrNameLst>
                                          <p:attrName>ppt_x</p:attrName>
                                        </p:attrNameLst>
                                      </p:cBhvr>
                                      <p:tavLst>
                                        <p:tav tm="0">
                                          <p:val>
                                            <p:strVal val="1+#ppt_w/2"/>
                                          </p:val>
                                        </p:tav>
                                        <p:tav tm="100000">
                                          <p:val>
                                            <p:strVal val="#ppt_x"/>
                                          </p:val>
                                        </p:tav>
                                      </p:tavLst>
                                    </p:anim>
                                    <p:anim calcmode="lin" valueType="num">
                                      <p:cBhvr additive="base">
                                        <p:cTn id="28" dur="75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9" grpId="0" animBg="1">
        <p:tmplLst>
          <p:tmpl>
            <p:tnLst>
              <p:par>
                <p:cTn presetID="2" presetClass="entr" presetSubtype="2" decel="100000" fill="hold" nodeType="withEffect">
                  <p:stCondLst>
                    <p:cond delay="0"/>
                  </p:stCondLst>
                  <p:childTnLst>
                    <p:set>
                      <p:cBhvr>
                        <p:cTn dur="1" fill="hold">
                          <p:stCondLst>
                            <p:cond delay="0"/>
                          </p:stCondLst>
                        </p:cTn>
                        <p:tgtEl>
                          <p:spTgt spid="9"/>
                        </p:tgtEl>
                        <p:attrNameLst>
                          <p:attrName>style.visibility</p:attrName>
                        </p:attrNameLst>
                      </p:cBhvr>
                      <p:to>
                        <p:strVal val="visible"/>
                      </p:to>
                    </p:set>
                    <p:anim calcmode="lin" valueType="num">
                      <p:cBhvr additive="base">
                        <p:cTn dur="750" fill="hold"/>
                        <p:tgtEl>
                          <p:spTgt spid="9"/>
                        </p:tgtEl>
                        <p:attrNameLst>
                          <p:attrName>ppt_x</p:attrName>
                        </p:attrNameLst>
                      </p:cBhvr>
                      <p:tavLst>
                        <p:tav tm="0">
                          <p:val>
                            <p:strVal val="1+#ppt_w/2"/>
                          </p:val>
                        </p:tav>
                        <p:tav tm="100000">
                          <p:val>
                            <p:strVal val="#ppt_x"/>
                          </p:val>
                        </p:tav>
                      </p:tavLst>
                    </p:anim>
                    <p:anim calcmode="lin" valueType="num">
                      <p:cBhvr additive="base">
                        <p:cTn dur="750" fill="hold"/>
                        <p:tgtEl>
                          <p:spTgt spid="9"/>
                        </p:tgtEl>
                        <p:attrNameLst>
                          <p:attrName>ppt_y</p:attrName>
                        </p:attrNameLst>
                      </p:cBhvr>
                      <p:tavLst>
                        <p:tav tm="0">
                          <p:val>
                            <p:strVal val="#ppt_y"/>
                          </p:val>
                        </p:tav>
                        <p:tav tm="100000">
                          <p:val>
                            <p:strVal val="#ppt_y"/>
                          </p:val>
                        </p:tav>
                      </p:tavLst>
                    </p:anim>
                  </p:childTnLst>
                </p:cTn>
              </p:par>
            </p:tnLst>
          </p:tmpl>
        </p:tmplLst>
      </p:bldP>
      <p:bldP spid="8" grpId="0" animBg="1">
        <p:tmplLst>
          <p:tmpl>
            <p:tnLst>
              <p:par>
                <p:cTn presetID="2" presetClass="entr" presetSubtype="3" decel="100000" fill="hold" nodeType="withEffect">
                  <p:stCondLst>
                    <p:cond delay="0"/>
                  </p:stCondLst>
                  <p:childTnLst>
                    <p:set>
                      <p:cBhvr>
                        <p:cTn dur="1" fill="hold">
                          <p:stCondLst>
                            <p:cond delay="0"/>
                          </p:stCondLst>
                        </p:cTn>
                        <p:tgtEl>
                          <p:spTgt spid="8"/>
                        </p:tgtEl>
                        <p:attrNameLst>
                          <p:attrName>style.visibility</p:attrName>
                        </p:attrNameLst>
                      </p:cBhvr>
                      <p:to>
                        <p:strVal val="visible"/>
                      </p:to>
                    </p:set>
                    <p:anim calcmode="lin" valueType="num">
                      <p:cBhvr additive="base">
                        <p:cTn dur="750" fill="hold"/>
                        <p:tgtEl>
                          <p:spTgt spid="8"/>
                        </p:tgtEl>
                        <p:attrNameLst>
                          <p:attrName>ppt_x</p:attrName>
                        </p:attrNameLst>
                      </p:cBhvr>
                      <p:tavLst>
                        <p:tav tm="0">
                          <p:val>
                            <p:strVal val="1+#ppt_w/2"/>
                          </p:val>
                        </p:tav>
                        <p:tav tm="100000">
                          <p:val>
                            <p:strVal val="#ppt_x"/>
                          </p:val>
                        </p:tav>
                      </p:tavLst>
                    </p:anim>
                    <p:anim calcmode="lin" valueType="num">
                      <p:cBhvr additive="base">
                        <p:cTn dur="750" fill="hold"/>
                        <p:tgtEl>
                          <p:spTgt spid="8"/>
                        </p:tgtEl>
                        <p:attrNameLst>
                          <p:attrName>ppt_y</p:attrName>
                        </p:attrNameLst>
                      </p:cBhvr>
                      <p:tavLst>
                        <p:tav tm="0">
                          <p:val>
                            <p:strVal val="0-#ppt_h/2"/>
                          </p:val>
                        </p:tav>
                        <p:tav tm="100000">
                          <p:val>
                            <p:strVal val="#ppt_y"/>
                          </p:val>
                        </p:tav>
                      </p:tavLst>
                    </p:anim>
                  </p:childTnLst>
                </p:cTn>
              </p:par>
            </p:tnLst>
          </p:tmpl>
        </p:tmplLst>
      </p:bldP>
      <p:bldP spid="10" grpId="0"/>
      <p:bldP spid="11" grpId="0" build="p">
        <p:tmplLst>
          <p:tmpl lvl="1">
            <p:tnLst>
              <p:par>
                <p:cTn presetID="56" presetClass="entr" presetSubtype="0" fill="hold" nodeType="withEffect">
                  <p:stCondLst>
                    <p:cond delay="500"/>
                  </p:stCondLst>
                  <p:iterate type="lt">
                    <p:tmPct val="4000"/>
                  </p:iterate>
                  <p:childTnLst>
                    <p:set>
                      <p:cBhvr>
                        <p:cTn dur="1" fill="hold">
                          <p:stCondLst>
                            <p:cond delay="0"/>
                          </p:stCondLst>
                        </p:cTn>
                        <p:tgtEl>
                          <p:spTgt spid="11"/>
                        </p:tgtEl>
                        <p:attrNameLst>
                          <p:attrName>style.visibility</p:attrName>
                        </p:attrNameLst>
                      </p:cBhvr>
                      <p:to>
                        <p:strVal val="visible"/>
                      </p:to>
                    </p:set>
                    <p:anim by="(-#ppt_w*2)" calcmode="lin" valueType="num">
                      <p:cBhvr rctx="PPT">
                        <p:cTn dur="375" autoRev="1" fill="hold">
                          <p:stCondLst>
                            <p:cond delay="0"/>
                          </p:stCondLst>
                        </p:cTn>
                        <p:tgtEl>
                          <p:spTgt spid="11"/>
                        </p:tgtEl>
                        <p:attrNameLst>
                          <p:attrName>ppt_w</p:attrName>
                        </p:attrNameLst>
                      </p:cBhvr>
                    </p:anim>
                    <p:anim by="(#ppt_w*0.50)" calcmode="lin" valueType="num">
                      <p:cBhvr>
                        <p:cTn dur="375" decel="50000" autoRev="1" fill="hold">
                          <p:stCondLst>
                            <p:cond delay="0"/>
                          </p:stCondLst>
                        </p:cTn>
                        <p:tgtEl>
                          <p:spTgt spid="11"/>
                        </p:tgtEl>
                        <p:attrNameLst>
                          <p:attrName>ppt_x</p:attrName>
                        </p:attrNameLst>
                      </p:cBhvr>
                    </p:anim>
                    <p:anim from="(-#ppt_h/2)" to="(#ppt_y)" calcmode="lin" valueType="num">
                      <p:cBhvr>
                        <p:cTn dur="750" fill="hold">
                          <p:stCondLst>
                            <p:cond delay="0"/>
                          </p:stCondLst>
                        </p:cTn>
                        <p:tgtEl>
                          <p:spTgt spid="11"/>
                        </p:tgtEl>
                        <p:attrNameLst>
                          <p:attrName>ppt_y</p:attrName>
                        </p:attrNameLst>
                      </p:cBhvr>
                    </p:anim>
                    <p:animRot by="21600000">
                      <p:cBhvr>
                        <p:cTn dur="750" fill="hold">
                          <p:stCondLst>
                            <p:cond delay="0"/>
                          </p:stCondLst>
                        </p:cTn>
                        <p:tgtEl>
                          <p:spTgt spid="11"/>
                        </p:tgtEl>
                        <p:attrNameLst>
                          <p:attrName>r</p:attrName>
                        </p:attrNameLst>
                      </p:cBhvr>
                    </p:animRot>
                  </p:childTnLst>
                </p:cTn>
              </p:par>
            </p:tnLst>
          </p:tmpl>
        </p:tmplLst>
      </p:bldP>
    </p:bld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Section Break 5">
    <p:spTree>
      <p:nvGrpSpPr>
        <p:cNvPr id="1" name=""/>
        <p:cNvGrpSpPr/>
        <p:nvPr/>
      </p:nvGrpSpPr>
      <p:grpSpPr>
        <a:xfrm>
          <a:off x="0" y="0"/>
          <a:ext cx="0" cy="0"/>
          <a:chOff x="0" y="0"/>
          <a:chExt cx="0" cy="0"/>
        </a:xfrm>
      </p:grpSpPr>
      <p:sp>
        <p:nvSpPr>
          <p:cNvPr id="4" name="図プレースホルダー 3"/>
          <p:cNvSpPr>
            <a:spLocks noGrp="1"/>
          </p:cNvSpPr>
          <p:nvPr>
            <p:ph type="pic" sz="quarter" idx="10" hasCustomPrompt="1"/>
          </p:nvPr>
        </p:nvSpPr>
        <p:spPr>
          <a:xfrm>
            <a:off x="0" y="0"/>
            <a:ext cx="18286413" cy="10287000"/>
          </a:xfrm>
        </p:spPr>
        <p:txBody>
          <a:bodyPr/>
          <a:lstStyle>
            <a:lvl1pPr>
              <a:defRPr baseline="0"/>
            </a:lvl1pPr>
          </a:lstStyle>
          <a:p>
            <a:r>
              <a:rPr kumimoji="1" lang="en-US" altLang="ja-JP" dirty="0" smtClean="0"/>
              <a:t>Add a full screen image here</a:t>
            </a:r>
            <a:endParaRPr kumimoji="1" lang="ja-JP" altLang="en-US" dirty="0"/>
          </a:p>
        </p:txBody>
      </p:sp>
      <p:sp>
        <p:nvSpPr>
          <p:cNvPr id="9" name="テキスト プレースホルダー 7"/>
          <p:cNvSpPr>
            <a:spLocks noGrp="1"/>
          </p:cNvSpPr>
          <p:nvPr>
            <p:ph type="body" sz="quarter" idx="12" hasCustomPrompt="1"/>
          </p:nvPr>
        </p:nvSpPr>
        <p:spPr>
          <a:xfrm>
            <a:off x="10144188" y="6892410"/>
            <a:ext cx="7686611" cy="2915264"/>
          </a:xfrm>
          <a:prstGeom prst="round2DiagRect">
            <a:avLst>
              <a:gd name="adj1" fmla="val 7977"/>
              <a:gd name="adj2" fmla="val 0"/>
            </a:avLst>
          </a:prstGeom>
          <a:solidFill>
            <a:schemeClr val="tx1">
              <a:alpha val="40000"/>
            </a:schemeClr>
          </a:solidFill>
        </p:spPr>
        <p:txBody>
          <a:bodyPr/>
          <a:lstStyle/>
          <a:p>
            <a:pPr lvl="0"/>
            <a:r>
              <a:rPr kumimoji="1" lang="en-US" altLang="ja-JP" dirty="0" smtClean="0"/>
              <a:t> </a:t>
            </a:r>
            <a:endParaRPr kumimoji="1" lang="ja-JP" altLang="en-US" dirty="0"/>
          </a:p>
        </p:txBody>
      </p:sp>
      <p:sp>
        <p:nvSpPr>
          <p:cNvPr id="8" name="テキスト プレースホルダー 7"/>
          <p:cNvSpPr>
            <a:spLocks noGrp="1"/>
          </p:cNvSpPr>
          <p:nvPr>
            <p:ph type="body" sz="quarter" idx="11" hasCustomPrompt="1"/>
          </p:nvPr>
        </p:nvSpPr>
        <p:spPr>
          <a:xfrm>
            <a:off x="9844304" y="6592526"/>
            <a:ext cx="7686611" cy="2915264"/>
          </a:xfrm>
          <a:prstGeom prst="round2DiagRect">
            <a:avLst>
              <a:gd name="adj1" fmla="val 7976"/>
              <a:gd name="adj2" fmla="val 0"/>
            </a:avLst>
          </a:prstGeom>
          <a:solidFill>
            <a:schemeClr val="tx1">
              <a:alpha val="50000"/>
            </a:schemeClr>
          </a:solidFill>
        </p:spPr>
        <p:txBody>
          <a:bodyPr/>
          <a:lstStyle/>
          <a:p>
            <a:pPr lvl="0"/>
            <a:r>
              <a:rPr kumimoji="1" lang="en-US" altLang="ja-JP" dirty="0" smtClean="0"/>
              <a:t> </a:t>
            </a:r>
            <a:endParaRPr kumimoji="1" lang="ja-JP" altLang="en-US" dirty="0"/>
          </a:p>
        </p:txBody>
      </p:sp>
      <p:sp>
        <p:nvSpPr>
          <p:cNvPr id="10" name="タイトル 1"/>
          <p:cNvSpPr>
            <a:spLocks noGrp="1"/>
          </p:cNvSpPr>
          <p:nvPr>
            <p:ph type="title" hasCustomPrompt="1"/>
          </p:nvPr>
        </p:nvSpPr>
        <p:spPr>
          <a:xfrm>
            <a:off x="10536644" y="7000976"/>
            <a:ext cx="6556737" cy="1717694"/>
          </a:xfrm>
          <a:prstGeom prst="rect">
            <a:avLst/>
          </a:prstGeom>
        </p:spPr>
        <p:txBody>
          <a:bodyPr anchor="b">
            <a:noAutofit/>
          </a:bodyPr>
          <a:lstStyle>
            <a:lvl1pPr algn="l">
              <a:defRPr sz="9600" kern="0" spc="300" baseline="0">
                <a:solidFill>
                  <a:schemeClr val="bg1"/>
                </a:solidFill>
                <a:effectLst>
                  <a:innerShdw blurRad="63500" dist="50800">
                    <a:prstClr val="black">
                      <a:alpha val="50000"/>
                    </a:prstClr>
                  </a:innerShdw>
                </a:effectLst>
                <a:latin typeface="Bebas Neue Regular" pitchFamily="50" charset="0"/>
              </a:defRPr>
            </a:lvl1pPr>
          </a:lstStyle>
          <a:p>
            <a:r>
              <a:rPr kumimoji="1" lang="en-US" altLang="ja-JP" dirty="0" smtClean="0"/>
              <a:t>SECTION NAME</a:t>
            </a:r>
            <a:endParaRPr kumimoji="1" lang="ja-JP" altLang="en-US" dirty="0"/>
          </a:p>
        </p:txBody>
      </p:sp>
      <p:sp>
        <p:nvSpPr>
          <p:cNvPr id="11" name="テキスト プレースホルダー 5"/>
          <p:cNvSpPr>
            <a:spLocks noGrp="1"/>
          </p:cNvSpPr>
          <p:nvPr>
            <p:ph type="body" sz="quarter" idx="13" hasCustomPrompt="1"/>
          </p:nvPr>
        </p:nvSpPr>
        <p:spPr>
          <a:xfrm>
            <a:off x="10443830" y="8487571"/>
            <a:ext cx="6633823" cy="763122"/>
          </a:xfrm>
        </p:spPr>
        <p:txBody>
          <a:bodyPr>
            <a:noAutofit/>
          </a:bodyPr>
          <a:lstStyle>
            <a:lvl1pPr algn="l">
              <a:spcBef>
                <a:spcPts val="0"/>
              </a:spcBef>
              <a:defRPr sz="3600" i="1" spc="0" baseline="0">
                <a:solidFill>
                  <a:schemeClr val="bg1"/>
                </a:solidFill>
                <a:effectLst/>
              </a:defRPr>
            </a:lvl1pPr>
          </a:lstStyle>
          <a:p>
            <a:pPr lvl="0"/>
            <a:r>
              <a:rPr kumimoji="1" lang="en-US" altLang="ja-JP" dirty="0" smtClean="0"/>
              <a:t>Short Description</a:t>
            </a:r>
            <a:endParaRPr kumimoji="1" lang="ja-JP" altLang="en-US" dirty="0" smtClean="0"/>
          </a:p>
        </p:txBody>
      </p:sp>
    </p:spTree>
    <p:extLst>
      <p:ext uri="{BB962C8B-B14F-4D97-AF65-F5344CB8AC3E}">
        <p14:creationId xmlns:p14="http://schemas.microsoft.com/office/powerpoint/2010/main" val="7533785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par>
                          <p:cTn id="8" fill="hold">
                            <p:stCondLst>
                              <p:cond delay="500"/>
                            </p:stCondLst>
                            <p:childTnLst>
                              <p:par>
                                <p:cTn id="9" presetID="56" presetClass="entr" presetSubtype="0" fill="hold" grpId="0" nodeType="afterEffect">
                                  <p:stCondLst>
                                    <p:cond delay="250"/>
                                  </p:stCondLst>
                                  <p:iterate type="lt">
                                    <p:tmPct val="10000"/>
                                  </p:iterate>
                                  <p:childTnLst>
                                    <p:set>
                                      <p:cBhvr>
                                        <p:cTn id="10" dur="1" fill="hold">
                                          <p:stCondLst>
                                            <p:cond delay="0"/>
                                          </p:stCondLst>
                                        </p:cTn>
                                        <p:tgtEl>
                                          <p:spTgt spid="10"/>
                                        </p:tgtEl>
                                        <p:attrNameLst>
                                          <p:attrName>style.visibility</p:attrName>
                                        </p:attrNameLst>
                                      </p:cBhvr>
                                      <p:to>
                                        <p:strVal val="visible"/>
                                      </p:to>
                                    </p:set>
                                    <p:anim by="(-#ppt_w*2)" calcmode="lin" valueType="num">
                                      <p:cBhvr rctx="PPT">
                                        <p:cTn id="11" dur="375" autoRev="1" fill="hold">
                                          <p:stCondLst>
                                            <p:cond delay="0"/>
                                          </p:stCondLst>
                                        </p:cTn>
                                        <p:tgtEl>
                                          <p:spTgt spid="10"/>
                                        </p:tgtEl>
                                        <p:attrNameLst>
                                          <p:attrName>ppt_w</p:attrName>
                                        </p:attrNameLst>
                                      </p:cBhvr>
                                    </p:anim>
                                    <p:anim by="(#ppt_w*0.50)" calcmode="lin" valueType="num">
                                      <p:cBhvr>
                                        <p:cTn id="12" dur="375" decel="50000" autoRev="1" fill="hold">
                                          <p:stCondLst>
                                            <p:cond delay="0"/>
                                          </p:stCondLst>
                                        </p:cTn>
                                        <p:tgtEl>
                                          <p:spTgt spid="10"/>
                                        </p:tgtEl>
                                        <p:attrNameLst>
                                          <p:attrName>ppt_x</p:attrName>
                                        </p:attrNameLst>
                                      </p:cBhvr>
                                    </p:anim>
                                    <p:anim from="(-#ppt_h/2)" to="(#ppt_y)" calcmode="lin" valueType="num">
                                      <p:cBhvr>
                                        <p:cTn id="13" dur="750" fill="hold">
                                          <p:stCondLst>
                                            <p:cond delay="0"/>
                                          </p:stCondLst>
                                        </p:cTn>
                                        <p:tgtEl>
                                          <p:spTgt spid="10"/>
                                        </p:tgtEl>
                                        <p:attrNameLst>
                                          <p:attrName>ppt_y</p:attrName>
                                        </p:attrNameLst>
                                      </p:cBhvr>
                                    </p:anim>
                                    <p:animRot by="21600000">
                                      <p:cBhvr>
                                        <p:cTn id="14" dur="750" fill="hold">
                                          <p:stCondLst>
                                            <p:cond delay="0"/>
                                          </p:stCondLst>
                                        </p:cTn>
                                        <p:tgtEl>
                                          <p:spTgt spid="10"/>
                                        </p:tgtEl>
                                        <p:attrNameLst>
                                          <p:attrName>r</p:attrName>
                                        </p:attrNameLst>
                                      </p:cBhvr>
                                    </p:animRot>
                                  </p:childTnLst>
                                </p:cTn>
                              </p:par>
                              <p:par>
                                <p:cTn id="15" presetID="56" presetClass="entr" presetSubtype="0" fill="hold" grpId="0" nodeType="withEffect">
                                  <p:stCondLst>
                                    <p:cond delay="500"/>
                                  </p:stCondLst>
                                  <p:iterate type="lt">
                                    <p:tmPct val="4000"/>
                                  </p:iterate>
                                  <p:childTnLst>
                                    <p:set>
                                      <p:cBhvr>
                                        <p:cTn id="16" dur="1" fill="hold">
                                          <p:stCondLst>
                                            <p:cond delay="0"/>
                                          </p:stCondLst>
                                        </p:cTn>
                                        <p:tgtEl>
                                          <p:spTgt spid="11">
                                            <p:txEl>
                                              <p:pRg st="0" end="0"/>
                                            </p:txEl>
                                          </p:spTgt>
                                        </p:tgtEl>
                                        <p:attrNameLst>
                                          <p:attrName>style.visibility</p:attrName>
                                        </p:attrNameLst>
                                      </p:cBhvr>
                                      <p:to>
                                        <p:strVal val="visible"/>
                                      </p:to>
                                    </p:set>
                                    <p:anim by="(-#ppt_w*2)" calcmode="lin" valueType="num">
                                      <p:cBhvr rctx="PPT">
                                        <p:cTn id="17" dur="375" autoRev="1" fill="hold">
                                          <p:stCondLst>
                                            <p:cond delay="0"/>
                                          </p:stCondLst>
                                        </p:cTn>
                                        <p:tgtEl>
                                          <p:spTgt spid="11">
                                            <p:txEl>
                                              <p:pRg st="0" end="0"/>
                                            </p:txEl>
                                          </p:spTgt>
                                        </p:tgtEl>
                                        <p:attrNameLst>
                                          <p:attrName>ppt_w</p:attrName>
                                        </p:attrNameLst>
                                      </p:cBhvr>
                                    </p:anim>
                                    <p:anim by="(#ppt_w*0.50)" calcmode="lin" valueType="num">
                                      <p:cBhvr>
                                        <p:cTn id="18" dur="375" decel="50000" autoRev="1" fill="hold">
                                          <p:stCondLst>
                                            <p:cond delay="0"/>
                                          </p:stCondLst>
                                        </p:cTn>
                                        <p:tgtEl>
                                          <p:spTgt spid="11">
                                            <p:txEl>
                                              <p:pRg st="0" end="0"/>
                                            </p:txEl>
                                          </p:spTgt>
                                        </p:tgtEl>
                                        <p:attrNameLst>
                                          <p:attrName>ppt_x</p:attrName>
                                        </p:attrNameLst>
                                      </p:cBhvr>
                                    </p:anim>
                                    <p:anim from="(-#ppt_h/2)" to="(#ppt_y)" calcmode="lin" valueType="num">
                                      <p:cBhvr>
                                        <p:cTn id="19" dur="750" fill="hold">
                                          <p:stCondLst>
                                            <p:cond delay="0"/>
                                          </p:stCondLst>
                                        </p:cTn>
                                        <p:tgtEl>
                                          <p:spTgt spid="11">
                                            <p:txEl>
                                              <p:pRg st="0" end="0"/>
                                            </p:txEl>
                                          </p:spTgt>
                                        </p:tgtEl>
                                        <p:attrNameLst>
                                          <p:attrName>ppt_y</p:attrName>
                                        </p:attrNameLst>
                                      </p:cBhvr>
                                    </p:anim>
                                    <p:animRot by="21600000">
                                      <p:cBhvr>
                                        <p:cTn id="20" dur="750" fill="hold">
                                          <p:stCondLst>
                                            <p:cond delay="0"/>
                                          </p:stCondLst>
                                        </p:cTn>
                                        <p:tgtEl>
                                          <p:spTgt spid="11">
                                            <p:txEl>
                                              <p:pRg st="0" end="0"/>
                                            </p:txEl>
                                          </p:spTgt>
                                        </p:tgtEl>
                                        <p:attrNameLst>
                                          <p:attrName>r</p:attrName>
                                        </p:attrNameLst>
                                      </p:cBhvr>
                                    </p:animRot>
                                  </p:childTnLst>
                                </p:cTn>
                              </p:par>
                              <p:par>
                                <p:cTn id="21" presetID="2" presetClass="entr" presetSubtype="9" decel="100000" fill="hold" grpId="0" nodeType="withEffect">
                                  <p:stCondLst>
                                    <p:cond delay="0"/>
                                  </p:stCondLst>
                                  <p:childTnLst>
                                    <p:set>
                                      <p:cBhvr>
                                        <p:cTn id="22" dur="1" fill="hold">
                                          <p:stCondLst>
                                            <p:cond delay="0"/>
                                          </p:stCondLst>
                                        </p:cTn>
                                        <p:tgtEl>
                                          <p:spTgt spid="8"/>
                                        </p:tgtEl>
                                        <p:attrNameLst>
                                          <p:attrName>style.visibility</p:attrName>
                                        </p:attrNameLst>
                                      </p:cBhvr>
                                      <p:to>
                                        <p:strVal val="visible"/>
                                      </p:to>
                                    </p:set>
                                    <p:anim calcmode="lin" valueType="num">
                                      <p:cBhvr additive="base">
                                        <p:cTn id="23" dur="750" fill="hold"/>
                                        <p:tgtEl>
                                          <p:spTgt spid="8"/>
                                        </p:tgtEl>
                                        <p:attrNameLst>
                                          <p:attrName>ppt_x</p:attrName>
                                        </p:attrNameLst>
                                      </p:cBhvr>
                                      <p:tavLst>
                                        <p:tav tm="0">
                                          <p:val>
                                            <p:strVal val="0-#ppt_w/2"/>
                                          </p:val>
                                        </p:tav>
                                        <p:tav tm="100000">
                                          <p:val>
                                            <p:strVal val="#ppt_x"/>
                                          </p:val>
                                        </p:tav>
                                      </p:tavLst>
                                    </p:anim>
                                    <p:anim calcmode="lin" valueType="num">
                                      <p:cBhvr additive="base">
                                        <p:cTn id="24" dur="750" fill="hold"/>
                                        <p:tgtEl>
                                          <p:spTgt spid="8"/>
                                        </p:tgtEl>
                                        <p:attrNameLst>
                                          <p:attrName>ppt_y</p:attrName>
                                        </p:attrNameLst>
                                      </p:cBhvr>
                                      <p:tavLst>
                                        <p:tav tm="0">
                                          <p:val>
                                            <p:strVal val="0-#ppt_h/2"/>
                                          </p:val>
                                        </p:tav>
                                        <p:tav tm="100000">
                                          <p:val>
                                            <p:strVal val="#ppt_y"/>
                                          </p:val>
                                        </p:tav>
                                      </p:tavLst>
                                    </p:anim>
                                  </p:childTnLst>
                                </p:cTn>
                              </p:par>
                              <p:par>
                                <p:cTn id="25" presetID="2" presetClass="entr" presetSubtype="8" decel="100000" fill="hold" grpId="0" nodeType="withEffect">
                                  <p:stCondLst>
                                    <p:cond delay="0"/>
                                  </p:stCondLst>
                                  <p:childTnLst>
                                    <p:set>
                                      <p:cBhvr>
                                        <p:cTn id="26" dur="1" fill="hold">
                                          <p:stCondLst>
                                            <p:cond delay="0"/>
                                          </p:stCondLst>
                                        </p:cTn>
                                        <p:tgtEl>
                                          <p:spTgt spid="9"/>
                                        </p:tgtEl>
                                        <p:attrNameLst>
                                          <p:attrName>style.visibility</p:attrName>
                                        </p:attrNameLst>
                                      </p:cBhvr>
                                      <p:to>
                                        <p:strVal val="visible"/>
                                      </p:to>
                                    </p:set>
                                    <p:anim calcmode="lin" valueType="num">
                                      <p:cBhvr additive="base">
                                        <p:cTn id="27" dur="750" fill="hold"/>
                                        <p:tgtEl>
                                          <p:spTgt spid="9"/>
                                        </p:tgtEl>
                                        <p:attrNameLst>
                                          <p:attrName>ppt_x</p:attrName>
                                        </p:attrNameLst>
                                      </p:cBhvr>
                                      <p:tavLst>
                                        <p:tav tm="0">
                                          <p:val>
                                            <p:strVal val="0-#ppt_w/2"/>
                                          </p:val>
                                        </p:tav>
                                        <p:tav tm="100000">
                                          <p:val>
                                            <p:strVal val="#ppt_x"/>
                                          </p:val>
                                        </p:tav>
                                      </p:tavLst>
                                    </p:anim>
                                    <p:anim calcmode="lin" valueType="num">
                                      <p:cBhvr additive="base">
                                        <p:cTn id="28" dur="75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9" grpId="0" animBg="1">
        <p:tmplLst>
          <p:tmpl>
            <p:tnLst>
              <p:par>
                <p:cTn presetID="2" presetClass="entr" presetSubtype="8" decel="100000" fill="hold" nodeType="withEffect">
                  <p:stCondLst>
                    <p:cond delay="0"/>
                  </p:stCondLst>
                  <p:childTnLst>
                    <p:set>
                      <p:cBhvr>
                        <p:cTn dur="1" fill="hold">
                          <p:stCondLst>
                            <p:cond delay="0"/>
                          </p:stCondLst>
                        </p:cTn>
                        <p:tgtEl>
                          <p:spTgt spid="9"/>
                        </p:tgtEl>
                        <p:attrNameLst>
                          <p:attrName>style.visibility</p:attrName>
                        </p:attrNameLst>
                      </p:cBhvr>
                      <p:to>
                        <p:strVal val="visible"/>
                      </p:to>
                    </p:set>
                    <p:anim calcmode="lin" valueType="num">
                      <p:cBhvr additive="base">
                        <p:cTn dur="750" fill="hold"/>
                        <p:tgtEl>
                          <p:spTgt spid="9"/>
                        </p:tgtEl>
                        <p:attrNameLst>
                          <p:attrName>ppt_x</p:attrName>
                        </p:attrNameLst>
                      </p:cBhvr>
                      <p:tavLst>
                        <p:tav tm="0">
                          <p:val>
                            <p:strVal val="0-#ppt_w/2"/>
                          </p:val>
                        </p:tav>
                        <p:tav tm="100000">
                          <p:val>
                            <p:strVal val="#ppt_x"/>
                          </p:val>
                        </p:tav>
                      </p:tavLst>
                    </p:anim>
                    <p:anim calcmode="lin" valueType="num">
                      <p:cBhvr additive="base">
                        <p:cTn dur="750" fill="hold"/>
                        <p:tgtEl>
                          <p:spTgt spid="9"/>
                        </p:tgtEl>
                        <p:attrNameLst>
                          <p:attrName>ppt_y</p:attrName>
                        </p:attrNameLst>
                      </p:cBhvr>
                      <p:tavLst>
                        <p:tav tm="0">
                          <p:val>
                            <p:strVal val="#ppt_y"/>
                          </p:val>
                        </p:tav>
                        <p:tav tm="100000">
                          <p:val>
                            <p:strVal val="#ppt_y"/>
                          </p:val>
                        </p:tav>
                      </p:tavLst>
                    </p:anim>
                  </p:childTnLst>
                </p:cTn>
              </p:par>
            </p:tnLst>
          </p:tmpl>
        </p:tmplLst>
      </p:bldP>
      <p:bldP spid="8" grpId="0" animBg="1">
        <p:tmplLst>
          <p:tmpl>
            <p:tnLst>
              <p:par>
                <p:cTn presetID="2" presetClass="entr" presetSubtype="9" decel="100000" fill="hold" nodeType="withEffect">
                  <p:stCondLst>
                    <p:cond delay="0"/>
                  </p:stCondLst>
                  <p:childTnLst>
                    <p:set>
                      <p:cBhvr>
                        <p:cTn dur="1" fill="hold">
                          <p:stCondLst>
                            <p:cond delay="0"/>
                          </p:stCondLst>
                        </p:cTn>
                        <p:tgtEl>
                          <p:spTgt spid="8"/>
                        </p:tgtEl>
                        <p:attrNameLst>
                          <p:attrName>style.visibility</p:attrName>
                        </p:attrNameLst>
                      </p:cBhvr>
                      <p:to>
                        <p:strVal val="visible"/>
                      </p:to>
                    </p:set>
                    <p:anim calcmode="lin" valueType="num">
                      <p:cBhvr additive="base">
                        <p:cTn dur="750" fill="hold"/>
                        <p:tgtEl>
                          <p:spTgt spid="8"/>
                        </p:tgtEl>
                        <p:attrNameLst>
                          <p:attrName>ppt_x</p:attrName>
                        </p:attrNameLst>
                      </p:cBhvr>
                      <p:tavLst>
                        <p:tav tm="0">
                          <p:val>
                            <p:strVal val="0-#ppt_w/2"/>
                          </p:val>
                        </p:tav>
                        <p:tav tm="100000">
                          <p:val>
                            <p:strVal val="#ppt_x"/>
                          </p:val>
                        </p:tav>
                      </p:tavLst>
                    </p:anim>
                    <p:anim calcmode="lin" valueType="num">
                      <p:cBhvr additive="base">
                        <p:cTn dur="750" fill="hold"/>
                        <p:tgtEl>
                          <p:spTgt spid="8"/>
                        </p:tgtEl>
                        <p:attrNameLst>
                          <p:attrName>ppt_y</p:attrName>
                        </p:attrNameLst>
                      </p:cBhvr>
                      <p:tavLst>
                        <p:tav tm="0">
                          <p:val>
                            <p:strVal val="0-#ppt_h/2"/>
                          </p:val>
                        </p:tav>
                        <p:tav tm="100000">
                          <p:val>
                            <p:strVal val="#ppt_y"/>
                          </p:val>
                        </p:tav>
                      </p:tavLst>
                    </p:anim>
                  </p:childTnLst>
                </p:cTn>
              </p:par>
            </p:tnLst>
          </p:tmpl>
        </p:tmplLst>
      </p:bldP>
      <p:bldP spid="10" grpId="0"/>
      <p:bldP spid="11" grpId="0" build="p">
        <p:tmplLst>
          <p:tmpl lvl="1">
            <p:tnLst>
              <p:par>
                <p:cTn presetID="56" presetClass="entr" presetSubtype="0" fill="hold" nodeType="withEffect">
                  <p:stCondLst>
                    <p:cond delay="500"/>
                  </p:stCondLst>
                  <p:iterate type="lt">
                    <p:tmPct val="4000"/>
                  </p:iterate>
                  <p:childTnLst>
                    <p:set>
                      <p:cBhvr>
                        <p:cTn dur="1" fill="hold">
                          <p:stCondLst>
                            <p:cond delay="0"/>
                          </p:stCondLst>
                        </p:cTn>
                        <p:tgtEl>
                          <p:spTgt spid="11"/>
                        </p:tgtEl>
                        <p:attrNameLst>
                          <p:attrName>style.visibility</p:attrName>
                        </p:attrNameLst>
                      </p:cBhvr>
                      <p:to>
                        <p:strVal val="visible"/>
                      </p:to>
                    </p:set>
                    <p:anim by="(-#ppt_w*2)" calcmode="lin" valueType="num">
                      <p:cBhvr rctx="PPT">
                        <p:cTn dur="375" autoRev="1" fill="hold">
                          <p:stCondLst>
                            <p:cond delay="0"/>
                          </p:stCondLst>
                        </p:cTn>
                        <p:tgtEl>
                          <p:spTgt spid="11"/>
                        </p:tgtEl>
                        <p:attrNameLst>
                          <p:attrName>ppt_w</p:attrName>
                        </p:attrNameLst>
                      </p:cBhvr>
                    </p:anim>
                    <p:anim by="(#ppt_w*0.50)" calcmode="lin" valueType="num">
                      <p:cBhvr>
                        <p:cTn dur="375" decel="50000" autoRev="1" fill="hold">
                          <p:stCondLst>
                            <p:cond delay="0"/>
                          </p:stCondLst>
                        </p:cTn>
                        <p:tgtEl>
                          <p:spTgt spid="11"/>
                        </p:tgtEl>
                        <p:attrNameLst>
                          <p:attrName>ppt_x</p:attrName>
                        </p:attrNameLst>
                      </p:cBhvr>
                    </p:anim>
                    <p:anim from="(-#ppt_h/2)" to="(#ppt_y)" calcmode="lin" valueType="num">
                      <p:cBhvr>
                        <p:cTn dur="750" fill="hold">
                          <p:stCondLst>
                            <p:cond delay="0"/>
                          </p:stCondLst>
                        </p:cTn>
                        <p:tgtEl>
                          <p:spTgt spid="11"/>
                        </p:tgtEl>
                        <p:attrNameLst>
                          <p:attrName>ppt_y</p:attrName>
                        </p:attrNameLst>
                      </p:cBhvr>
                    </p:anim>
                    <p:animRot by="21600000">
                      <p:cBhvr>
                        <p:cTn dur="750" fill="hold">
                          <p:stCondLst>
                            <p:cond delay="0"/>
                          </p:stCondLst>
                        </p:cTn>
                        <p:tgtEl>
                          <p:spTgt spid="11"/>
                        </p:tgtEl>
                        <p:attrNameLst>
                          <p:attrName>r</p:attrName>
                        </p:attrNameLst>
                      </p:cBhvr>
                    </p:animRot>
                  </p:childTnLst>
                </p:cTn>
              </p:par>
            </p:tnLst>
          </p:tmpl>
        </p:tmplLst>
      </p:bldP>
    </p:bld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Section Break 6">
    <p:spTree>
      <p:nvGrpSpPr>
        <p:cNvPr id="1" name=""/>
        <p:cNvGrpSpPr/>
        <p:nvPr/>
      </p:nvGrpSpPr>
      <p:grpSpPr>
        <a:xfrm>
          <a:off x="0" y="0"/>
          <a:ext cx="0" cy="0"/>
          <a:chOff x="0" y="0"/>
          <a:chExt cx="0" cy="0"/>
        </a:xfrm>
      </p:grpSpPr>
      <p:sp>
        <p:nvSpPr>
          <p:cNvPr id="4" name="図プレースホルダー 3"/>
          <p:cNvSpPr>
            <a:spLocks noGrp="1"/>
          </p:cNvSpPr>
          <p:nvPr>
            <p:ph type="pic" sz="quarter" idx="10" hasCustomPrompt="1"/>
          </p:nvPr>
        </p:nvSpPr>
        <p:spPr>
          <a:xfrm>
            <a:off x="0" y="0"/>
            <a:ext cx="18286413" cy="10287000"/>
          </a:xfrm>
        </p:spPr>
        <p:txBody>
          <a:bodyPr/>
          <a:lstStyle>
            <a:lvl1pPr>
              <a:defRPr baseline="0"/>
            </a:lvl1pPr>
          </a:lstStyle>
          <a:p>
            <a:r>
              <a:rPr kumimoji="1" lang="en-US" altLang="ja-JP" dirty="0" smtClean="0"/>
              <a:t>Add a full screen image here</a:t>
            </a:r>
            <a:endParaRPr kumimoji="1" lang="ja-JP" altLang="en-US" dirty="0"/>
          </a:p>
        </p:txBody>
      </p:sp>
      <p:sp>
        <p:nvSpPr>
          <p:cNvPr id="9" name="テキスト プレースホルダー 7"/>
          <p:cNvSpPr>
            <a:spLocks noGrp="1"/>
          </p:cNvSpPr>
          <p:nvPr>
            <p:ph type="body" sz="quarter" idx="12" hasCustomPrompt="1"/>
          </p:nvPr>
        </p:nvSpPr>
        <p:spPr>
          <a:xfrm>
            <a:off x="9615054" y="1777409"/>
            <a:ext cx="7550728" cy="7550127"/>
          </a:xfrm>
          <a:prstGeom prst="ellipse">
            <a:avLst/>
          </a:prstGeom>
          <a:gradFill>
            <a:gsLst>
              <a:gs pos="0">
                <a:schemeClr val="tx2"/>
              </a:gs>
              <a:gs pos="31000">
                <a:srgbClr val="FFFFFF">
                  <a:alpha val="70000"/>
                </a:srgbClr>
              </a:gs>
              <a:gs pos="88000">
                <a:srgbClr val="FFFFFF">
                  <a:alpha val="48000"/>
                </a:srgbClr>
              </a:gs>
              <a:gs pos="67000">
                <a:schemeClr val="tx2">
                  <a:alpha val="2000"/>
                </a:schemeClr>
              </a:gs>
              <a:gs pos="100000">
                <a:schemeClr val="tx2"/>
              </a:gs>
            </a:gsLst>
            <a:path path="circle">
              <a:fillToRect r="100000" b="100000"/>
            </a:path>
          </a:gradFill>
        </p:spPr>
        <p:txBody>
          <a:bodyPr/>
          <a:lstStyle/>
          <a:p>
            <a:pPr lvl="0"/>
            <a:r>
              <a:rPr kumimoji="1" lang="en-US" altLang="ja-JP" dirty="0" smtClean="0"/>
              <a:t> </a:t>
            </a:r>
            <a:endParaRPr kumimoji="1" lang="ja-JP" altLang="en-US" dirty="0"/>
          </a:p>
        </p:txBody>
      </p:sp>
      <p:sp>
        <p:nvSpPr>
          <p:cNvPr id="8" name="テキスト プレースホルダー 7"/>
          <p:cNvSpPr>
            <a:spLocks noGrp="1"/>
          </p:cNvSpPr>
          <p:nvPr>
            <p:ph type="body" sz="quarter" idx="11" hasCustomPrompt="1"/>
          </p:nvPr>
        </p:nvSpPr>
        <p:spPr>
          <a:xfrm>
            <a:off x="10528795" y="2691077"/>
            <a:ext cx="5723247" cy="5722791"/>
          </a:xfrm>
          <a:prstGeom prst="ellipse">
            <a:avLst/>
          </a:prstGeom>
          <a:gradFill>
            <a:gsLst>
              <a:gs pos="0">
                <a:schemeClr val="tx2"/>
              </a:gs>
              <a:gs pos="31000">
                <a:srgbClr val="FFFFFF">
                  <a:alpha val="78000"/>
                </a:srgbClr>
              </a:gs>
              <a:gs pos="88000">
                <a:srgbClr val="FFFFFF">
                  <a:alpha val="48000"/>
                </a:srgbClr>
              </a:gs>
              <a:gs pos="67000">
                <a:schemeClr val="tx2">
                  <a:alpha val="17000"/>
                </a:schemeClr>
              </a:gs>
              <a:gs pos="100000">
                <a:schemeClr val="tx2"/>
              </a:gs>
            </a:gsLst>
            <a:path path="circle">
              <a:fillToRect r="100000" b="100000"/>
            </a:path>
          </a:gradFill>
        </p:spPr>
        <p:txBody>
          <a:bodyPr/>
          <a:lstStyle/>
          <a:p>
            <a:pPr lvl="0"/>
            <a:r>
              <a:rPr kumimoji="1" lang="en-US" altLang="ja-JP" dirty="0" smtClean="0"/>
              <a:t> </a:t>
            </a:r>
            <a:endParaRPr kumimoji="1" lang="ja-JP" altLang="en-US" dirty="0"/>
          </a:p>
        </p:txBody>
      </p:sp>
      <p:sp>
        <p:nvSpPr>
          <p:cNvPr id="10" name="タイトル 1"/>
          <p:cNvSpPr>
            <a:spLocks noGrp="1"/>
          </p:cNvSpPr>
          <p:nvPr>
            <p:ph type="title" hasCustomPrompt="1"/>
          </p:nvPr>
        </p:nvSpPr>
        <p:spPr>
          <a:xfrm>
            <a:off x="10564091" y="4153923"/>
            <a:ext cx="5652654" cy="1717694"/>
          </a:xfrm>
          <a:prstGeom prst="rect">
            <a:avLst/>
          </a:prstGeom>
        </p:spPr>
        <p:txBody>
          <a:bodyPr anchor="b">
            <a:noAutofit/>
          </a:bodyPr>
          <a:lstStyle>
            <a:lvl1pPr algn="ctr">
              <a:defRPr sz="7200" kern="0" spc="300" baseline="0">
                <a:solidFill>
                  <a:schemeClr val="bg1"/>
                </a:solidFill>
                <a:effectLst>
                  <a:innerShdw blurRad="63500" dist="50800">
                    <a:prstClr val="black">
                      <a:alpha val="50000"/>
                    </a:prstClr>
                  </a:innerShdw>
                </a:effectLst>
                <a:latin typeface="Bebas Neue Regular" pitchFamily="50" charset="0"/>
              </a:defRPr>
            </a:lvl1pPr>
          </a:lstStyle>
          <a:p>
            <a:r>
              <a:rPr kumimoji="1" lang="en-US" altLang="ja-JP" dirty="0" smtClean="0"/>
              <a:t>SECTION NAME</a:t>
            </a:r>
            <a:endParaRPr kumimoji="1" lang="ja-JP" altLang="en-US" dirty="0"/>
          </a:p>
        </p:txBody>
      </p:sp>
      <p:sp>
        <p:nvSpPr>
          <p:cNvPr id="11" name="テキスト プレースホルダー 5"/>
          <p:cNvSpPr>
            <a:spLocks noGrp="1"/>
          </p:cNvSpPr>
          <p:nvPr>
            <p:ph type="body" sz="quarter" idx="13" hasCustomPrompt="1"/>
          </p:nvPr>
        </p:nvSpPr>
        <p:spPr>
          <a:xfrm>
            <a:off x="10571018" y="5640518"/>
            <a:ext cx="5638800" cy="763122"/>
          </a:xfrm>
        </p:spPr>
        <p:txBody>
          <a:bodyPr>
            <a:noAutofit/>
          </a:bodyPr>
          <a:lstStyle>
            <a:lvl1pPr algn="ctr">
              <a:spcBef>
                <a:spcPts val="0"/>
              </a:spcBef>
              <a:defRPr sz="3200" i="1" spc="0" baseline="0">
                <a:solidFill>
                  <a:schemeClr val="bg1"/>
                </a:solidFill>
                <a:effectLst/>
              </a:defRPr>
            </a:lvl1pPr>
          </a:lstStyle>
          <a:p>
            <a:pPr lvl="0"/>
            <a:r>
              <a:rPr kumimoji="1" lang="en-US" altLang="ja-JP" dirty="0" smtClean="0"/>
              <a:t>Short Description</a:t>
            </a:r>
            <a:endParaRPr kumimoji="1" lang="ja-JP" altLang="en-US" dirty="0" smtClean="0"/>
          </a:p>
        </p:txBody>
      </p:sp>
    </p:spTree>
    <p:extLst>
      <p:ext uri="{BB962C8B-B14F-4D97-AF65-F5344CB8AC3E}">
        <p14:creationId xmlns:p14="http://schemas.microsoft.com/office/powerpoint/2010/main" val="31457926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par>
                          <p:cTn id="8" fill="hold">
                            <p:stCondLst>
                              <p:cond delay="500"/>
                            </p:stCondLst>
                            <p:childTnLst>
                              <p:par>
                                <p:cTn id="9" presetID="56" presetClass="entr" presetSubtype="0" fill="hold" grpId="0" nodeType="afterEffect">
                                  <p:stCondLst>
                                    <p:cond delay="500"/>
                                  </p:stCondLst>
                                  <p:iterate type="lt">
                                    <p:tmPct val="10000"/>
                                  </p:iterate>
                                  <p:childTnLst>
                                    <p:set>
                                      <p:cBhvr>
                                        <p:cTn id="10" dur="1" fill="hold">
                                          <p:stCondLst>
                                            <p:cond delay="0"/>
                                          </p:stCondLst>
                                        </p:cTn>
                                        <p:tgtEl>
                                          <p:spTgt spid="10"/>
                                        </p:tgtEl>
                                        <p:attrNameLst>
                                          <p:attrName>style.visibility</p:attrName>
                                        </p:attrNameLst>
                                      </p:cBhvr>
                                      <p:to>
                                        <p:strVal val="visible"/>
                                      </p:to>
                                    </p:set>
                                    <p:anim by="(-#ppt_w*2)" calcmode="lin" valueType="num">
                                      <p:cBhvr rctx="PPT">
                                        <p:cTn id="11" dur="375" autoRev="1" fill="hold">
                                          <p:stCondLst>
                                            <p:cond delay="0"/>
                                          </p:stCondLst>
                                        </p:cTn>
                                        <p:tgtEl>
                                          <p:spTgt spid="10"/>
                                        </p:tgtEl>
                                        <p:attrNameLst>
                                          <p:attrName>ppt_w</p:attrName>
                                        </p:attrNameLst>
                                      </p:cBhvr>
                                    </p:anim>
                                    <p:anim by="(#ppt_w*0.50)" calcmode="lin" valueType="num">
                                      <p:cBhvr>
                                        <p:cTn id="12" dur="375" decel="50000" autoRev="1" fill="hold">
                                          <p:stCondLst>
                                            <p:cond delay="0"/>
                                          </p:stCondLst>
                                        </p:cTn>
                                        <p:tgtEl>
                                          <p:spTgt spid="10"/>
                                        </p:tgtEl>
                                        <p:attrNameLst>
                                          <p:attrName>ppt_x</p:attrName>
                                        </p:attrNameLst>
                                      </p:cBhvr>
                                    </p:anim>
                                    <p:anim from="(-#ppt_h/2)" to="(#ppt_y)" calcmode="lin" valueType="num">
                                      <p:cBhvr>
                                        <p:cTn id="13" dur="750" fill="hold">
                                          <p:stCondLst>
                                            <p:cond delay="0"/>
                                          </p:stCondLst>
                                        </p:cTn>
                                        <p:tgtEl>
                                          <p:spTgt spid="10"/>
                                        </p:tgtEl>
                                        <p:attrNameLst>
                                          <p:attrName>ppt_y</p:attrName>
                                        </p:attrNameLst>
                                      </p:cBhvr>
                                    </p:anim>
                                    <p:animRot by="21600000">
                                      <p:cBhvr>
                                        <p:cTn id="14" dur="750" fill="hold">
                                          <p:stCondLst>
                                            <p:cond delay="0"/>
                                          </p:stCondLst>
                                        </p:cTn>
                                        <p:tgtEl>
                                          <p:spTgt spid="10"/>
                                        </p:tgtEl>
                                        <p:attrNameLst>
                                          <p:attrName>r</p:attrName>
                                        </p:attrNameLst>
                                      </p:cBhvr>
                                    </p:animRot>
                                  </p:childTnLst>
                                </p:cTn>
                              </p:par>
                              <p:par>
                                <p:cTn id="15" presetID="56" presetClass="entr" presetSubtype="0" fill="hold" grpId="0" nodeType="withEffect">
                                  <p:stCondLst>
                                    <p:cond delay="750"/>
                                  </p:stCondLst>
                                  <p:iterate type="lt">
                                    <p:tmPct val="4000"/>
                                  </p:iterate>
                                  <p:childTnLst>
                                    <p:set>
                                      <p:cBhvr>
                                        <p:cTn id="16" dur="1" fill="hold">
                                          <p:stCondLst>
                                            <p:cond delay="0"/>
                                          </p:stCondLst>
                                        </p:cTn>
                                        <p:tgtEl>
                                          <p:spTgt spid="11">
                                            <p:txEl>
                                              <p:pRg st="0" end="0"/>
                                            </p:txEl>
                                          </p:spTgt>
                                        </p:tgtEl>
                                        <p:attrNameLst>
                                          <p:attrName>style.visibility</p:attrName>
                                        </p:attrNameLst>
                                      </p:cBhvr>
                                      <p:to>
                                        <p:strVal val="visible"/>
                                      </p:to>
                                    </p:set>
                                    <p:anim by="(-#ppt_w*2)" calcmode="lin" valueType="num">
                                      <p:cBhvr rctx="PPT">
                                        <p:cTn id="17" dur="375" autoRev="1" fill="hold">
                                          <p:stCondLst>
                                            <p:cond delay="0"/>
                                          </p:stCondLst>
                                        </p:cTn>
                                        <p:tgtEl>
                                          <p:spTgt spid="11">
                                            <p:txEl>
                                              <p:pRg st="0" end="0"/>
                                            </p:txEl>
                                          </p:spTgt>
                                        </p:tgtEl>
                                        <p:attrNameLst>
                                          <p:attrName>ppt_w</p:attrName>
                                        </p:attrNameLst>
                                      </p:cBhvr>
                                    </p:anim>
                                    <p:anim by="(#ppt_w*0.50)" calcmode="lin" valueType="num">
                                      <p:cBhvr>
                                        <p:cTn id="18" dur="375" decel="50000" autoRev="1" fill="hold">
                                          <p:stCondLst>
                                            <p:cond delay="0"/>
                                          </p:stCondLst>
                                        </p:cTn>
                                        <p:tgtEl>
                                          <p:spTgt spid="11">
                                            <p:txEl>
                                              <p:pRg st="0" end="0"/>
                                            </p:txEl>
                                          </p:spTgt>
                                        </p:tgtEl>
                                        <p:attrNameLst>
                                          <p:attrName>ppt_x</p:attrName>
                                        </p:attrNameLst>
                                      </p:cBhvr>
                                    </p:anim>
                                    <p:anim from="(-#ppt_h/2)" to="(#ppt_y)" calcmode="lin" valueType="num">
                                      <p:cBhvr>
                                        <p:cTn id="19" dur="750" fill="hold">
                                          <p:stCondLst>
                                            <p:cond delay="0"/>
                                          </p:stCondLst>
                                        </p:cTn>
                                        <p:tgtEl>
                                          <p:spTgt spid="11">
                                            <p:txEl>
                                              <p:pRg st="0" end="0"/>
                                            </p:txEl>
                                          </p:spTgt>
                                        </p:tgtEl>
                                        <p:attrNameLst>
                                          <p:attrName>ppt_y</p:attrName>
                                        </p:attrNameLst>
                                      </p:cBhvr>
                                    </p:anim>
                                    <p:animRot by="21600000">
                                      <p:cBhvr>
                                        <p:cTn id="20" dur="750" fill="hold">
                                          <p:stCondLst>
                                            <p:cond delay="0"/>
                                          </p:stCondLst>
                                        </p:cTn>
                                        <p:tgtEl>
                                          <p:spTgt spid="11">
                                            <p:txEl>
                                              <p:pRg st="0" end="0"/>
                                            </p:txEl>
                                          </p:spTgt>
                                        </p:tgtEl>
                                        <p:attrNameLst>
                                          <p:attrName>r</p:attrName>
                                        </p:attrNameLst>
                                      </p:cBhvr>
                                    </p:animRot>
                                  </p:childTnLst>
                                </p:cTn>
                              </p:par>
                              <p:par>
                                <p:cTn id="21" presetID="2" presetClass="entr" presetSubtype="3" decel="100000" fill="hold" grpId="0" nodeType="withEffect">
                                  <p:stCondLst>
                                    <p:cond delay="250"/>
                                  </p:stCondLst>
                                  <p:childTnLst>
                                    <p:set>
                                      <p:cBhvr>
                                        <p:cTn id="22" dur="1" fill="hold">
                                          <p:stCondLst>
                                            <p:cond delay="0"/>
                                          </p:stCondLst>
                                        </p:cTn>
                                        <p:tgtEl>
                                          <p:spTgt spid="8"/>
                                        </p:tgtEl>
                                        <p:attrNameLst>
                                          <p:attrName>style.visibility</p:attrName>
                                        </p:attrNameLst>
                                      </p:cBhvr>
                                      <p:to>
                                        <p:strVal val="visible"/>
                                      </p:to>
                                    </p:set>
                                    <p:anim calcmode="lin" valueType="num">
                                      <p:cBhvr additive="base">
                                        <p:cTn id="23" dur="750" fill="hold"/>
                                        <p:tgtEl>
                                          <p:spTgt spid="8"/>
                                        </p:tgtEl>
                                        <p:attrNameLst>
                                          <p:attrName>ppt_x</p:attrName>
                                        </p:attrNameLst>
                                      </p:cBhvr>
                                      <p:tavLst>
                                        <p:tav tm="0">
                                          <p:val>
                                            <p:strVal val="1+#ppt_w/2"/>
                                          </p:val>
                                        </p:tav>
                                        <p:tav tm="100000">
                                          <p:val>
                                            <p:strVal val="#ppt_x"/>
                                          </p:val>
                                        </p:tav>
                                      </p:tavLst>
                                    </p:anim>
                                    <p:anim calcmode="lin" valueType="num">
                                      <p:cBhvr additive="base">
                                        <p:cTn id="24" dur="750" fill="hold"/>
                                        <p:tgtEl>
                                          <p:spTgt spid="8"/>
                                        </p:tgtEl>
                                        <p:attrNameLst>
                                          <p:attrName>ppt_y</p:attrName>
                                        </p:attrNameLst>
                                      </p:cBhvr>
                                      <p:tavLst>
                                        <p:tav tm="0">
                                          <p:val>
                                            <p:strVal val="0-#ppt_h/2"/>
                                          </p:val>
                                        </p:tav>
                                        <p:tav tm="100000">
                                          <p:val>
                                            <p:strVal val="#ppt_y"/>
                                          </p:val>
                                        </p:tav>
                                      </p:tavLst>
                                    </p:anim>
                                  </p:childTnLst>
                                </p:cTn>
                              </p:par>
                              <p:par>
                                <p:cTn id="25" presetID="2" presetClass="entr" presetSubtype="2" decel="100000" fill="hold" grpId="0" nodeType="withEffect">
                                  <p:stCondLst>
                                    <p:cond delay="250"/>
                                  </p:stCondLst>
                                  <p:childTnLst>
                                    <p:set>
                                      <p:cBhvr>
                                        <p:cTn id="26" dur="1" fill="hold">
                                          <p:stCondLst>
                                            <p:cond delay="0"/>
                                          </p:stCondLst>
                                        </p:cTn>
                                        <p:tgtEl>
                                          <p:spTgt spid="9"/>
                                        </p:tgtEl>
                                        <p:attrNameLst>
                                          <p:attrName>style.visibility</p:attrName>
                                        </p:attrNameLst>
                                      </p:cBhvr>
                                      <p:to>
                                        <p:strVal val="visible"/>
                                      </p:to>
                                    </p:set>
                                    <p:anim calcmode="lin" valueType="num">
                                      <p:cBhvr additive="base">
                                        <p:cTn id="27" dur="750" fill="hold"/>
                                        <p:tgtEl>
                                          <p:spTgt spid="9"/>
                                        </p:tgtEl>
                                        <p:attrNameLst>
                                          <p:attrName>ppt_x</p:attrName>
                                        </p:attrNameLst>
                                      </p:cBhvr>
                                      <p:tavLst>
                                        <p:tav tm="0">
                                          <p:val>
                                            <p:strVal val="1+#ppt_w/2"/>
                                          </p:val>
                                        </p:tav>
                                        <p:tav tm="100000">
                                          <p:val>
                                            <p:strVal val="#ppt_x"/>
                                          </p:val>
                                        </p:tav>
                                      </p:tavLst>
                                    </p:anim>
                                    <p:anim calcmode="lin" valueType="num">
                                      <p:cBhvr additive="base">
                                        <p:cTn id="28" dur="75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9" grpId="0" animBg="1">
        <p:tmplLst>
          <p:tmpl>
            <p:tnLst>
              <p:par>
                <p:cTn presetID="2" presetClass="entr" presetSubtype="2" decel="100000" fill="hold" nodeType="withEffect">
                  <p:stCondLst>
                    <p:cond delay="250"/>
                  </p:stCondLst>
                  <p:childTnLst>
                    <p:set>
                      <p:cBhvr>
                        <p:cTn dur="1" fill="hold">
                          <p:stCondLst>
                            <p:cond delay="0"/>
                          </p:stCondLst>
                        </p:cTn>
                        <p:tgtEl>
                          <p:spTgt spid="9"/>
                        </p:tgtEl>
                        <p:attrNameLst>
                          <p:attrName>style.visibility</p:attrName>
                        </p:attrNameLst>
                      </p:cBhvr>
                      <p:to>
                        <p:strVal val="visible"/>
                      </p:to>
                    </p:set>
                    <p:anim calcmode="lin" valueType="num">
                      <p:cBhvr additive="base">
                        <p:cTn dur="750" fill="hold"/>
                        <p:tgtEl>
                          <p:spTgt spid="9"/>
                        </p:tgtEl>
                        <p:attrNameLst>
                          <p:attrName>ppt_x</p:attrName>
                        </p:attrNameLst>
                      </p:cBhvr>
                      <p:tavLst>
                        <p:tav tm="0">
                          <p:val>
                            <p:strVal val="1+#ppt_w/2"/>
                          </p:val>
                        </p:tav>
                        <p:tav tm="100000">
                          <p:val>
                            <p:strVal val="#ppt_x"/>
                          </p:val>
                        </p:tav>
                      </p:tavLst>
                    </p:anim>
                    <p:anim calcmode="lin" valueType="num">
                      <p:cBhvr additive="base">
                        <p:cTn dur="750" fill="hold"/>
                        <p:tgtEl>
                          <p:spTgt spid="9"/>
                        </p:tgtEl>
                        <p:attrNameLst>
                          <p:attrName>ppt_y</p:attrName>
                        </p:attrNameLst>
                      </p:cBhvr>
                      <p:tavLst>
                        <p:tav tm="0">
                          <p:val>
                            <p:strVal val="#ppt_y"/>
                          </p:val>
                        </p:tav>
                        <p:tav tm="100000">
                          <p:val>
                            <p:strVal val="#ppt_y"/>
                          </p:val>
                        </p:tav>
                      </p:tavLst>
                    </p:anim>
                  </p:childTnLst>
                </p:cTn>
              </p:par>
            </p:tnLst>
          </p:tmpl>
        </p:tmplLst>
      </p:bldP>
      <p:bldP spid="8" grpId="0" animBg="1">
        <p:tmplLst>
          <p:tmpl>
            <p:tnLst>
              <p:par>
                <p:cTn presetID="2" presetClass="entr" presetSubtype="3" decel="100000" fill="hold" nodeType="withEffect">
                  <p:stCondLst>
                    <p:cond delay="250"/>
                  </p:stCondLst>
                  <p:childTnLst>
                    <p:set>
                      <p:cBhvr>
                        <p:cTn dur="1" fill="hold">
                          <p:stCondLst>
                            <p:cond delay="0"/>
                          </p:stCondLst>
                        </p:cTn>
                        <p:tgtEl>
                          <p:spTgt spid="8"/>
                        </p:tgtEl>
                        <p:attrNameLst>
                          <p:attrName>style.visibility</p:attrName>
                        </p:attrNameLst>
                      </p:cBhvr>
                      <p:to>
                        <p:strVal val="visible"/>
                      </p:to>
                    </p:set>
                    <p:anim calcmode="lin" valueType="num">
                      <p:cBhvr additive="base">
                        <p:cTn dur="750" fill="hold"/>
                        <p:tgtEl>
                          <p:spTgt spid="8"/>
                        </p:tgtEl>
                        <p:attrNameLst>
                          <p:attrName>ppt_x</p:attrName>
                        </p:attrNameLst>
                      </p:cBhvr>
                      <p:tavLst>
                        <p:tav tm="0">
                          <p:val>
                            <p:strVal val="1+#ppt_w/2"/>
                          </p:val>
                        </p:tav>
                        <p:tav tm="100000">
                          <p:val>
                            <p:strVal val="#ppt_x"/>
                          </p:val>
                        </p:tav>
                      </p:tavLst>
                    </p:anim>
                    <p:anim calcmode="lin" valueType="num">
                      <p:cBhvr additive="base">
                        <p:cTn dur="750" fill="hold"/>
                        <p:tgtEl>
                          <p:spTgt spid="8"/>
                        </p:tgtEl>
                        <p:attrNameLst>
                          <p:attrName>ppt_y</p:attrName>
                        </p:attrNameLst>
                      </p:cBhvr>
                      <p:tavLst>
                        <p:tav tm="0">
                          <p:val>
                            <p:strVal val="0-#ppt_h/2"/>
                          </p:val>
                        </p:tav>
                        <p:tav tm="100000">
                          <p:val>
                            <p:strVal val="#ppt_y"/>
                          </p:val>
                        </p:tav>
                      </p:tavLst>
                    </p:anim>
                  </p:childTnLst>
                </p:cTn>
              </p:par>
            </p:tnLst>
          </p:tmpl>
        </p:tmplLst>
      </p:bldP>
      <p:bldP spid="10" grpId="0"/>
      <p:bldP spid="11" grpId="0" build="p">
        <p:tmplLst>
          <p:tmpl lvl="1">
            <p:tnLst>
              <p:par>
                <p:cTn presetID="56" presetClass="entr" presetSubtype="0" fill="hold" nodeType="withEffect">
                  <p:stCondLst>
                    <p:cond delay="750"/>
                  </p:stCondLst>
                  <p:iterate type="lt">
                    <p:tmPct val="4000"/>
                  </p:iterate>
                  <p:childTnLst>
                    <p:set>
                      <p:cBhvr>
                        <p:cTn dur="1" fill="hold">
                          <p:stCondLst>
                            <p:cond delay="0"/>
                          </p:stCondLst>
                        </p:cTn>
                        <p:tgtEl>
                          <p:spTgt spid="11"/>
                        </p:tgtEl>
                        <p:attrNameLst>
                          <p:attrName>style.visibility</p:attrName>
                        </p:attrNameLst>
                      </p:cBhvr>
                      <p:to>
                        <p:strVal val="visible"/>
                      </p:to>
                    </p:set>
                    <p:anim by="(-#ppt_w*2)" calcmode="lin" valueType="num">
                      <p:cBhvr rctx="PPT">
                        <p:cTn dur="375" autoRev="1" fill="hold">
                          <p:stCondLst>
                            <p:cond delay="0"/>
                          </p:stCondLst>
                        </p:cTn>
                        <p:tgtEl>
                          <p:spTgt spid="11"/>
                        </p:tgtEl>
                        <p:attrNameLst>
                          <p:attrName>ppt_w</p:attrName>
                        </p:attrNameLst>
                      </p:cBhvr>
                    </p:anim>
                    <p:anim by="(#ppt_w*0.50)" calcmode="lin" valueType="num">
                      <p:cBhvr>
                        <p:cTn dur="375" decel="50000" autoRev="1" fill="hold">
                          <p:stCondLst>
                            <p:cond delay="0"/>
                          </p:stCondLst>
                        </p:cTn>
                        <p:tgtEl>
                          <p:spTgt spid="11"/>
                        </p:tgtEl>
                        <p:attrNameLst>
                          <p:attrName>ppt_x</p:attrName>
                        </p:attrNameLst>
                      </p:cBhvr>
                    </p:anim>
                    <p:anim from="(-#ppt_h/2)" to="(#ppt_y)" calcmode="lin" valueType="num">
                      <p:cBhvr>
                        <p:cTn dur="750" fill="hold">
                          <p:stCondLst>
                            <p:cond delay="0"/>
                          </p:stCondLst>
                        </p:cTn>
                        <p:tgtEl>
                          <p:spTgt spid="11"/>
                        </p:tgtEl>
                        <p:attrNameLst>
                          <p:attrName>ppt_y</p:attrName>
                        </p:attrNameLst>
                      </p:cBhvr>
                    </p:anim>
                    <p:animRot by="21600000">
                      <p:cBhvr>
                        <p:cTn dur="750" fill="hold">
                          <p:stCondLst>
                            <p:cond delay="0"/>
                          </p:stCondLst>
                        </p:cTn>
                        <p:tgtEl>
                          <p:spTgt spid="11"/>
                        </p:tgtEl>
                        <p:attrNameLst>
                          <p:attrName>r</p:attrName>
                        </p:attrNameLst>
                      </p:cBhvr>
                    </p:animRot>
                  </p:childTnLst>
                </p:cTn>
              </p:par>
            </p:tnLst>
          </p:tmpl>
        </p:tmplLst>
      </p:bldP>
    </p:bld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1.jp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13" Type="http://schemas.openxmlformats.org/officeDocument/2006/relationships/slideLayout" Target="../slideLayouts/slideLayout27.xml"/><Relationship Id="rId18" Type="http://schemas.openxmlformats.org/officeDocument/2006/relationships/slideLayout" Target="../slideLayouts/slideLayout32.xml"/><Relationship Id="rId26" Type="http://schemas.openxmlformats.org/officeDocument/2006/relationships/slideLayout" Target="../slideLayouts/slideLayout40.xml"/><Relationship Id="rId21" Type="http://schemas.openxmlformats.org/officeDocument/2006/relationships/slideLayout" Target="../slideLayouts/slideLayout35.xml"/><Relationship Id="rId34" Type="http://schemas.openxmlformats.org/officeDocument/2006/relationships/slideLayout" Target="../slideLayouts/slideLayout48.xml"/><Relationship Id="rId7" Type="http://schemas.openxmlformats.org/officeDocument/2006/relationships/slideLayout" Target="../slideLayouts/slideLayout21.xml"/><Relationship Id="rId12" Type="http://schemas.openxmlformats.org/officeDocument/2006/relationships/slideLayout" Target="../slideLayouts/slideLayout26.xml"/><Relationship Id="rId17" Type="http://schemas.openxmlformats.org/officeDocument/2006/relationships/slideLayout" Target="../slideLayouts/slideLayout31.xml"/><Relationship Id="rId25" Type="http://schemas.openxmlformats.org/officeDocument/2006/relationships/slideLayout" Target="../slideLayouts/slideLayout39.xml"/><Relationship Id="rId33" Type="http://schemas.openxmlformats.org/officeDocument/2006/relationships/slideLayout" Target="../slideLayouts/slideLayout47.xml"/><Relationship Id="rId38" Type="http://schemas.openxmlformats.org/officeDocument/2006/relationships/image" Target="../media/image1.jpg"/><Relationship Id="rId2" Type="http://schemas.openxmlformats.org/officeDocument/2006/relationships/slideLayout" Target="../slideLayouts/slideLayout16.xml"/><Relationship Id="rId16" Type="http://schemas.openxmlformats.org/officeDocument/2006/relationships/slideLayout" Target="../slideLayouts/slideLayout30.xml"/><Relationship Id="rId20" Type="http://schemas.openxmlformats.org/officeDocument/2006/relationships/slideLayout" Target="../slideLayouts/slideLayout34.xml"/><Relationship Id="rId29" Type="http://schemas.openxmlformats.org/officeDocument/2006/relationships/slideLayout" Target="../slideLayouts/slideLayout43.xml"/><Relationship Id="rId1" Type="http://schemas.openxmlformats.org/officeDocument/2006/relationships/slideLayout" Target="../slideLayouts/slideLayout15.xml"/><Relationship Id="rId6" Type="http://schemas.openxmlformats.org/officeDocument/2006/relationships/slideLayout" Target="../slideLayouts/slideLayout20.xml"/><Relationship Id="rId11" Type="http://schemas.openxmlformats.org/officeDocument/2006/relationships/slideLayout" Target="../slideLayouts/slideLayout25.xml"/><Relationship Id="rId24" Type="http://schemas.openxmlformats.org/officeDocument/2006/relationships/slideLayout" Target="../slideLayouts/slideLayout38.xml"/><Relationship Id="rId32" Type="http://schemas.openxmlformats.org/officeDocument/2006/relationships/slideLayout" Target="../slideLayouts/slideLayout46.xml"/><Relationship Id="rId37" Type="http://schemas.openxmlformats.org/officeDocument/2006/relationships/theme" Target="../theme/theme2.xml"/><Relationship Id="rId5" Type="http://schemas.openxmlformats.org/officeDocument/2006/relationships/slideLayout" Target="../slideLayouts/slideLayout19.xml"/><Relationship Id="rId15" Type="http://schemas.openxmlformats.org/officeDocument/2006/relationships/slideLayout" Target="../slideLayouts/slideLayout29.xml"/><Relationship Id="rId23" Type="http://schemas.openxmlformats.org/officeDocument/2006/relationships/slideLayout" Target="../slideLayouts/slideLayout37.xml"/><Relationship Id="rId28" Type="http://schemas.openxmlformats.org/officeDocument/2006/relationships/slideLayout" Target="../slideLayouts/slideLayout42.xml"/><Relationship Id="rId36" Type="http://schemas.openxmlformats.org/officeDocument/2006/relationships/slideLayout" Target="../slideLayouts/slideLayout50.xml"/><Relationship Id="rId10" Type="http://schemas.openxmlformats.org/officeDocument/2006/relationships/slideLayout" Target="../slideLayouts/slideLayout24.xml"/><Relationship Id="rId19" Type="http://schemas.openxmlformats.org/officeDocument/2006/relationships/slideLayout" Target="../slideLayouts/slideLayout33.xml"/><Relationship Id="rId31" Type="http://schemas.openxmlformats.org/officeDocument/2006/relationships/slideLayout" Target="../slideLayouts/slideLayout45.xml"/><Relationship Id="rId4" Type="http://schemas.openxmlformats.org/officeDocument/2006/relationships/slideLayout" Target="../slideLayouts/slideLayout18.xml"/><Relationship Id="rId9" Type="http://schemas.openxmlformats.org/officeDocument/2006/relationships/slideLayout" Target="../slideLayouts/slideLayout23.xml"/><Relationship Id="rId14" Type="http://schemas.openxmlformats.org/officeDocument/2006/relationships/slideLayout" Target="../slideLayouts/slideLayout28.xml"/><Relationship Id="rId22" Type="http://schemas.openxmlformats.org/officeDocument/2006/relationships/slideLayout" Target="../slideLayouts/slideLayout36.xml"/><Relationship Id="rId27" Type="http://schemas.openxmlformats.org/officeDocument/2006/relationships/slideLayout" Target="../slideLayouts/slideLayout41.xml"/><Relationship Id="rId30" Type="http://schemas.openxmlformats.org/officeDocument/2006/relationships/slideLayout" Target="../slideLayouts/slideLayout44.xml"/><Relationship Id="rId35" Type="http://schemas.openxmlformats.org/officeDocument/2006/relationships/slideLayout" Target="../slideLayouts/slideLayout49.xml"/><Relationship Id="rId8" Type="http://schemas.openxmlformats.org/officeDocument/2006/relationships/slideLayout" Target="../slideLayouts/slideLayout22.xml"/><Relationship Id="rId3" Type="http://schemas.openxmlformats.org/officeDocument/2006/relationships/slideLayout" Target="../slideLayouts/slideLayout17.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58.xml"/><Relationship Id="rId13" Type="http://schemas.openxmlformats.org/officeDocument/2006/relationships/slideLayout" Target="../slideLayouts/slideLayout63.xml"/><Relationship Id="rId3" Type="http://schemas.openxmlformats.org/officeDocument/2006/relationships/slideLayout" Target="../slideLayouts/slideLayout53.xml"/><Relationship Id="rId7" Type="http://schemas.openxmlformats.org/officeDocument/2006/relationships/slideLayout" Target="../slideLayouts/slideLayout57.xml"/><Relationship Id="rId12" Type="http://schemas.openxmlformats.org/officeDocument/2006/relationships/slideLayout" Target="../slideLayouts/slideLayout62.xml"/><Relationship Id="rId17" Type="http://schemas.openxmlformats.org/officeDocument/2006/relationships/image" Target="../media/image1.jpg"/><Relationship Id="rId2" Type="http://schemas.openxmlformats.org/officeDocument/2006/relationships/slideLayout" Target="../slideLayouts/slideLayout52.xml"/><Relationship Id="rId16" Type="http://schemas.openxmlformats.org/officeDocument/2006/relationships/theme" Target="../theme/theme3.xml"/><Relationship Id="rId1" Type="http://schemas.openxmlformats.org/officeDocument/2006/relationships/slideLayout" Target="../slideLayouts/slideLayout51.xml"/><Relationship Id="rId6" Type="http://schemas.openxmlformats.org/officeDocument/2006/relationships/slideLayout" Target="../slideLayouts/slideLayout56.xml"/><Relationship Id="rId11" Type="http://schemas.openxmlformats.org/officeDocument/2006/relationships/slideLayout" Target="../slideLayouts/slideLayout61.xml"/><Relationship Id="rId5" Type="http://schemas.openxmlformats.org/officeDocument/2006/relationships/slideLayout" Target="../slideLayouts/slideLayout55.xml"/><Relationship Id="rId15" Type="http://schemas.openxmlformats.org/officeDocument/2006/relationships/slideLayout" Target="../slideLayouts/slideLayout65.xml"/><Relationship Id="rId10" Type="http://schemas.openxmlformats.org/officeDocument/2006/relationships/slideLayout" Target="../slideLayouts/slideLayout60.xml"/><Relationship Id="rId4" Type="http://schemas.openxmlformats.org/officeDocument/2006/relationships/slideLayout" Target="../slideLayouts/slideLayout54.xml"/><Relationship Id="rId9" Type="http://schemas.openxmlformats.org/officeDocument/2006/relationships/slideLayout" Target="../slideLayouts/slideLayout59.xml"/><Relationship Id="rId14" Type="http://schemas.openxmlformats.org/officeDocument/2006/relationships/slideLayout" Target="../slideLayouts/slideLayout6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6">
            <a:lum/>
          </a:blip>
          <a:srcRect/>
          <a:stretch>
            <a:fillRect/>
          </a:stretch>
        </a:blipFill>
        <a:effectLst/>
      </p:bgPr>
    </p:bg>
    <p:spTree>
      <p:nvGrpSpPr>
        <p:cNvPr id="1" name=""/>
        <p:cNvGrpSpPr/>
        <p:nvPr/>
      </p:nvGrpSpPr>
      <p:grpSpPr>
        <a:xfrm>
          <a:off x="0" y="0"/>
          <a:ext cx="0" cy="0"/>
          <a:chOff x="0" y="0"/>
          <a:chExt cx="0" cy="0"/>
        </a:xfrm>
      </p:grpSpPr>
      <p:sp>
        <p:nvSpPr>
          <p:cNvPr id="3" name="テキスト プレースホルダー 2"/>
          <p:cNvSpPr>
            <a:spLocks noGrp="1"/>
          </p:cNvSpPr>
          <p:nvPr>
            <p:ph type="body" idx="1"/>
          </p:nvPr>
        </p:nvSpPr>
        <p:spPr>
          <a:xfrm>
            <a:off x="914321" y="1738139"/>
            <a:ext cx="16457772" cy="7451107"/>
          </a:xfrm>
          <a:prstGeom prst="rect">
            <a:avLst/>
          </a:prstGeom>
        </p:spPr>
        <p:txBody>
          <a:bodyPr vert="horz" lIns="163275" tIns="81638" rIns="163275" bIns="81638" rtlCol="0">
            <a:normAutofit/>
          </a:bodyPr>
          <a:lstStyle/>
          <a:p>
            <a:pPr lvl="0"/>
            <a:r>
              <a:rPr kumimoji="1" lang="en-US" altLang="ja-JP" dirty="0" smtClean="0"/>
              <a:t>Master Text</a:t>
            </a:r>
            <a:endParaRPr kumimoji="1" lang="ja-JP" altLang="en-US" dirty="0" smtClean="0"/>
          </a:p>
        </p:txBody>
      </p:sp>
    </p:spTree>
    <p:extLst>
      <p:ext uri="{BB962C8B-B14F-4D97-AF65-F5344CB8AC3E}">
        <p14:creationId xmlns:p14="http://schemas.microsoft.com/office/powerpoint/2010/main" val="3141239010"/>
      </p:ext>
    </p:extLst>
  </p:cSld>
  <p:clrMap bg1="lt1" tx1="dk1" bg2="lt2" tx2="dk2" accent1="accent1" accent2="accent2" accent3="accent3" accent4="accent4" accent5="accent5" accent6="accent6" hlink="hlink" folHlink="folHlink"/>
  <p:sldLayoutIdLst>
    <p:sldLayoutId id="2147483659" r:id="rId1"/>
    <p:sldLayoutId id="2147483744" r:id="rId2"/>
    <p:sldLayoutId id="2147483745" r:id="rId3"/>
    <p:sldLayoutId id="2147483693" r:id="rId4"/>
    <p:sldLayoutId id="2147483709" r:id="rId5"/>
    <p:sldLayoutId id="2147483711" r:id="rId6"/>
    <p:sldLayoutId id="2147483717" r:id="rId7"/>
    <p:sldLayoutId id="2147483718" r:id="rId8"/>
    <p:sldLayoutId id="2147483737" r:id="rId9"/>
    <p:sldLayoutId id="2147483738" r:id="rId10"/>
    <p:sldLayoutId id="2147483742" r:id="rId11"/>
    <p:sldLayoutId id="2147483750" r:id="rId12"/>
    <p:sldLayoutId id="2147483743" r:id="rId13"/>
    <p:sldLayoutId id="2147483751" r:id="rId14"/>
  </p:sldLayoutIdLst>
  <p:timing>
    <p:tnLst>
      <p:par>
        <p:cTn id="1" dur="indefinite" restart="never" nodeType="tmRoot"/>
      </p:par>
    </p:tnLst>
  </p:timing>
  <p:hf hdr="0" dt="0"/>
  <p:txStyles>
    <p:titleStyle>
      <a:lvl1pPr algn="l" defTabSz="1632753" rtl="0" eaLnBrk="1" latinLnBrk="0" hangingPunct="1">
        <a:spcBef>
          <a:spcPct val="0"/>
        </a:spcBef>
        <a:buNone/>
        <a:defRPr kumimoji="1" sz="5400" kern="1200">
          <a:solidFill>
            <a:schemeClr val="bg1"/>
          </a:solidFill>
          <a:latin typeface="+mj-lt"/>
          <a:ea typeface="+mj-ea"/>
          <a:cs typeface="+mj-cs"/>
        </a:defRPr>
      </a:lvl1pPr>
    </p:titleStyle>
    <p:bodyStyle>
      <a:lvl1pPr marL="0" indent="0" algn="l" defTabSz="1632753" rtl="0" eaLnBrk="1" latinLnBrk="0" hangingPunct="1">
        <a:spcBef>
          <a:spcPct val="20000"/>
        </a:spcBef>
        <a:buFont typeface="Arial" panose="020B0604020202020204" pitchFamily="34" charset="0"/>
        <a:buNone/>
        <a:defRPr kumimoji="1" sz="2400" kern="1200">
          <a:solidFill>
            <a:schemeClr val="bg1"/>
          </a:solidFill>
          <a:latin typeface="+mn-lt"/>
          <a:ea typeface="+mn-ea"/>
          <a:cs typeface="+mn-cs"/>
        </a:defRPr>
      </a:lvl1pPr>
      <a:lvl2pPr marL="1326612" indent="-510235" algn="l" defTabSz="1632753"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9pPr>
    </p:bodyStyle>
    <p:otherStyle>
      <a:defPPr>
        <a:defRPr lang="ja-JP"/>
      </a:defPPr>
      <a:lvl1pPr marL="0" algn="l" defTabSz="1632753" rtl="0" eaLnBrk="1" latinLnBrk="0" hangingPunct="1">
        <a:defRPr kumimoji="1" sz="3200" kern="1200">
          <a:solidFill>
            <a:schemeClr val="tx1"/>
          </a:solidFill>
          <a:latin typeface="+mn-lt"/>
          <a:ea typeface="+mn-ea"/>
          <a:cs typeface="+mn-cs"/>
        </a:defRPr>
      </a:lvl1pPr>
      <a:lvl2pPr marL="816376" algn="l" defTabSz="1632753" rtl="0" eaLnBrk="1" latinLnBrk="0" hangingPunct="1">
        <a:defRPr kumimoji="1" sz="3200" kern="1200">
          <a:solidFill>
            <a:schemeClr val="tx1"/>
          </a:solidFill>
          <a:latin typeface="+mn-lt"/>
          <a:ea typeface="+mn-ea"/>
          <a:cs typeface="+mn-cs"/>
        </a:defRPr>
      </a:lvl2pPr>
      <a:lvl3pPr marL="1632753" algn="l" defTabSz="1632753" rtl="0" eaLnBrk="1" latinLnBrk="0" hangingPunct="1">
        <a:defRPr kumimoji="1" sz="3200" kern="1200">
          <a:solidFill>
            <a:schemeClr val="tx1"/>
          </a:solidFill>
          <a:latin typeface="+mn-lt"/>
          <a:ea typeface="+mn-ea"/>
          <a:cs typeface="+mn-cs"/>
        </a:defRPr>
      </a:lvl3pPr>
      <a:lvl4pPr marL="2449129" algn="l" defTabSz="1632753" rtl="0" eaLnBrk="1" latinLnBrk="0" hangingPunct="1">
        <a:defRPr kumimoji="1" sz="3200" kern="1200">
          <a:solidFill>
            <a:schemeClr val="tx1"/>
          </a:solidFill>
          <a:latin typeface="+mn-lt"/>
          <a:ea typeface="+mn-ea"/>
          <a:cs typeface="+mn-cs"/>
        </a:defRPr>
      </a:lvl4pPr>
      <a:lvl5pPr marL="3265505" algn="l" defTabSz="1632753" rtl="0" eaLnBrk="1" latinLnBrk="0" hangingPunct="1">
        <a:defRPr kumimoji="1" sz="3200" kern="1200">
          <a:solidFill>
            <a:schemeClr val="tx1"/>
          </a:solidFill>
          <a:latin typeface="+mn-lt"/>
          <a:ea typeface="+mn-ea"/>
          <a:cs typeface="+mn-cs"/>
        </a:defRPr>
      </a:lvl5pPr>
      <a:lvl6pPr marL="4081882" algn="l" defTabSz="1632753" rtl="0" eaLnBrk="1" latinLnBrk="0" hangingPunct="1">
        <a:defRPr kumimoji="1" sz="3200" kern="1200">
          <a:solidFill>
            <a:schemeClr val="tx1"/>
          </a:solidFill>
          <a:latin typeface="+mn-lt"/>
          <a:ea typeface="+mn-ea"/>
          <a:cs typeface="+mn-cs"/>
        </a:defRPr>
      </a:lvl6pPr>
      <a:lvl7pPr marL="4898258" algn="l" defTabSz="1632753" rtl="0" eaLnBrk="1" latinLnBrk="0" hangingPunct="1">
        <a:defRPr kumimoji="1" sz="3200" kern="1200">
          <a:solidFill>
            <a:schemeClr val="tx1"/>
          </a:solidFill>
          <a:latin typeface="+mn-lt"/>
          <a:ea typeface="+mn-ea"/>
          <a:cs typeface="+mn-cs"/>
        </a:defRPr>
      </a:lvl7pPr>
      <a:lvl8pPr marL="5714634" algn="l" defTabSz="1632753" rtl="0" eaLnBrk="1" latinLnBrk="0" hangingPunct="1">
        <a:defRPr kumimoji="1" sz="3200" kern="1200">
          <a:solidFill>
            <a:schemeClr val="tx1"/>
          </a:solidFill>
          <a:latin typeface="+mn-lt"/>
          <a:ea typeface="+mn-ea"/>
          <a:cs typeface="+mn-cs"/>
        </a:defRPr>
      </a:lvl8pPr>
      <a:lvl9pPr marL="6531011" algn="l" defTabSz="1632753" rtl="0" eaLnBrk="1" latinLnBrk="0" hangingPunct="1">
        <a:defRPr kumimoji="1" sz="32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38">
            <a:lum/>
          </a:blip>
          <a:srcRect/>
          <a:stretch>
            <a:fillRect/>
          </a:stretch>
        </a:blipFill>
        <a:effectLst/>
      </p:bgPr>
    </p:bg>
    <p:spTree>
      <p:nvGrpSpPr>
        <p:cNvPr id="1" name=""/>
        <p:cNvGrpSpPr/>
        <p:nvPr/>
      </p:nvGrpSpPr>
      <p:grpSpPr>
        <a:xfrm>
          <a:off x="0" y="0"/>
          <a:ext cx="0" cy="0"/>
          <a:chOff x="0" y="0"/>
          <a:chExt cx="0" cy="0"/>
        </a:xfrm>
      </p:grpSpPr>
      <p:sp>
        <p:nvSpPr>
          <p:cNvPr id="3" name="テキスト プレースホルダー 2"/>
          <p:cNvSpPr>
            <a:spLocks noGrp="1"/>
          </p:cNvSpPr>
          <p:nvPr>
            <p:ph type="body" idx="1"/>
          </p:nvPr>
        </p:nvSpPr>
        <p:spPr>
          <a:xfrm>
            <a:off x="1237455" y="2616200"/>
            <a:ext cx="15811501" cy="6573046"/>
          </a:xfrm>
          <a:prstGeom prst="rect">
            <a:avLst/>
          </a:prstGeom>
        </p:spPr>
        <p:txBody>
          <a:bodyPr vert="horz" lIns="163275" tIns="81638" rIns="163275" bIns="81638" rtlCol="0">
            <a:normAutofit/>
          </a:bodyPr>
          <a:lstStyle/>
          <a:p>
            <a:pPr lvl="0"/>
            <a:r>
              <a:rPr kumimoji="1" lang="en-US" altLang="ja-JP" dirty="0" smtClean="0"/>
              <a:t>Master Text</a:t>
            </a:r>
            <a:endParaRPr kumimoji="1" lang="ja-JP" altLang="en-US" dirty="0" smtClean="0"/>
          </a:p>
        </p:txBody>
      </p:sp>
      <p:sp>
        <p:nvSpPr>
          <p:cNvPr id="5" name="フッター プレースホルダー 5"/>
          <p:cNvSpPr>
            <a:spLocks noGrp="1"/>
          </p:cNvSpPr>
          <p:nvPr>
            <p:ph type="ftr" sz="quarter" idx="3"/>
          </p:nvPr>
        </p:nvSpPr>
        <p:spPr>
          <a:xfrm>
            <a:off x="5002747" y="9743923"/>
            <a:ext cx="8280920" cy="547688"/>
          </a:xfrm>
          <a:prstGeom prst="rect">
            <a:avLst/>
          </a:prstGeom>
        </p:spPr>
        <p:txBody>
          <a:bodyPr vert="horz" lIns="91440" tIns="45720" rIns="91440" bIns="45720" rtlCol="0" anchor="ctr"/>
          <a:lstStyle>
            <a:lvl1pPr algn="ctr">
              <a:defRPr sz="1800">
                <a:solidFill>
                  <a:schemeClr val="bg1"/>
                </a:solidFill>
              </a:defRPr>
            </a:lvl1pPr>
          </a:lstStyle>
          <a:p>
            <a:r>
              <a:rPr lang="en-US" altLang="ja-JP" smtClean="0"/>
              <a:t>The Power of PowerPoint | thepopp.com</a:t>
            </a:r>
            <a:endParaRPr lang="ja-JP" altLang="en-US" dirty="0"/>
          </a:p>
        </p:txBody>
      </p:sp>
      <p:sp>
        <p:nvSpPr>
          <p:cNvPr id="6" name="スライド番号プレースホルダー 6"/>
          <p:cNvSpPr>
            <a:spLocks noGrp="1"/>
          </p:cNvSpPr>
          <p:nvPr>
            <p:ph type="sldNum" sz="quarter" idx="4"/>
          </p:nvPr>
        </p:nvSpPr>
        <p:spPr>
          <a:xfrm>
            <a:off x="13906143" y="9669781"/>
            <a:ext cx="4267200" cy="547688"/>
          </a:xfrm>
          <a:prstGeom prst="rect">
            <a:avLst/>
          </a:prstGeom>
        </p:spPr>
        <p:txBody>
          <a:bodyPr vert="horz" lIns="91440" tIns="45720" rIns="91440" bIns="45720" rtlCol="0" anchor="ctr"/>
          <a:lstStyle>
            <a:lvl1pPr algn="r">
              <a:defRPr sz="3600">
                <a:solidFill>
                  <a:schemeClr val="bg1"/>
                </a:solidFill>
              </a:defRPr>
            </a:lvl1pPr>
          </a:lstStyle>
          <a:p>
            <a:fld id="{F95F845C-B07D-424A-A6EA-96D8F4A7E4C5}" type="slidenum">
              <a:rPr lang="ja-JP" altLang="en-US" smtClean="0"/>
              <a:pPr/>
              <a:t>‹#›</a:t>
            </a:fld>
            <a:endParaRPr lang="ja-JP" altLang="en-US"/>
          </a:p>
        </p:txBody>
      </p:sp>
      <p:sp>
        <p:nvSpPr>
          <p:cNvPr id="2" name="タイトル プレースホルダー 1"/>
          <p:cNvSpPr>
            <a:spLocks noGrp="1"/>
          </p:cNvSpPr>
          <p:nvPr>
            <p:ph type="title"/>
          </p:nvPr>
        </p:nvSpPr>
        <p:spPr>
          <a:xfrm rot="21600000">
            <a:off x="1211150" y="417975"/>
            <a:ext cx="15864114" cy="1532854"/>
          </a:xfrm>
          <a:prstGeom prst="rect">
            <a:avLst/>
          </a:prstGeom>
          <a:effectLst/>
        </p:spPr>
        <p:txBody>
          <a:bodyPr vert="horz" lIns="91440" tIns="45720" rIns="91440" bIns="45720" rtlCol="0" anchor="b">
            <a:noAutofit/>
          </a:bodyPr>
          <a:lstStyle/>
          <a:p>
            <a:r>
              <a:rPr kumimoji="1" lang="en-US" altLang="ja-JP" dirty="0" smtClean="0"/>
              <a:t>SLIDE TITLE GOES HERE</a:t>
            </a:r>
            <a:endParaRPr kumimoji="1" lang="ja-JP" altLang="en-US" dirty="0"/>
          </a:p>
        </p:txBody>
      </p:sp>
      <p:sp>
        <p:nvSpPr>
          <p:cNvPr id="7" name="正方形/長方形 6"/>
          <p:cNvSpPr/>
          <p:nvPr userDrawn="1"/>
        </p:nvSpPr>
        <p:spPr>
          <a:xfrm>
            <a:off x="1237456" y="1854200"/>
            <a:ext cx="15811500" cy="482600"/>
          </a:xfrm>
          <a:prstGeom prst="rect">
            <a:avLst/>
          </a:prstGeom>
          <a:gradFill>
            <a:gsLst>
              <a:gs pos="0">
                <a:schemeClr val="tx2">
                  <a:alpha val="70000"/>
                </a:schemeClr>
              </a:gs>
              <a:gs pos="29000">
                <a:srgbClr val="FFFFFF">
                  <a:alpha val="42000"/>
                </a:srgbClr>
              </a:gs>
              <a:gs pos="62000">
                <a:schemeClr val="tx2">
                  <a:alpha val="2000"/>
                </a:schemeClr>
              </a:gs>
              <a:gs pos="100000">
                <a:schemeClr val="tx2">
                  <a:alpha val="26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1115492227"/>
      </p:ext>
    </p:extLst>
  </p:cSld>
  <p:clrMap bg1="lt1" tx1="dk1" bg2="lt2" tx2="dk2" accent1="accent1" accent2="accent2" accent3="accent3" accent4="accent4" accent5="accent5" accent6="accent6" hlink="hlink" folHlink="folHlink"/>
  <p:sldLayoutIdLst>
    <p:sldLayoutId id="2147483683" r:id="rId1"/>
    <p:sldLayoutId id="2147483679" r:id="rId2"/>
    <p:sldLayoutId id="2147483703" r:id="rId3"/>
    <p:sldLayoutId id="2147483682" r:id="rId4"/>
    <p:sldLayoutId id="2147483680" r:id="rId5"/>
    <p:sldLayoutId id="2147483712" r:id="rId6"/>
    <p:sldLayoutId id="2147483684" r:id="rId7"/>
    <p:sldLayoutId id="2147483685" r:id="rId8"/>
    <p:sldLayoutId id="2147483699" r:id="rId9"/>
    <p:sldLayoutId id="2147483681" r:id="rId10"/>
    <p:sldLayoutId id="2147483686" r:id="rId11"/>
    <p:sldLayoutId id="2147483733" r:id="rId12"/>
    <p:sldLayoutId id="2147483736" r:id="rId13"/>
    <p:sldLayoutId id="2147483687" r:id="rId14"/>
    <p:sldLayoutId id="2147483706" r:id="rId15"/>
    <p:sldLayoutId id="2147483734" r:id="rId16"/>
    <p:sldLayoutId id="2147483705" r:id="rId17"/>
    <p:sldLayoutId id="2147483688" r:id="rId18"/>
    <p:sldLayoutId id="2147483694" r:id="rId19"/>
    <p:sldLayoutId id="2147483695" r:id="rId20"/>
    <p:sldLayoutId id="2147483735" r:id="rId21"/>
    <p:sldLayoutId id="2147483702" r:id="rId22"/>
    <p:sldLayoutId id="2147483700" r:id="rId23"/>
    <p:sldLayoutId id="2147483747" r:id="rId24"/>
    <p:sldLayoutId id="2147483710" r:id="rId25"/>
    <p:sldLayoutId id="2147483714" r:id="rId26"/>
    <p:sldLayoutId id="2147483713" r:id="rId27"/>
    <p:sldLayoutId id="2147483716" r:id="rId28"/>
    <p:sldLayoutId id="2147483715" r:id="rId29"/>
    <p:sldLayoutId id="2147483724" r:id="rId30"/>
    <p:sldLayoutId id="2147483726" r:id="rId31"/>
    <p:sldLayoutId id="2147483728" r:id="rId32"/>
    <p:sldLayoutId id="2147483723" r:id="rId33"/>
    <p:sldLayoutId id="2147483746" r:id="rId34"/>
    <p:sldLayoutId id="2147483732" r:id="rId35"/>
    <p:sldLayoutId id="2147483748" r:id="rId36"/>
  </p:sldLayoutIdLs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5" presetClass="entr" presetSubtype="0" fill="hold" grpId="0" nodeType="afterEffect">
                                  <p:stCondLst>
                                    <p:cond delay="0"/>
                                  </p:stCondLst>
                                  <p:iterate type="lt">
                                    <p:tmPct val="10000"/>
                                  </p:iterate>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anim calcmode="lin" valueType="num">
                                      <p:cBhvr>
                                        <p:cTn id="8" dur="500" fill="hold"/>
                                        <p:tgtEl>
                                          <p:spTgt spid="2"/>
                                        </p:tgtEl>
                                        <p:attrNameLst>
                                          <p:attrName>ppt_w</p:attrName>
                                        </p:attrNameLst>
                                      </p:cBhvr>
                                      <p:tavLst>
                                        <p:tav tm="0" fmla="#ppt_w*sin(2.5*pi*$)">
                                          <p:val>
                                            <p:fltVal val="0"/>
                                          </p:val>
                                        </p:tav>
                                        <p:tav tm="100000">
                                          <p:val>
                                            <p:fltVal val="1"/>
                                          </p:val>
                                        </p:tav>
                                      </p:tavLst>
                                    </p:anim>
                                    <p:anim calcmode="lin" valueType="num">
                                      <p:cBhvr>
                                        <p:cTn id="9" dur="500" fill="hold"/>
                                        <p:tgtEl>
                                          <p:spTgt spid="2"/>
                                        </p:tgtEl>
                                        <p:attrNameLst>
                                          <p:attrName>ppt_h</p:attrName>
                                        </p:attrNameLst>
                                      </p:cBhvr>
                                      <p:tavLst>
                                        <p:tav tm="0">
                                          <p:val>
                                            <p:strVal val="#ppt_h"/>
                                          </p:val>
                                        </p:tav>
                                        <p:tav tm="100000">
                                          <p:val>
                                            <p:strVal val="#ppt_h"/>
                                          </p:val>
                                        </p:tav>
                                      </p:tavLst>
                                    </p:anim>
                                  </p:childTnLst>
                                </p:cTn>
                              </p:par>
                              <p:par>
                                <p:cTn id="10" presetID="10" presetClass="entr" presetSubtype="0" fill="hold" grpId="0" nodeType="with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500"/>
                                        <p:tgtEl>
                                          <p:spTgt spid="5"/>
                                        </p:tgtEl>
                                      </p:cBhvr>
                                    </p:animEffect>
                                  </p:childTnLst>
                                </p:cTn>
                              </p:par>
                              <p:par>
                                <p:cTn id="13" presetID="2" presetClass="entr" presetSubtype="2" decel="100000" fill="hold" grpId="0" nodeType="withEffect">
                                  <p:stCondLst>
                                    <p:cond delay="0"/>
                                  </p:stCondLst>
                                  <p:iterate type="lt">
                                    <p:tmPct val="5000"/>
                                  </p:iterate>
                                  <p:childTnLst>
                                    <p:set>
                                      <p:cBhvr>
                                        <p:cTn id="14" dur="1" fill="hold">
                                          <p:stCondLst>
                                            <p:cond delay="0"/>
                                          </p:stCondLst>
                                        </p:cTn>
                                        <p:tgtEl>
                                          <p:spTgt spid="6"/>
                                        </p:tgtEl>
                                        <p:attrNameLst>
                                          <p:attrName>style.visibility</p:attrName>
                                        </p:attrNameLst>
                                      </p:cBhvr>
                                      <p:to>
                                        <p:strVal val="visible"/>
                                      </p:to>
                                    </p:set>
                                    <p:anim calcmode="lin" valueType="num">
                                      <p:cBhvr additive="base">
                                        <p:cTn id="15" dur="500" fill="hold"/>
                                        <p:tgtEl>
                                          <p:spTgt spid="6"/>
                                        </p:tgtEl>
                                        <p:attrNameLst>
                                          <p:attrName>ppt_x</p:attrName>
                                        </p:attrNameLst>
                                      </p:cBhvr>
                                      <p:tavLst>
                                        <p:tav tm="0">
                                          <p:val>
                                            <p:strVal val="1+#ppt_w/2"/>
                                          </p:val>
                                        </p:tav>
                                        <p:tav tm="100000">
                                          <p:val>
                                            <p:strVal val="#ppt_x"/>
                                          </p:val>
                                        </p:tav>
                                      </p:tavLst>
                                    </p:anim>
                                    <p:anim calcmode="lin" valueType="num">
                                      <p:cBhvr additive="base">
                                        <p:cTn id="16" dur="500" fill="hold"/>
                                        <p:tgtEl>
                                          <p:spTgt spid="6"/>
                                        </p:tgtEl>
                                        <p:attrNameLst>
                                          <p:attrName>ppt_y</p:attrName>
                                        </p:attrNameLst>
                                      </p:cBhvr>
                                      <p:tavLst>
                                        <p:tav tm="0">
                                          <p:val>
                                            <p:strVal val="#ppt_y"/>
                                          </p:val>
                                        </p:tav>
                                        <p:tav tm="100000">
                                          <p:val>
                                            <p:strVal val="#ppt_y"/>
                                          </p:val>
                                        </p:tav>
                                      </p:tavLst>
                                    </p:anim>
                                  </p:childTnLst>
                                </p:cTn>
                              </p:par>
                            </p:childTnLst>
                          </p:cTn>
                        </p:par>
                        <p:par>
                          <p:cTn id="17" fill="hold">
                            <p:stCondLst>
                              <p:cond delay="1350"/>
                            </p:stCondLst>
                            <p:childTnLst>
                              <p:par>
                                <p:cTn id="18" presetID="22" presetClass="entr" presetSubtype="8" fill="hold" grpId="0" nodeType="afterEffect">
                                  <p:stCondLst>
                                    <p:cond delay="0"/>
                                  </p:stCondLst>
                                  <p:childTnLst>
                                    <p:set>
                                      <p:cBhvr>
                                        <p:cTn id="19" dur="1" fill="hold">
                                          <p:stCondLst>
                                            <p:cond delay="0"/>
                                          </p:stCondLst>
                                        </p:cTn>
                                        <p:tgtEl>
                                          <p:spTgt spid="7"/>
                                        </p:tgtEl>
                                        <p:attrNameLst>
                                          <p:attrName>style.visibility</p:attrName>
                                        </p:attrNameLst>
                                      </p:cBhvr>
                                      <p:to>
                                        <p:strVal val="visible"/>
                                      </p:to>
                                    </p:set>
                                    <p:animEffect transition="in" filter="wipe(left)">
                                      <p:cBhvr>
                                        <p:cTn id="20"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2" grpId="0"/>
      <p:bldP spid="7" grpId="0" animBg="1"/>
      <p:bldP spid="7" grpId="8" animBg="1"/>
    </p:bldLst>
  </p:timing>
  <p:hf hdr="0" dt="0"/>
  <p:txStyles>
    <p:titleStyle>
      <a:lvl1pPr algn="ctr" defTabSz="1632753" rtl="0" eaLnBrk="1" latinLnBrk="0" hangingPunct="1">
        <a:spcBef>
          <a:spcPct val="0"/>
        </a:spcBef>
        <a:buNone/>
        <a:defRPr kumimoji="1" sz="8000" kern="1000" spc="300" baseline="0">
          <a:solidFill>
            <a:schemeClr val="bg1"/>
          </a:solidFill>
          <a:effectLst>
            <a:innerShdw blurRad="63500" dist="50800">
              <a:prstClr val="black">
                <a:alpha val="50000"/>
              </a:prstClr>
            </a:innerShdw>
          </a:effectLst>
          <a:latin typeface="Bebas Neue Bold" pitchFamily="34" charset="0"/>
          <a:ea typeface="+mj-ea"/>
          <a:cs typeface="+mj-cs"/>
        </a:defRPr>
      </a:lvl1pPr>
    </p:titleStyle>
    <p:bodyStyle>
      <a:lvl1pPr marL="0" indent="0" algn="l" defTabSz="1632753" rtl="0" eaLnBrk="1" latinLnBrk="0" hangingPunct="1">
        <a:spcBef>
          <a:spcPct val="20000"/>
        </a:spcBef>
        <a:buFont typeface="Arial" panose="020B0604020202020204" pitchFamily="34" charset="0"/>
        <a:buNone/>
        <a:defRPr kumimoji="1" sz="2400" kern="1200">
          <a:solidFill>
            <a:schemeClr val="bg1"/>
          </a:solidFill>
          <a:latin typeface="+mn-lt"/>
          <a:ea typeface="+mn-ea"/>
          <a:cs typeface="+mn-cs"/>
        </a:defRPr>
      </a:lvl1pPr>
      <a:lvl2pPr marL="1326612" indent="-510235" algn="l" defTabSz="1632753"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9pPr>
    </p:bodyStyle>
    <p:otherStyle>
      <a:defPPr>
        <a:defRPr lang="ja-JP"/>
      </a:defPPr>
      <a:lvl1pPr marL="0" algn="l" defTabSz="1632753" rtl="0" eaLnBrk="1" latinLnBrk="0" hangingPunct="1">
        <a:defRPr kumimoji="1" sz="3200" kern="1200">
          <a:solidFill>
            <a:schemeClr val="tx1"/>
          </a:solidFill>
          <a:latin typeface="+mn-lt"/>
          <a:ea typeface="+mn-ea"/>
          <a:cs typeface="+mn-cs"/>
        </a:defRPr>
      </a:lvl1pPr>
      <a:lvl2pPr marL="816376" algn="l" defTabSz="1632753" rtl="0" eaLnBrk="1" latinLnBrk="0" hangingPunct="1">
        <a:defRPr kumimoji="1" sz="3200" kern="1200">
          <a:solidFill>
            <a:schemeClr val="tx1"/>
          </a:solidFill>
          <a:latin typeface="+mn-lt"/>
          <a:ea typeface="+mn-ea"/>
          <a:cs typeface="+mn-cs"/>
        </a:defRPr>
      </a:lvl2pPr>
      <a:lvl3pPr marL="1632753" algn="l" defTabSz="1632753" rtl="0" eaLnBrk="1" latinLnBrk="0" hangingPunct="1">
        <a:defRPr kumimoji="1" sz="3200" kern="1200">
          <a:solidFill>
            <a:schemeClr val="tx1"/>
          </a:solidFill>
          <a:latin typeface="+mn-lt"/>
          <a:ea typeface="+mn-ea"/>
          <a:cs typeface="+mn-cs"/>
        </a:defRPr>
      </a:lvl3pPr>
      <a:lvl4pPr marL="2449129" algn="l" defTabSz="1632753" rtl="0" eaLnBrk="1" latinLnBrk="0" hangingPunct="1">
        <a:defRPr kumimoji="1" sz="3200" kern="1200">
          <a:solidFill>
            <a:schemeClr val="tx1"/>
          </a:solidFill>
          <a:latin typeface="+mn-lt"/>
          <a:ea typeface="+mn-ea"/>
          <a:cs typeface="+mn-cs"/>
        </a:defRPr>
      </a:lvl4pPr>
      <a:lvl5pPr marL="3265505" algn="l" defTabSz="1632753" rtl="0" eaLnBrk="1" latinLnBrk="0" hangingPunct="1">
        <a:defRPr kumimoji="1" sz="3200" kern="1200">
          <a:solidFill>
            <a:schemeClr val="tx1"/>
          </a:solidFill>
          <a:latin typeface="+mn-lt"/>
          <a:ea typeface="+mn-ea"/>
          <a:cs typeface="+mn-cs"/>
        </a:defRPr>
      </a:lvl5pPr>
      <a:lvl6pPr marL="4081882" algn="l" defTabSz="1632753" rtl="0" eaLnBrk="1" latinLnBrk="0" hangingPunct="1">
        <a:defRPr kumimoji="1" sz="3200" kern="1200">
          <a:solidFill>
            <a:schemeClr val="tx1"/>
          </a:solidFill>
          <a:latin typeface="+mn-lt"/>
          <a:ea typeface="+mn-ea"/>
          <a:cs typeface="+mn-cs"/>
        </a:defRPr>
      </a:lvl6pPr>
      <a:lvl7pPr marL="4898258" algn="l" defTabSz="1632753" rtl="0" eaLnBrk="1" latinLnBrk="0" hangingPunct="1">
        <a:defRPr kumimoji="1" sz="3200" kern="1200">
          <a:solidFill>
            <a:schemeClr val="tx1"/>
          </a:solidFill>
          <a:latin typeface="+mn-lt"/>
          <a:ea typeface="+mn-ea"/>
          <a:cs typeface="+mn-cs"/>
        </a:defRPr>
      </a:lvl7pPr>
      <a:lvl8pPr marL="5714634" algn="l" defTabSz="1632753" rtl="0" eaLnBrk="1" latinLnBrk="0" hangingPunct="1">
        <a:defRPr kumimoji="1" sz="3200" kern="1200">
          <a:solidFill>
            <a:schemeClr val="tx1"/>
          </a:solidFill>
          <a:latin typeface="+mn-lt"/>
          <a:ea typeface="+mn-ea"/>
          <a:cs typeface="+mn-cs"/>
        </a:defRPr>
      </a:lvl8pPr>
      <a:lvl9pPr marL="6531011" algn="l" defTabSz="1632753" rtl="0" eaLnBrk="1" latinLnBrk="0" hangingPunct="1">
        <a:defRPr kumimoji="1" sz="32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7">
            <a:lum/>
          </a:blip>
          <a:srcRect/>
          <a:stretch>
            <a:fillRect/>
          </a:stretch>
        </a:blipFill>
        <a:effectLst/>
      </p:bgPr>
    </p:bg>
    <p:spTree>
      <p:nvGrpSpPr>
        <p:cNvPr id="1" name=""/>
        <p:cNvGrpSpPr/>
        <p:nvPr/>
      </p:nvGrpSpPr>
      <p:grpSpPr>
        <a:xfrm>
          <a:off x="0" y="0"/>
          <a:ext cx="0" cy="0"/>
          <a:chOff x="0" y="0"/>
          <a:chExt cx="0" cy="0"/>
        </a:xfrm>
      </p:grpSpPr>
      <p:sp>
        <p:nvSpPr>
          <p:cNvPr id="3" name="テキスト プレースホルダー 2"/>
          <p:cNvSpPr>
            <a:spLocks noGrp="1"/>
          </p:cNvSpPr>
          <p:nvPr>
            <p:ph type="body" idx="1"/>
          </p:nvPr>
        </p:nvSpPr>
        <p:spPr>
          <a:xfrm>
            <a:off x="1237455" y="2616200"/>
            <a:ext cx="15811501" cy="6573046"/>
          </a:xfrm>
          <a:prstGeom prst="rect">
            <a:avLst/>
          </a:prstGeom>
        </p:spPr>
        <p:txBody>
          <a:bodyPr vert="horz" lIns="163275" tIns="81638" rIns="163275" bIns="81638" rtlCol="0">
            <a:normAutofit/>
          </a:bodyPr>
          <a:lstStyle/>
          <a:p>
            <a:pPr lvl="0"/>
            <a:r>
              <a:rPr kumimoji="1" lang="en-US" altLang="ja-JP" dirty="0" smtClean="0"/>
              <a:t>Master Text</a:t>
            </a:r>
            <a:endParaRPr kumimoji="1" lang="ja-JP" altLang="en-US" dirty="0" smtClean="0"/>
          </a:p>
        </p:txBody>
      </p:sp>
      <p:sp>
        <p:nvSpPr>
          <p:cNvPr id="5" name="フッター プレースホルダー 5"/>
          <p:cNvSpPr>
            <a:spLocks noGrp="1"/>
          </p:cNvSpPr>
          <p:nvPr>
            <p:ph type="ftr" sz="quarter" idx="3"/>
          </p:nvPr>
        </p:nvSpPr>
        <p:spPr>
          <a:xfrm>
            <a:off x="5002747" y="9743923"/>
            <a:ext cx="8280920" cy="547688"/>
          </a:xfrm>
          <a:prstGeom prst="rect">
            <a:avLst/>
          </a:prstGeom>
        </p:spPr>
        <p:txBody>
          <a:bodyPr vert="horz" lIns="91440" tIns="45720" rIns="91440" bIns="45720" rtlCol="0" anchor="ctr"/>
          <a:lstStyle>
            <a:lvl1pPr algn="ctr">
              <a:defRPr sz="1800">
                <a:solidFill>
                  <a:schemeClr val="bg1"/>
                </a:solidFill>
              </a:defRPr>
            </a:lvl1pPr>
          </a:lstStyle>
          <a:p>
            <a:r>
              <a:rPr lang="en-US" altLang="ja-JP" smtClean="0"/>
              <a:t>The Power of PowerPoint | thepopp.com</a:t>
            </a:r>
            <a:endParaRPr lang="ja-JP" altLang="en-US" dirty="0"/>
          </a:p>
        </p:txBody>
      </p:sp>
      <p:sp>
        <p:nvSpPr>
          <p:cNvPr id="6" name="スライド番号プレースホルダー 6"/>
          <p:cNvSpPr>
            <a:spLocks noGrp="1"/>
          </p:cNvSpPr>
          <p:nvPr>
            <p:ph type="sldNum" sz="quarter" idx="4"/>
          </p:nvPr>
        </p:nvSpPr>
        <p:spPr>
          <a:xfrm>
            <a:off x="13906143" y="9669781"/>
            <a:ext cx="4267200" cy="547688"/>
          </a:xfrm>
          <a:prstGeom prst="rect">
            <a:avLst/>
          </a:prstGeom>
        </p:spPr>
        <p:txBody>
          <a:bodyPr vert="horz" lIns="91440" tIns="45720" rIns="91440" bIns="45720" rtlCol="0" anchor="ctr"/>
          <a:lstStyle>
            <a:lvl1pPr algn="r">
              <a:defRPr sz="3600">
                <a:solidFill>
                  <a:schemeClr val="bg1"/>
                </a:solidFill>
              </a:defRPr>
            </a:lvl1pPr>
          </a:lstStyle>
          <a:p>
            <a:fld id="{F95F845C-B07D-424A-A6EA-96D8F4A7E4C5}" type="slidenum">
              <a:rPr lang="ja-JP" altLang="en-US" smtClean="0"/>
              <a:pPr/>
              <a:t>‹#›</a:t>
            </a:fld>
            <a:endParaRPr lang="ja-JP" altLang="en-US" dirty="0"/>
          </a:p>
        </p:txBody>
      </p:sp>
      <p:sp>
        <p:nvSpPr>
          <p:cNvPr id="2" name="タイトル プレースホルダー 1"/>
          <p:cNvSpPr>
            <a:spLocks noGrp="1"/>
          </p:cNvSpPr>
          <p:nvPr>
            <p:ph type="title"/>
          </p:nvPr>
        </p:nvSpPr>
        <p:spPr>
          <a:xfrm rot="21600000">
            <a:off x="1211150" y="417975"/>
            <a:ext cx="15864114" cy="1532854"/>
          </a:xfrm>
          <a:prstGeom prst="rect">
            <a:avLst/>
          </a:prstGeom>
          <a:effectLst/>
        </p:spPr>
        <p:txBody>
          <a:bodyPr vert="horz" lIns="91440" tIns="45720" rIns="91440" bIns="45720" rtlCol="0" anchor="b">
            <a:noAutofit/>
          </a:bodyPr>
          <a:lstStyle/>
          <a:p>
            <a:r>
              <a:rPr kumimoji="1" lang="en-US" altLang="ja-JP" dirty="0" smtClean="0"/>
              <a:t>SLIDE TITLE GOES HERE</a:t>
            </a:r>
            <a:endParaRPr kumimoji="1" lang="ja-JP" altLang="en-US" dirty="0"/>
          </a:p>
        </p:txBody>
      </p:sp>
    </p:spTree>
    <p:extLst>
      <p:ext uri="{BB962C8B-B14F-4D97-AF65-F5344CB8AC3E}">
        <p14:creationId xmlns:p14="http://schemas.microsoft.com/office/powerpoint/2010/main" val="3714004305"/>
      </p:ext>
    </p:extLst>
  </p:cSld>
  <p:clrMap bg1="lt1" tx1="dk1" bg2="lt2" tx2="dk2" accent1="accent1" accent2="accent2" accent3="accent3" accent4="accent4" accent5="accent5" accent6="accent6" hlink="hlink" folHlink="folHlink"/>
  <p:sldLayoutIdLst>
    <p:sldLayoutId id="2147483690" r:id="rId1"/>
    <p:sldLayoutId id="2147483691" r:id="rId2"/>
    <p:sldLayoutId id="2147483692" r:id="rId3"/>
    <p:sldLayoutId id="2147483698" r:id="rId4"/>
    <p:sldLayoutId id="2147483701" r:id="rId5"/>
    <p:sldLayoutId id="2147483704" r:id="rId6"/>
    <p:sldLayoutId id="2147483707" r:id="rId7"/>
    <p:sldLayoutId id="2147483708" r:id="rId8"/>
    <p:sldLayoutId id="2147483719" r:id="rId9"/>
    <p:sldLayoutId id="2147483720" r:id="rId10"/>
    <p:sldLayoutId id="2147483721" r:id="rId11"/>
    <p:sldLayoutId id="2147483722" r:id="rId12"/>
    <p:sldLayoutId id="2147483725" r:id="rId13"/>
    <p:sldLayoutId id="2147483739" r:id="rId14"/>
    <p:sldLayoutId id="2147483749" r:id="rId15"/>
  </p:sldLayoutIdLs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par>
                                <p:cTn id="8" presetID="2" presetClass="entr" presetSubtype="2" decel="100000" fill="hold" grpId="0" nodeType="withEffect">
                                  <p:stCondLst>
                                    <p:cond delay="0"/>
                                  </p:stCondLst>
                                  <p:iterate type="lt">
                                    <p:tmPct val="5000"/>
                                  </p:iterate>
                                  <p:childTnLst>
                                    <p:set>
                                      <p:cBhvr>
                                        <p:cTn id="9" dur="1" fill="hold">
                                          <p:stCondLst>
                                            <p:cond delay="0"/>
                                          </p:stCondLst>
                                        </p:cTn>
                                        <p:tgtEl>
                                          <p:spTgt spid="6"/>
                                        </p:tgtEl>
                                        <p:attrNameLst>
                                          <p:attrName>style.visibility</p:attrName>
                                        </p:attrNameLst>
                                      </p:cBhvr>
                                      <p:to>
                                        <p:strVal val="visible"/>
                                      </p:to>
                                    </p:set>
                                    <p:anim calcmode="lin" valueType="num">
                                      <p:cBhvr additive="base">
                                        <p:cTn id="10" dur="500" fill="hold"/>
                                        <p:tgtEl>
                                          <p:spTgt spid="6"/>
                                        </p:tgtEl>
                                        <p:attrNameLst>
                                          <p:attrName>ppt_x</p:attrName>
                                        </p:attrNameLst>
                                      </p:cBhvr>
                                      <p:tavLst>
                                        <p:tav tm="0">
                                          <p:val>
                                            <p:strVal val="1+#ppt_w/2"/>
                                          </p:val>
                                        </p:tav>
                                        <p:tav tm="100000">
                                          <p:val>
                                            <p:strVal val="#ppt_x"/>
                                          </p:val>
                                        </p:tav>
                                      </p:tavLst>
                                    </p:anim>
                                    <p:anim calcmode="lin" valueType="num">
                                      <p:cBhvr additive="base">
                                        <p:cTn id="11" dur="50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hf hdr="0" dt="0"/>
  <p:txStyles>
    <p:titleStyle>
      <a:lvl1pPr algn="ctr" defTabSz="1632753" rtl="0" eaLnBrk="1" latinLnBrk="0" hangingPunct="1">
        <a:spcBef>
          <a:spcPct val="0"/>
        </a:spcBef>
        <a:buNone/>
        <a:defRPr kumimoji="1" sz="8000" kern="1000" spc="300" baseline="0">
          <a:solidFill>
            <a:schemeClr val="bg1"/>
          </a:solidFill>
          <a:effectLst>
            <a:innerShdw blurRad="63500" dist="50800">
              <a:prstClr val="black">
                <a:alpha val="50000"/>
              </a:prstClr>
            </a:innerShdw>
          </a:effectLst>
          <a:latin typeface="Bebas Neue Bold" pitchFamily="34" charset="0"/>
          <a:ea typeface="+mj-ea"/>
          <a:cs typeface="+mj-cs"/>
        </a:defRPr>
      </a:lvl1pPr>
    </p:titleStyle>
    <p:bodyStyle>
      <a:lvl1pPr marL="0" indent="0" algn="l" defTabSz="1632753" rtl="0" eaLnBrk="1" latinLnBrk="0" hangingPunct="1">
        <a:spcBef>
          <a:spcPct val="20000"/>
        </a:spcBef>
        <a:buFont typeface="Arial" panose="020B0604020202020204" pitchFamily="34" charset="0"/>
        <a:buNone/>
        <a:defRPr kumimoji="1" sz="2400" kern="1200">
          <a:solidFill>
            <a:schemeClr val="bg1"/>
          </a:solidFill>
          <a:latin typeface="+mn-lt"/>
          <a:ea typeface="+mn-ea"/>
          <a:cs typeface="+mn-cs"/>
        </a:defRPr>
      </a:lvl1pPr>
      <a:lvl2pPr marL="1326612" indent="-510235" algn="l" defTabSz="1632753"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9pPr>
    </p:bodyStyle>
    <p:otherStyle>
      <a:defPPr>
        <a:defRPr lang="ja-JP"/>
      </a:defPPr>
      <a:lvl1pPr marL="0" algn="l" defTabSz="1632753" rtl="0" eaLnBrk="1" latinLnBrk="0" hangingPunct="1">
        <a:defRPr kumimoji="1" sz="3200" kern="1200">
          <a:solidFill>
            <a:schemeClr val="tx1"/>
          </a:solidFill>
          <a:latin typeface="+mn-lt"/>
          <a:ea typeface="+mn-ea"/>
          <a:cs typeface="+mn-cs"/>
        </a:defRPr>
      </a:lvl1pPr>
      <a:lvl2pPr marL="816376" algn="l" defTabSz="1632753" rtl="0" eaLnBrk="1" latinLnBrk="0" hangingPunct="1">
        <a:defRPr kumimoji="1" sz="3200" kern="1200">
          <a:solidFill>
            <a:schemeClr val="tx1"/>
          </a:solidFill>
          <a:latin typeface="+mn-lt"/>
          <a:ea typeface="+mn-ea"/>
          <a:cs typeface="+mn-cs"/>
        </a:defRPr>
      </a:lvl2pPr>
      <a:lvl3pPr marL="1632753" algn="l" defTabSz="1632753" rtl="0" eaLnBrk="1" latinLnBrk="0" hangingPunct="1">
        <a:defRPr kumimoji="1" sz="3200" kern="1200">
          <a:solidFill>
            <a:schemeClr val="tx1"/>
          </a:solidFill>
          <a:latin typeface="+mn-lt"/>
          <a:ea typeface="+mn-ea"/>
          <a:cs typeface="+mn-cs"/>
        </a:defRPr>
      </a:lvl3pPr>
      <a:lvl4pPr marL="2449129" algn="l" defTabSz="1632753" rtl="0" eaLnBrk="1" latinLnBrk="0" hangingPunct="1">
        <a:defRPr kumimoji="1" sz="3200" kern="1200">
          <a:solidFill>
            <a:schemeClr val="tx1"/>
          </a:solidFill>
          <a:latin typeface="+mn-lt"/>
          <a:ea typeface="+mn-ea"/>
          <a:cs typeface="+mn-cs"/>
        </a:defRPr>
      </a:lvl4pPr>
      <a:lvl5pPr marL="3265505" algn="l" defTabSz="1632753" rtl="0" eaLnBrk="1" latinLnBrk="0" hangingPunct="1">
        <a:defRPr kumimoji="1" sz="3200" kern="1200">
          <a:solidFill>
            <a:schemeClr val="tx1"/>
          </a:solidFill>
          <a:latin typeface="+mn-lt"/>
          <a:ea typeface="+mn-ea"/>
          <a:cs typeface="+mn-cs"/>
        </a:defRPr>
      </a:lvl5pPr>
      <a:lvl6pPr marL="4081882" algn="l" defTabSz="1632753" rtl="0" eaLnBrk="1" latinLnBrk="0" hangingPunct="1">
        <a:defRPr kumimoji="1" sz="3200" kern="1200">
          <a:solidFill>
            <a:schemeClr val="tx1"/>
          </a:solidFill>
          <a:latin typeface="+mn-lt"/>
          <a:ea typeface="+mn-ea"/>
          <a:cs typeface="+mn-cs"/>
        </a:defRPr>
      </a:lvl6pPr>
      <a:lvl7pPr marL="4898258" algn="l" defTabSz="1632753" rtl="0" eaLnBrk="1" latinLnBrk="0" hangingPunct="1">
        <a:defRPr kumimoji="1" sz="3200" kern="1200">
          <a:solidFill>
            <a:schemeClr val="tx1"/>
          </a:solidFill>
          <a:latin typeface="+mn-lt"/>
          <a:ea typeface="+mn-ea"/>
          <a:cs typeface="+mn-cs"/>
        </a:defRPr>
      </a:lvl7pPr>
      <a:lvl8pPr marL="5714634" algn="l" defTabSz="1632753" rtl="0" eaLnBrk="1" latinLnBrk="0" hangingPunct="1">
        <a:defRPr kumimoji="1" sz="3200" kern="1200">
          <a:solidFill>
            <a:schemeClr val="tx1"/>
          </a:solidFill>
          <a:latin typeface="+mn-lt"/>
          <a:ea typeface="+mn-ea"/>
          <a:cs typeface="+mn-cs"/>
        </a:defRPr>
      </a:lvl8pPr>
      <a:lvl9pPr marL="6531011" algn="l" defTabSz="1632753" rtl="0" eaLnBrk="1" latinLnBrk="0" hangingPunct="1">
        <a:defRPr kumimoji="1" sz="32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3.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56.xml"/><Relationship Id="rId4" Type="http://schemas.openxmlformats.org/officeDocument/2006/relationships/image" Target="../media/image27.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_rels/slide15.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57.xml"/><Relationship Id="rId4" Type="http://schemas.openxmlformats.org/officeDocument/2006/relationships/image" Target="../media/image30.png"/></Relationships>
</file>

<file path=ppt/slides/_rels/slide16.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slideLayout" Target="../slideLayouts/slideLayout30.xml"/><Relationship Id="rId5" Type="http://schemas.openxmlformats.org/officeDocument/2006/relationships/image" Target="../media/image34.png"/><Relationship Id="rId4" Type="http://schemas.openxmlformats.org/officeDocument/2006/relationships/image" Target="../media/image33.png"/></Relationships>
</file>

<file path=ppt/slides/_rels/slide17.xml.rels><?xml version="1.0" encoding="UTF-8" standalone="yes"?>
<Relationships xmlns="http://schemas.openxmlformats.org/package/2006/relationships"><Relationship Id="rId3" Type="http://schemas.openxmlformats.org/officeDocument/2006/relationships/image" Target="../media/image36.png"/><Relationship Id="rId7" Type="http://schemas.openxmlformats.org/officeDocument/2006/relationships/image" Target="../media/image40.png"/><Relationship Id="rId2" Type="http://schemas.openxmlformats.org/officeDocument/2006/relationships/image" Target="../media/image35.png"/><Relationship Id="rId1" Type="http://schemas.openxmlformats.org/officeDocument/2006/relationships/slideLayout" Target="../slideLayouts/slideLayout38.xml"/><Relationship Id="rId6" Type="http://schemas.openxmlformats.org/officeDocument/2006/relationships/image" Target="../media/image39.png"/><Relationship Id="rId5" Type="http://schemas.openxmlformats.org/officeDocument/2006/relationships/image" Target="../media/image38.png"/><Relationship Id="rId4" Type="http://schemas.openxmlformats.org/officeDocument/2006/relationships/image" Target="../media/image37.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19.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41.png"/><Relationship Id="rId1" Type="http://schemas.openxmlformats.org/officeDocument/2006/relationships/slideLayout" Target="../slideLayouts/slideLayout31.xml"/><Relationship Id="rId4" Type="http://schemas.openxmlformats.org/officeDocument/2006/relationships/image" Target="../media/image43.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58.xml"/></Relationships>
</file>

<file path=ppt/slides/_rels/slide21.xml.rels><?xml version="1.0" encoding="UTF-8" standalone="yes"?>
<Relationships xmlns="http://schemas.openxmlformats.org/package/2006/relationships"><Relationship Id="rId8" Type="http://schemas.openxmlformats.org/officeDocument/2006/relationships/image" Target="../media/image50.png"/><Relationship Id="rId3" Type="http://schemas.openxmlformats.org/officeDocument/2006/relationships/image" Target="../media/image45.png"/><Relationship Id="rId7" Type="http://schemas.openxmlformats.org/officeDocument/2006/relationships/image" Target="../media/image49.png"/><Relationship Id="rId2" Type="http://schemas.openxmlformats.org/officeDocument/2006/relationships/image" Target="../media/image44.png"/><Relationship Id="rId1" Type="http://schemas.openxmlformats.org/officeDocument/2006/relationships/slideLayout" Target="../slideLayouts/slideLayout26.xml"/><Relationship Id="rId6" Type="http://schemas.openxmlformats.org/officeDocument/2006/relationships/image" Target="../media/image48.png"/><Relationship Id="rId5" Type="http://schemas.openxmlformats.org/officeDocument/2006/relationships/image" Target="../media/image47.png"/><Relationship Id="rId4" Type="http://schemas.openxmlformats.org/officeDocument/2006/relationships/image" Target="../media/image46.png"/><Relationship Id="rId9" Type="http://schemas.openxmlformats.org/officeDocument/2006/relationships/image" Target="../media/image51.png"/></Relationships>
</file>

<file path=ppt/slides/_rels/slide22.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image" Target="../media/image52.png"/><Relationship Id="rId1" Type="http://schemas.openxmlformats.org/officeDocument/2006/relationships/slideLayout" Target="../slideLayouts/slideLayout28.xml"/><Relationship Id="rId5" Type="http://schemas.openxmlformats.org/officeDocument/2006/relationships/image" Target="../media/image55.png"/><Relationship Id="rId4" Type="http://schemas.openxmlformats.org/officeDocument/2006/relationships/image" Target="../media/image54.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55.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5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59.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6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30.xml.rels><?xml version="1.0" encoding="UTF-8" standalone="yes"?>
<Relationships xmlns="http://schemas.openxmlformats.org/package/2006/relationships"><Relationship Id="rId2" Type="http://schemas.openxmlformats.org/officeDocument/2006/relationships/image" Target="../media/image56.png"/><Relationship Id="rId1" Type="http://schemas.openxmlformats.org/officeDocument/2006/relationships/slideLayout" Target="../slideLayouts/slideLayout6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60.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43.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44.xml"/></Relationships>
</file>

<file path=ppt/slides/_rels/slide34.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image" Target="../media/image57.png"/><Relationship Id="rId1" Type="http://schemas.openxmlformats.org/officeDocument/2006/relationships/slideLayout" Target="../slideLayouts/slideLayout46.xml"/><Relationship Id="rId4" Type="http://schemas.openxmlformats.org/officeDocument/2006/relationships/image" Target="../media/image59.pn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47.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63.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3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40.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image" Target="../media/image60.png"/><Relationship Id="rId1" Type="http://schemas.openxmlformats.org/officeDocument/2006/relationships/slideLayout" Target="../slideLayouts/slideLayout42.xml"/><Relationship Id="rId4" Type="http://schemas.openxmlformats.org/officeDocument/2006/relationships/image" Target="../media/image62.png"/></Relationships>
</file>

<file path=ppt/slides/_rels/slide41.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image" Target="../media/image63.png"/><Relationship Id="rId1" Type="http://schemas.openxmlformats.org/officeDocument/2006/relationships/slideLayout" Target="../slideLayouts/slideLayout39.xml"/><Relationship Id="rId5" Type="http://schemas.openxmlformats.org/officeDocument/2006/relationships/image" Target="../media/image66.png"/><Relationship Id="rId4" Type="http://schemas.openxmlformats.org/officeDocument/2006/relationships/image" Target="../media/image65.png"/></Relationships>
</file>

<file path=ppt/slides/_rels/slide42.xml.rels><?xml version="1.0" encoding="UTF-8" standalone="yes"?>
<Relationships xmlns="http://schemas.openxmlformats.org/package/2006/relationships"><Relationship Id="rId3" Type="http://schemas.openxmlformats.org/officeDocument/2006/relationships/image" Target="../media/image68.png"/><Relationship Id="rId2" Type="http://schemas.openxmlformats.org/officeDocument/2006/relationships/image" Target="../media/image67.png"/><Relationship Id="rId1" Type="http://schemas.openxmlformats.org/officeDocument/2006/relationships/slideLayout" Target="../slideLayouts/slideLayout27.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41.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45.xml.rels><?xml version="1.0" encoding="UTF-8" standalone="yes"?>
<Relationships xmlns="http://schemas.openxmlformats.org/package/2006/relationships"><Relationship Id="rId3" Type="http://schemas.openxmlformats.org/officeDocument/2006/relationships/image" Target="../media/image69.png"/><Relationship Id="rId2" Type="http://schemas.openxmlformats.org/officeDocument/2006/relationships/image" Target="../media/image35.png"/><Relationship Id="rId1" Type="http://schemas.openxmlformats.org/officeDocument/2006/relationships/slideLayout" Target="../slideLayouts/slideLayout37.xml"/><Relationship Id="rId5" Type="http://schemas.openxmlformats.org/officeDocument/2006/relationships/image" Target="../media/image71.png"/><Relationship Id="rId4" Type="http://schemas.openxmlformats.org/officeDocument/2006/relationships/image" Target="../media/image70.png"/></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47.xml.rels><?xml version="1.0" encoding="UTF-8" standalone="yes"?>
<Relationships xmlns="http://schemas.openxmlformats.org/package/2006/relationships"><Relationship Id="rId3" Type="http://schemas.openxmlformats.org/officeDocument/2006/relationships/image" Target="../media/image72.png"/><Relationship Id="rId2" Type="http://schemas.openxmlformats.org/officeDocument/2006/relationships/notesSlide" Target="../notesSlides/notesSlide2.xml"/><Relationship Id="rId1" Type="http://schemas.openxmlformats.org/officeDocument/2006/relationships/slideLayout" Target="../slideLayouts/slideLayout15.xml"/><Relationship Id="rId5" Type="http://schemas.openxmlformats.org/officeDocument/2006/relationships/image" Target="../media/image74.png"/><Relationship Id="rId4" Type="http://schemas.openxmlformats.org/officeDocument/2006/relationships/image" Target="../media/image73.png"/></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5.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5.xml"/></Relationships>
</file>

<file path=ppt/slides/_rels/slide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54.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png"/></Relationships>
</file>

<file path=ppt/slides/_rels/slide50.xml.rels><?xml version="1.0" encoding="UTF-8" standalone="yes"?>
<Relationships xmlns="http://schemas.openxmlformats.org/package/2006/relationships"><Relationship Id="rId8" Type="http://schemas.openxmlformats.org/officeDocument/2006/relationships/image" Target="../media/image80.png"/><Relationship Id="rId13" Type="http://schemas.openxmlformats.org/officeDocument/2006/relationships/image" Target="../media/image85.png"/><Relationship Id="rId3" Type="http://schemas.openxmlformats.org/officeDocument/2006/relationships/image" Target="../media/image75.png"/><Relationship Id="rId7" Type="http://schemas.openxmlformats.org/officeDocument/2006/relationships/image" Target="../media/image79.png"/><Relationship Id="rId12" Type="http://schemas.openxmlformats.org/officeDocument/2006/relationships/image" Target="../media/image84.png"/><Relationship Id="rId2" Type="http://schemas.openxmlformats.org/officeDocument/2006/relationships/notesSlide" Target="../notesSlides/notesSlide5.xml"/><Relationship Id="rId1" Type="http://schemas.openxmlformats.org/officeDocument/2006/relationships/slideLayout" Target="../slideLayouts/slideLayout15.xml"/><Relationship Id="rId6" Type="http://schemas.openxmlformats.org/officeDocument/2006/relationships/image" Target="../media/image78.png"/><Relationship Id="rId11" Type="http://schemas.openxmlformats.org/officeDocument/2006/relationships/image" Target="../media/image83.png"/><Relationship Id="rId5" Type="http://schemas.openxmlformats.org/officeDocument/2006/relationships/image" Target="../media/image77.png"/><Relationship Id="rId10" Type="http://schemas.openxmlformats.org/officeDocument/2006/relationships/image" Target="../media/image82.png"/><Relationship Id="rId4" Type="http://schemas.openxmlformats.org/officeDocument/2006/relationships/image" Target="../media/image76.png"/><Relationship Id="rId9" Type="http://schemas.openxmlformats.org/officeDocument/2006/relationships/image" Target="../media/image81.png"/><Relationship Id="rId14" Type="http://schemas.openxmlformats.org/officeDocument/2006/relationships/image" Target="../media/image86.png"/></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5.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5.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5.xml"/></Relationships>
</file>

<file path=ppt/slides/_rels/slide54.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15.xml"/><Relationship Id="rId1" Type="http://schemas.openxmlformats.org/officeDocument/2006/relationships/tags" Target="../tags/tag1.xml"/><Relationship Id="rId4" Type="http://schemas.openxmlformats.org/officeDocument/2006/relationships/chart" Target="../charts/chart1.xml"/></Relationships>
</file>

<file path=ppt/slides/_rels/slide55.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10.xml"/><Relationship Id="rId1" Type="http://schemas.openxmlformats.org/officeDocument/2006/relationships/slideLayout" Target="../slideLayouts/slideLayout15.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48.xml"/></Relationships>
</file>

<file path=ppt/slides/_rels/slide57.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image" Target="../media/image90.png"/><Relationship Id="rId2" Type="http://schemas.openxmlformats.org/officeDocument/2006/relationships/notesSlide" Target="../notesSlides/notesSlide11.xml"/><Relationship Id="rId1" Type="http://schemas.openxmlformats.org/officeDocument/2006/relationships/slideLayout" Target="../slideLayouts/slideLayout15.xml"/><Relationship Id="rId6" Type="http://schemas.openxmlformats.org/officeDocument/2006/relationships/image" Target="../media/image89.png"/><Relationship Id="rId5" Type="http://schemas.openxmlformats.org/officeDocument/2006/relationships/image" Target="../media/image88.png"/><Relationship Id="rId4" Type="http://schemas.openxmlformats.org/officeDocument/2006/relationships/image" Target="../media/image87.png"/></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64.xml"/></Relationships>
</file>

<file path=ppt/slides/_rels/slide59.xml.rels><?xml version="1.0" encoding="UTF-8" standalone="yes"?>
<Relationships xmlns="http://schemas.openxmlformats.org/package/2006/relationships"><Relationship Id="rId3" Type="http://schemas.openxmlformats.org/officeDocument/2006/relationships/image" Target="../media/image92.png"/><Relationship Id="rId7" Type="http://schemas.openxmlformats.org/officeDocument/2006/relationships/image" Target="../media/image96.png"/><Relationship Id="rId2" Type="http://schemas.openxmlformats.org/officeDocument/2006/relationships/image" Target="../media/image91.png"/><Relationship Id="rId1" Type="http://schemas.openxmlformats.org/officeDocument/2006/relationships/slideLayout" Target="../slideLayouts/slideLayout49.xml"/><Relationship Id="rId6" Type="http://schemas.openxmlformats.org/officeDocument/2006/relationships/image" Target="../media/image95.png"/><Relationship Id="rId5" Type="http://schemas.openxmlformats.org/officeDocument/2006/relationships/image" Target="../media/image94.png"/><Relationship Id="rId4" Type="http://schemas.openxmlformats.org/officeDocument/2006/relationships/image" Target="../media/image93.png"/></Relationships>
</file>

<file path=ppt/slides/_rels/slide6.xml.rels><?xml version="1.0" encoding="UTF-8" standalone="yes"?>
<Relationships xmlns="http://schemas.openxmlformats.org/package/2006/relationships"><Relationship Id="rId3" Type="http://schemas.openxmlformats.org/officeDocument/2006/relationships/image" Target="../media/image15.png"/><Relationship Id="rId7" Type="http://schemas.openxmlformats.org/officeDocument/2006/relationships/image" Target="../media/image19.png"/><Relationship Id="rId2" Type="http://schemas.openxmlformats.org/officeDocument/2006/relationships/image" Target="../media/image14.png"/><Relationship Id="rId1" Type="http://schemas.openxmlformats.org/officeDocument/2006/relationships/slideLayout" Target="../slideLayouts/slideLayout52.xml"/><Relationship Id="rId6" Type="http://schemas.openxmlformats.org/officeDocument/2006/relationships/image" Target="../media/image18.png"/><Relationship Id="rId5" Type="http://schemas.openxmlformats.org/officeDocument/2006/relationships/image" Target="../media/image17.png"/><Relationship Id="rId4" Type="http://schemas.openxmlformats.org/officeDocument/2006/relationships/image" Target="../media/image16.png"/></Relationships>
</file>

<file path=ppt/slides/_rels/slide60.xml.rels><?xml version="1.0" encoding="UTF-8" standalone="yes"?>
<Relationships xmlns="http://schemas.openxmlformats.org/package/2006/relationships"><Relationship Id="rId3" Type="http://schemas.openxmlformats.org/officeDocument/2006/relationships/image" Target="../media/image71.png"/><Relationship Id="rId2" Type="http://schemas.openxmlformats.org/officeDocument/2006/relationships/image" Target="../media/image97.png"/><Relationship Id="rId1" Type="http://schemas.openxmlformats.org/officeDocument/2006/relationships/slideLayout" Target="../slideLayouts/slideLayout50.xml"/><Relationship Id="rId5" Type="http://schemas.openxmlformats.org/officeDocument/2006/relationships/image" Target="../media/image99.png"/><Relationship Id="rId4" Type="http://schemas.openxmlformats.org/officeDocument/2006/relationships/image" Target="../media/image98.png"/></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2.xml.rels><?xml version="1.0" encoding="UTF-8" standalone="yes"?>
<Relationships xmlns="http://schemas.openxmlformats.org/package/2006/relationships"><Relationship Id="rId3" Type="http://schemas.openxmlformats.org/officeDocument/2006/relationships/hyperlink" Target="http://www.fontfabric.com/bebas-neue/?utm_source=fontsquirrel.com&amp;utm_medium=download_link&amp;utm_campaign=bebas-neue" TargetMode="External"/><Relationship Id="rId2" Type="http://schemas.openxmlformats.org/officeDocument/2006/relationships/hyperlink" Target="http://thepopp.com/" TargetMode="External"/><Relationship Id="rId1" Type="http://schemas.openxmlformats.org/officeDocument/2006/relationships/slideLayout" Target="../slideLayouts/slideLayout13.xml"/><Relationship Id="rId5" Type="http://schemas.openxmlformats.org/officeDocument/2006/relationships/hyperlink" Target="http://www.flaticon.com/packs/font-awesome" TargetMode="External"/><Relationship Id="rId4" Type="http://schemas.openxmlformats.org/officeDocument/2006/relationships/hyperlink" Target="http://www.fontsquirrel.com/fonts/crimson" TargetMode="Externa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65.xml"/></Relationships>
</file>

<file path=ppt/slides/_rels/slide8.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32.xml"/><Relationship Id="rId6" Type="http://schemas.openxmlformats.org/officeDocument/2006/relationships/image" Target="../media/image24.png"/><Relationship Id="rId5" Type="http://schemas.openxmlformats.org/officeDocument/2006/relationships/image" Target="../media/image23.png"/><Relationship Id="rId4" Type="http://schemas.openxmlformats.org/officeDocument/2006/relationships/image" Target="../media/image22.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テキスト プレースホルダー 4"/>
          <p:cNvSpPr>
            <a:spLocks noGrp="1"/>
          </p:cNvSpPr>
          <p:nvPr>
            <p:ph type="body" sz="quarter" idx="10"/>
          </p:nvPr>
        </p:nvSpPr>
        <p:spPr/>
        <p:txBody>
          <a:bodyPr/>
          <a:lstStyle/>
          <a:p>
            <a:r>
              <a:rPr lang="en-US" altLang="ja-JP" dirty="0"/>
              <a:t>Do not sell or distribute this template</a:t>
            </a:r>
            <a:r>
              <a:rPr lang="en-US" altLang="ja-JP" dirty="0" smtClean="0"/>
              <a:t>.</a:t>
            </a:r>
            <a:endParaRPr lang="en-US" altLang="ja-JP" dirty="0"/>
          </a:p>
        </p:txBody>
      </p:sp>
      <p:sp>
        <p:nvSpPr>
          <p:cNvPr id="6" name="テキスト プレースホルダー 5"/>
          <p:cNvSpPr>
            <a:spLocks noGrp="1"/>
          </p:cNvSpPr>
          <p:nvPr>
            <p:ph type="body" sz="quarter" idx="11"/>
          </p:nvPr>
        </p:nvSpPr>
        <p:spPr/>
        <p:txBody>
          <a:bodyPr>
            <a:normAutofit/>
          </a:bodyPr>
          <a:lstStyle/>
          <a:p>
            <a:r>
              <a:rPr lang="en-US" dirty="0" smtClean="0"/>
              <a:t>There are 2 types of slides. One has a Layout(defined by Slide Master function) and another doesn’t. </a:t>
            </a:r>
            <a:r>
              <a:rPr lang="en-US" dirty="0"/>
              <a:t>To customize slides defined by Layout, open Slide Master from “View” tab. </a:t>
            </a:r>
            <a:endParaRPr lang="en-US" dirty="0" smtClean="0"/>
          </a:p>
        </p:txBody>
      </p:sp>
      <p:sp>
        <p:nvSpPr>
          <p:cNvPr id="7" name="テキスト プレースホルダー 6"/>
          <p:cNvSpPr>
            <a:spLocks noGrp="1"/>
          </p:cNvSpPr>
          <p:nvPr>
            <p:ph type="body" sz="quarter" idx="12"/>
          </p:nvPr>
        </p:nvSpPr>
        <p:spPr/>
        <p:txBody>
          <a:bodyPr/>
          <a:lstStyle/>
          <a:p>
            <a:r>
              <a:rPr lang="en-US" dirty="0" smtClean="0"/>
              <a:t>About the slides defined by Layout, select a slide and hit Enter, and you don’t have to delete all texts and icons. </a:t>
            </a:r>
            <a:endParaRPr lang="en-US" dirty="0"/>
          </a:p>
        </p:txBody>
      </p:sp>
      <p:sp>
        <p:nvSpPr>
          <p:cNvPr id="8" name="テキスト プレースホルダー 7"/>
          <p:cNvSpPr>
            <a:spLocks noGrp="1"/>
          </p:cNvSpPr>
          <p:nvPr>
            <p:ph type="body" sz="quarter" idx="13"/>
          </p:nvPr>
        </p:nvSpPr>
        <p:spPr/>
        <p:txBody>
          <a:bodyPr/>
          <a:lstStyle/>
          <a:p>
            <a:r>
              <a:rPr lang="en-US" dirty="0" smtClean="0"/>
              <a:t>Enjoy!</a:t>
            </a:r>
            <a:endParaRPr lang="en-US" dirty="0"/>
          </a:p>
        </p:txBody>
      </p:sp>
      <p:sp>
        <p:nvSpPr>
          <p:cNvPr id="9" name="テキスト プレースホルダー 8"/>
          <p:cNvSpPr>
            <a:spLocks noGrp="1"/>
          </p:cNvSpPr>
          <p:nvPr>
            <p:ph type="body" sz="quarter" idx="14"/>
          </p:nvPr>
        </p:nvSpPr>
        <p:spPr/>
        <p:txBody>
          <a:bodyPr/>
          <a:lstStyle/>
          <a:p>
            <a:r>
              <a:rPr lang="en-US" dirty="0"/>
              <a:t>Download and install </a:t>
            </a:r>
            <a:r>
              <a:rPr lang="en-US" dirty="0" err="1" smtClean="0"/>
              <a:t>Bebas</a:t>
            </a:r>
            <a:r>
              <a:rPr lang="en-US" dirty="0" smtClean="0"/>
              <a:t> </a:t>
            </a:r>
            <a:r>
              <a:rPr lang="en-US" dirty="0" err="1" smtClean="0"/>
              <a:t>Neue</a:t>
            </a:r>
            <a:r>
              <a:rPr lang="en-US" dirty="0" smtClean="0"/>
              <a:t> (Bold &amp; Regular) &amp; Crimson Text </a:t>
            </a:r>
            <a:r>
              <a:rPr lang="en-US" dirty="0"/>
              <a:t>before editing this template (need to restart PowerPoint after installing them). There are links on the last slide</a:t>
            </a:r>
            <a:r>
              <a:rPr lang="en-US" dirty="0" smtClean="0"/>
              <a:t>.</a:t>
            </a:r>
            <a:endParaRPr lang="en-US" dirty="0"/>
          </a:p>
        </p:txBody>
      </p:sp>
    </p:spTree>
    <p:extLst>
      <p:ext uri="{BB962C8B-B14F-4D97-AF65-F5344CB8AC3E}">
        <p14:creationId xmlns:p14="http://schemas.microsoft.com/office/powerpoint/2010/main" val="132836599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タイトル 8"/>
          <p:cNvSpPr>
            <a:spLocks noGrp="1"/>
          </p:cNvSpPr>
          <p:nvPr>
            <p:ph type="title"/>
          </p:nvPr>
        </p:nvSpPr>
        <p:spPr/>
        <p:txBody>
          <a:bodyPr/>
          <a:lstStyle/>
          <a:p>
            <a:r>
              <a:rPr kumimoji="1" lang="en-US" altLang="ja-JP" dirty="0" smtClean="0"/>
              <a:t>OUR SLOGAN</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F95F845C-B07D-424A-A6EA-96D8F4A7E4C5}" type="slidenum">
              <a:rPr lang="ja-JP" altLang="en-US" smtClean="0"/>
              <a:pPr/>
              <a:t>10</a:t>
            </a:fld>
            <a:endParaRPr lang="ja-JP" altLang="en-US"/>
          </a:p>
        </p:txBody>
      </p:sp>
      <p:sp>
        <p:nvSpPr>
          <p:cNvPr id="10" name="テキスト プレースホルダー 9"/>
          <p:cNvSpPr>
            <a:spLocks noGrp="1"/>
          </p:cNvSpPr>
          <p:nvPr>
            <p:ph type="body" sz="quarter" idx="12"/>
          </p:nvPr>
        </p:nvSpPr>
        <p:spPr/>
        <p:txBody>
          <a:bodyPr/>
          <a:lstStyle/>
          <a:p>
            <a:r>
              <a:rPr lang="en-US" altLang="ja-JP" dirty="0" smtClean="0"/>
              <a:t>Only One Impressive Phrase</a:t>
            </a:r>
            <a:endParaRPr kumimoji="1" lang="ja-JP" altLang="en-US" dirty="0"/>
          </a:p>
        </p:txBody>
      </p:sp>
      <p:sp>
        <p:nvSpPr>
          <p:cNvPr id="11" name="テキスト プレースホルダー 10"/>
          <p:cNvSpPr>
            <a:spLocks noGrp="1"/>
          </p:cNvSpPr>
          <p:nvPr>
            <p:ph type="body" sz="quarter" idx="21"/>
          </p:nvPr>
        </p:nvSpPr>
        <p:spPr/>
        <p:txBody>
          <a:bodyPr/>
          <a:lstStyle/>
          <a:p>
            <a:r>
              <a:rPr lang="en-US" altLang="ja-JP" dirty="0">
                <a:effectLst/>
              </a:rPr>
              <a:t>It always seems impossible </a:t>
            </a:r>
            <a:br>
              <a:rPr lang="en-US" altLang="ja-JP" dirty="0">
                <a:effectLst/>
              </a:rPr>
            </a:br>
            <a:r>
              <a:rPr lang="en-US" altLang="ja-JP" dirty="0" smtClean="0">
                <a:effectLst/>
              </a:rPr>
              <a:t>until </a:t>
            </a:r>
            <a:r>
              <a:rPr lang="en-US" altLang="ja-JP" dirty="0">
                <a:effectLst/>
              </a:rPr>
              <a:t>it’s done.</a:t>
            </a:r>
            <a:endParaRPr kumimoji="1" lang="ja-JP" altLang="en-US" dirty="0"/>
          </a:p>
        </p:txBody>
      </p:sp>
    </p:spTree>
    <p:extLst>
      <p:ext uri="{BB962C8B-B14F-4D97-AF65-F5344CB8AC3E}">
        <p14:creationId xmlns:p14="http://schemas.microsoft.com/office/powerpoint/2010/main" val="280304612"/>
      </p:ext>
    </p:extLst>
  </p:cSld>
  <p:clrMapOvr>
    <a:masterClrMapping/>
  </p:clrMapOvr>
  <mc:AlternateContent xmlns:mc="http://schemas.openxmlformats.org/markup-compatibility/2006" xmlns:p14="http://schemas.microsoft.com/office/powerpoint/2010/main">
    <mc:Choice Requires="p14">
      <p:transition spd="slow" p14:dur="1250" advTm="6460">
        <p14:flip dir="r"/>
      </p:transition>
    </mc:Choice>
    <mc:Fallback xmlns="">
      <p:transition spd="slow" advTm="6460">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altLang="ja-JP" dirty="0" smtClean="0"/>
              <a:t>OUR CEO</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F95F845C-B07D-424A-A6EA-96D8F4A7E4C5}" type="slidenum">
              <a:rPr lang="ja-JP" altLang="en-US" smtClean="0"/>
              <a:pPr/>
              <a:t>11</a:t>
            </a:fld>
            <a:endParaRPr lang="ja-JP" altLang="en-US"/>
          </a:p>
        </p:txBody>
      </p:sp>
      <p:sp>
        <p:nvSpPr>
          <p:cNvPr id="5" name="テキスト プレースホルダー 4"/>
          <p:cNvSpPr>
            <a:spLocks noGrp="1"/>
          </p:cNvSpPr>
          <p:nvPr>
            <p:ph type="body" sz="quarter" idx="12"/>
          </p:nvPr>
        </p:nvSpPr>
        <p:spPr/>
        <p:txBody>
          <a:bodyPr/>
          <a:lstStyle/>
          <a:p>
            <a:r>
              <a:rPr lang="en-US" altLang="ja-JP" dirty="0" smtClean="0"/>
              <a:t>1 Image and 1 Column</a:t>
            </a:r>
            <a:endParaRPr kumimoji="1" lang="ja-JP" altLang="en-US" dirty="0"/>
          </a:p>
        </p:txBody>
      </p:sp>
      <p:sp>
        <p:nvSpPr>
          <p:cNvPr id="6" name="テキスト プレースホルダー 5"/>
          <p:cNvSpPr>
            <a:spLocks noGrp="1"/>
          </p:cNvSpPr>
          <p:nvPr>
            <p:ph type="body" sz="quarter" idx="13"/>
          </p:nvPr>
        </p:nvSpPr>
        <p:spPr/>
        <p:txBody>
          <a:bodyPr/>
          <a:lstStyle/>
          <a:p>
            <a:r>
              <a:rPr lang="en-US" altLang="ja-JP" dirty="0" smtClean="0"/>
              <a:t>THINK DIFFERENT</a:t>
            </a:r>
            <a:endParaRPr kumimoji="1" lang="ja-JP" altLang="en-US" dirty="0"/>
          </a:p>
        </p:txBody>
      </p:sp>
      <p:sp>
        <p:nvSpPr>
          <p:cNvPr id="7" name="テキスト プレースホルダー 6"/>
          <p:cNvSpPr>
            <a:spLocks noGrp="1"/>
          </p:cNvSpPr>
          <p:nvPr>
            <p:ph type="body" sz="quarter" idx="14"/>
          </p:nvPr>
        </p:nvSpPr>
        <p:spPr/>
        <p:txBody>
          <a:bodyPr/>
          <a:lstStyle/>
          <a:p>
            <a:r>
              <a:rPr lang="en-US" altLang="ja-JP" dirty="0"/>
              <a:t>Usu ut eros constituam efficiantur, et dissentias temporibus cum. Vix ne singulis sapientem, nibh nobis scriptorem no est. Legere lobortis id has, hinc aperiri qui in, scripta facilis cum ad. Ipsum tacimates salutatus eu pri, ad has amet apeirian adversarium, vis ex detracto persequeris.</a:t>
            </a:r>
            <a:endParaRPr kumimoji="1" lang="ja-JP" altLang="en-US" dirty="0"/>
          </a:p>
        </p:txBody>
      </p:sp>
      <p:sp>
        <p:nvSpPr>
          <p:cNvPr id="8" name="図プレースホルダー 7"/>
          <p:cNvSpPr>
            <a:spLocks noGrp="1"/>
          </p:cNvSpPr>
          <p:nvPr>
            <p:ph type="pic" sz="quarter" idx="15"/>
          </p:nvPr>
        </p:nvSpPr>
        <p:spPr/>
      </p:sp>
    </p:spTree>
    <p:extLst>
      <p:ext uri="{BB962C8B-B14F-4D97-AF65-F5344CB8AC3E}">
        <p14:creationId xmlns:p14="http://schemas.microsoft.com/office/powerpoint/2010/main" val="18709780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6145">
        <p15:prstTrans prst="peelOff"/>
      </p:transition>
    </mc:Choice>
    <mc:Fallback xmlns="">
      <p:transition spd="slow" advTm="6145">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タイトル 12"/>
          <p:cNvSpPr>
            <a:spLocks noGrp="1"/>
          </p:cNvSpPr>
          <p:nvPr>
            <p:ph type="title"/>
          </p:nvPr>
        </p:nvSpPr>
        <p:spPr/>
        <p:txBody>
          <a:bodyPr/>
          <a:lstStyle/>
          <a:p>
            <a:r>
              <a:rPr lang="en-US" altLang="ja-JP" dirty="0" smtClean="0">
                <a:solidFill>
                  <a:schemeClr val="accent2"/>
                </a:solidFill>
              </a:rPr>
              <a:t>OUR PHILOSOPHY</a:t>
            </a:r>
            <a:endParaRPr kumimoji="1" lang="ja-JP" altLang="en-US" dirty="0">
              <a:solidFill>
                <a:schemeClr val="accent2"/>
              </a:solidFill>
            </a:endParaRPr>
          </a:p>
        </p:txBody>
      </p:sp>
      <p:sp>
        <p:nvSpPr>
          <p:cNvPr id="3" name="フッター プレースホルダー 2"/>
          <p:cNvSpPr>
            <a:spLocks noGrp="1"/>
          </p:cNvSpPr>
          <p:nvPr>
            <p:ph type="ftr" sz="quarter" idx="10"/>
          </p:nvPr>
        </p:nvSpPr>
        <p:spPr/>
        <p:txBody>
          <a:bodyPr/>
          <a:lstStyle/>
          <a:p>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F95F845C-B07D-424A-A6EA-96D8F4A7E4C5}" type="slidenum">
              <a:rPr lang="ja-JP" altLang="en-US" smtClean="0"/>
              <a:pPr/>
              <a:t>12</a:t>
            </a:fld>
            <a:endParaRPr lang="ja-JP" altLang="en-US"/>
          </a:p>
        </p:txBody>
      </p:sp>
      <p:sp>
        <p:nvSpPr>
          <p:cNvPr id="14" name="テキスト プレースホルダー 13"/>
          <p:cNvSpPr>
            <a:spLocks noGrp="1"/>
          </p:cNvSpPr>
          <p:nvPr>
            <p:ph type="body" sz="quarter" idx="12"/>
          </p:nvPr>
        </p:nvSpPr>
        <p:spPr/>
        <p:txBody>
          <a:bodyPr/>
          <a:lstStyle/>
          <a:p>
            <a:r>
              <a:rPr lang="en-US" altLang="ja-JP" dirty="0" smtClean="0"/>
              <a:t>Long Text Only</a:t>
            </a:r>
            <a:endParaRPr lang="ja-JP" altLang="en-US" dirty="0"/>
          </a:p>
        </p:txBody>
      </p:sp>
      <p:sp>
        <p:nvSpPr>
          <p:cNvPr id="15" name="テキスト プレースホルダー 14"/>
          <p:cNvSpPr>
            <a:spLocks noGrp="1"/>
          </p:cNvSpPr>
          <p:nvPr>
            <p:ph type="body" sz="quarter" idx="14"/>
          </p:nvPr>
        </p:nvSpPr>
        <p:spPr/>
        <p:txBody>
          <a:bodyPr/>
          <a:lstStyle/>
          <a:p>
            <a:r>
              <a:rPr lang="en-US" altLang="ja-JP" dirty="0"/>
              <a:t>Id equidem laoreet mel, usu te ignota prompta. Te quas dolor mucius vis, eius noster fabulas eos cu. Affert utinam laudem at sed, ignota recusabo cu est. Pro ut graeci numquam omittantur, vidisse epicuri dissentias ex sed. Vitae invidunt abhorreant eu vel, cu sit eius errem. Ius at partem persius luptatum, ei vel inermis fierent volutpat</a:t>
            </a:r>
            <a:r>
              <a:rPr lang="en-US" altLang="ja-JP" dirty="0" smtClean="0"/>
              <a:t>.</a:t>
            </a:r>
            <a:endParaRPr lang="en-US" altLang="ja-JP" dirty="0"/>
          </a:p>
          <a:p>
            <a:r>
              <a:rPr lang="en-US" altLang="ja-JP" dirty="0"/>
              <a:t>Ne duo eros consequat repudiandae, offendit eleifend constituto cu eos. Sed laudem meliore et, lorem numquam mea id. Consetetur instructior ei nec, ignota mollis qui ea. Vis te idque iusto dignissim, possit salutandi vis eu, graeci argumentum usu ea</a:t>
            </a:r>
            <a:r>
              <a:rPr lang="en-US" altLang="ja-JP" dirty="0" smtClean="0"/>
              <a:t>.</a:t>
            </a:r>
          </a:p>
          <a:p>
            <a:r>
              <a:rPr lang="en-US" altLang="ja-JP" dirty="0"/>
              <a:t>Prompta invenire eum id, qui dictas erroribus ut. Duo unum equidem ea, in graeci laoreet has. Ut eos nihil partiendo necessitatibus. Modus scribentur pri ne</a:t>
            </a:r>
            <a:r>
              <a:rPr lang="en-US" altLang="ja-JP" dirty="0" smtClean="0"/>
              <a:t>.</a:t>
            </a:r>
            <a:endParaRPr kumimoji="1" lang="ja-JP" altLang="en-US" dirty="0"/>
          </a:p>
        </p:txBody>
      </p:sp>
    </p:spTree>
    <p:extLst>
      <p:ext uri="{BB962C8B-B14F-4D97-AF65-F5344CB8AC3E}">
        <p14:creationId xmlns:p14="http://schemas.microsoft.com/office/powerpoint/2010/main" val="104292770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7909">
        <p15:prstTrans prst="peelOff"/>
      </p:transition>
    </mc:Choice>
    <mc:Fallback xmlns="">
      <p:transition spd="slow" advTm="7909">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11"/>
          </p:nvPr>
        </p:nvSpPr>
        <p:spPr/>
        <p:txBody>
          <a:bodyPr/>
          <a:lstStyle/>
          <a:p>
            <a:fld id="{F95F845C-B07D-424A-A6EA-96D8F4A7E4C5}" type="slidenum">
              <a:rPr lang="ja-JP" altLang="en-US" smtClean="0"/>
              <a:pPr/>
              <a:t>13</a:t>
            </a:fld>
            <a:endParaRPr lang="ja-JP" altLang="en-US"/>
          </a:p>
        </p:txBody>
      </p:sp>
      <p:sp>
        <p:nvSpPr>
          <p:cNvPr id="7" name="タイトル 6"/>
          <p:cNvSpPr>
            <a:spLocks noGrp="1"/>
          </p:cNvSpPr>
          <p:nvPr>
            <p:ph type="title"/>
          </p:nvPr>
        </p:nvSpPr>
        <p:spPr/>
        <p:txBody>
          <a:bodyPr/>
          <a:lstStyle/>
          <a:p>
            <a:r>
              <a:rPr kumimoji="1" lang="en-US" altLang="ja-JP" dirty="0" smtClean="0"/>
              <a:t>YOU SHOULD CHOOSE US</a:t>
            </a:r>
            <a:endParaRPr kumimoji="1" lang="ja-JP" altLang="en-US" dirty="0"/>
          </a:p>
        </p:txBody>
      </p:sp>
      <p:sp>
        <p:nvSpPr>
          <p:cNvPr id="10" name="テキスト プレースホルダー 9"/>
          <p:cNvSpPr>
            <a:spLocks noGrp="1"/>
          </p:cNvSpPr>
          <p:nvPr>
            <p:ph type="body" sz="quarter" idx="17"/>
          </p:nvPr>
        </p:nvSpPr>
        <p:spPr/>
        <p:txBody>
          <a:bodyPr/>
          <a:lstStyle/>
          <a:p>
            <a:r>
              <a:rPr kumimoji="1" lang="en-US" altLang="ja-JP" dirty="0" smtClean="0"/>
              <a:t>3 REASONS</a:t>
            </a:r>
            <a:endParaRPr kumimoji="1" lang="ja-JP" altLang="en-US" dirty="0"/>
          </a:p>
        </p:txBody>
      </p:sp>
      <p:pic>
        <p:nvPicPr>
          <p:cNvPr id="21" name="図プレースホルダー 20"/>
          <p:cNvPicPr>
            <a:picLocks noGrp="1" noChangeAspect="1"/>
          </p:cNvPicPr>
          <p:nvPr>
            <p:ph type="pic" sz="quarter" idx="13"/>
          </p:nvPr>
        </p:nvPicPr>
        <p:blipFill>
          <a:blip r:embed="rId2" cstate="print">
            <a:extLst>
              <a:ext uri="{28A0092B-C50C-407E-A947-70E740481C1C}">
                <a14:useLocalDpi xmlns:a14="http://schemas.microsoft.com/office/drawing/2010/main" val="0"/>
              </a:ext>
            </a:extLst>
          </a:blip>
          <a:srcRect l="16325" r="16325"/>
          <a:stretch>
            <a:fillRect/>
          </a:stretch>
        </p:blipFill>
        <p:spPr/>
      </p:pic>
      <p:sp>
        <p:nvSpPr>
          <p:cNvPr id="11" name="テキスト プレースホルダー 10"/>
          <p:cNvSpPr>
            <a:spLocks noGrp="1"/>
          </p:cNvSpPr>
          <p:nvPr>
            <p:ph type="body" sz="quarter" idx="18"/>
          </p:nvPr>
        </p:nvSpPr>
        <p:spPr/>
        <p:txBody>
          <a:bodyPr/>
          <a:lstStyle/>
          <a:p>
            <a:r>
              <a:rPr kumimoji="1" lang="en-US" altLang="ja-JP" dirty="0" smtClean="0"/>
              <a:t>Save Your Time &amp; MONEY</a:t>
            </a:r>
            <a:endParaRPr kumimoji="1" lang="ja-JP" altLang="en-US" dirty="0"/>
          </a:p>
        </p:txBody>
      </p:sp>
      <p:sp>
        <p:nvSpPr>
          <p:cNvPr id="12" name="テキスト プレースホルダー 11"/>
          <p:cNvSpPr>
            <a:spLocks noGrp="1"/>
          </p:cNvSpPr>
          <p:nvPr>
            <p:ph type="body" sz="quarter" idx="21"/>
          </p:nvPr>
        </p:nvSpPr>
        <p:spPr/>
        <p:txBody>
          <a:bodyPr/>
          <a:lstStyle/>
          <a:p>
            <a:r>
              <a:rPr lang="en-US" altLang="ja-JP" dirty="0"/>
              <a:t>Erat verear appetere duo no. Has alii epicuri apeirian et. Accusam expetenda eos an.</a:t>
            </a:r>
            <a:endParaRPr kumimoji="1" lang="ja-JP" altLang="en-US" dirty="0"/>
          </a:p>
        </p:txBody>
      </p:sp>
      <p:pic>
        <p:nvPicPr>
          <p:cNvPr id="23" name="図プレースホルダー 22"/>
          <p:cNvPicPr>
            <a:picLocks noGrp="1" noChangeAspect="1"/>
          </p:cNvPicPr>
          <p:nvPr>
            <p:ph type="pic" sz="quarter" idx="22"/>
          </p:nvPr>
        </p:nvPicPr>
        <p:blipFill>
          <a:blip r:embed="rId3" cstate="print">
            <a:extLst>
              <a:ext uri="{28A0092B-C50C-407E-A947-70E740481C1C}">
                <a14:useLocalDpi xmlns:a14="http://schemas.microsoft.com/office/drawing/2010/main" val="0"/>
              </a:ext>
            </a:extLst>
          </a:blip>
          <a:srcRect l="16325" r="16325"/>
          <a:stretch>
            <a:fillRect/>
          </a:stretch>
        </p:blipFill>
        <p:spPr/>
      </p:pic>
      <p:sp>
        <p:nvSpPr>
          <p:cNvPr id="14" name="テキスト プレースホルダー 13"/>
          <p:cNvSpPr>
            <a:spLocks noGrp="1"/>
          </p:cNvSpPr>
          <p:nvPr>
            <p:ph type="body" sz="quarter" idx="23"/>
          </p:nvPr>
        </p:nvSpPr>
        <p:spPr/>
        <p:txBody>
          <a:bodyPr/>
          <a:lstStyle/>
          <a:p>
            <a:r>
              <a:rPr kumimoji="1" lang="en-US" altLang="ja-JP" dirty="0" smtClean="0"/>
              <a:t>WE ARE EVERYWHERE</a:t>
            </a:r>
            <a:endParaRPr kumimoji="1" lang="ja-JP" altLang="en-US" dirty="0"/>
          </a:p>
        </p:txBody>
      </p:sp>
      <p:sp>
        <p:nvSpPr>
          <p:cNvPr id="15" name="テキスト プレースホルダー 14"/>
          <p:cNvSpPr>
            <a:spLocks noGrp="1"/>
          </p:cNvSpPr>
          <p:nvPr>
            <p:ph type="body" sz="quarter" idx="24"/>
          </p:nvPr>
        </p:nvSpPr>
        <p:spPr/>
        <p:txBody>
          <a:bodyPr/>
          <a:lstStyle/>
          <a:p>
            <a:r>
              <a:rPr lang="en-US" altLang="ja-JP" dirty="0" smtClean="0"/>
              <a:t>Ex </a:t>
            </a:r>
            <a:r>
              <a:rPr lang="en-US" altLang="ja-JP" dirty="0"/>
              <a:t>his quas petentium, sea amet facete impedit ei. Veniam oportere constituto no eam, ea latine iuvaret eam.</a:t>
            </a:r>
            <a:endParaRPr kumimoji="1" lang="ja-JP" altLang="en-US" dirty="0"/>
          </a:p>
        </p:txBody>
      </p:sp>
      <p:sp>
        <p:nvSpPr>
          <p:cNvPr id="17" name="テキスト プレースホルダー 16"/>
          <p:cNvSpPr>
            <a:spLocks noGrp="1"/>
          </p:cNvSpPr>
          <p:nvPr>
            <p:ph type="body" sz="quarter" idx="26"/>
          </p:nvPr>
        </p:nvSpPr>
        <p:spPr/>
        <p:txBody>
          <a:bodyPr/>
          <a:lstStyle/>
          <a:p>
            <a:r>
              <a:rPr kumimoji="1" lang="en-US" altLang="ja-JP" dirty="0" smtClean="0"/>
              <a:t>PROMISE YOUR SATISFUCTION</a:t>
            </a:r>
            <a:endParaRPr kumimoji="1" lang="ja-JP" altLang="en-US" dirty="0"/>
          </a:p>
        </p:txBody>
      </p:sp>
      <p:sp>
        <p:nvSpPr>
          <p:cNvPr id="18" name="テキスト プレースホルダー 17"/>
          <p:cNvSpPr>
            <a:spLocks noGrp="1"/>
          </p:cNvSpPr>
          <p:nvPr>
            <p:ph type="body" sz="quarter" idx="27"/>
          </p:nvPr>
        </p:nvSpPr>
        <p:spPr/>
        <p:txBody>
          <a:bodyPr/>
          <a:lstStyle/>
          <a:p>
            <a:r>
              <a:rPr lang="en-US" altLang="ja-JP" dirty="0"/>
              <a:t>Ex mea affert officiis volutpat, vero dicam complectitur ea ius, agam viris blandit per ne.</a:t>
            </a:r>
            <a:endParaRPr kumimoji="1" lang="ja-JP" altLang="en-US" dirty="0"/>
          </a:p>
        </p:txBody>
      </p:sp>
      <p:sp>
        <p:nvSpPr>
          <p:cNvPr id="19" name="テキスト プレースホルダー 18"/>
          <p:cNvSpPr>
            <a:spLocks noGrp="1"/>
          </p:cNvSpPr>
          <p:nvPr>
            <p:ph type="body" sz="quarter" idx="28"/>
          </p:nvPr>
        </p:nvSpPr>
        <p:spPr/>
        <p:txBody>
          <a:bodyPr/>
          <a:lstStyle/>
          <a:p>
            <a:r>
              <a:rPr lang="en-US" altLang="ja-JP" dirty="0"/>
              <a:t>Id dicit verear vituperata quo, ne zril latine assueverit per. Ut mei dolor euismod facilisis, an omnesque invenire mea, an has quaeque antiopam interpretaris.</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dirty="0" smtClean="0"/>
              <a:t>The Power of PowerPoint | thepopp.com</a:t>
            </a:r>
            <a:endParaRPr lang="ja-JP" altLang="en-US" dirty="0"/>
          </a:p>
        </p:txBody>
      </p:sp>
      <p:pic>
        <p:nvPicPr>
          <p:cNvPr id="26" name="図プレースホルダー 25"/>
          <p:cNvPicPr>
            <a:picLocks noGrp="1" noChangeAspect="1"/>
          </p:cNvPicPr>
          <p:nvPr>
            <p:ph type="pic" sz="quarter" idx="25"/>
          </p:nvPr>
        </p:nvPicPr>
        <p:blipFill>
          <a:blip r:embed="rId4" cstate="print">
            <a:extLst>
              <a:ext uri="{28A0092B-C50C-407E-A947-70E740481C1C}">
                <a14:useLocalDpi xmlns:a14="http://schemas.microsoft.com/office/drawing/2010/main" val="0"/>
              </a:ext>
            </a:extLst>
          </a:blip>
          <a:srcRect l="16325" r="16325"/>
          <a:stretch>
            <a:fillRect/>
          </a:stretch>
        </p:blipFill>
        <p:spPr/>
      </p:pic>
      <p:sp>
        <p:nvSpPr>
          <p:cNvPr id="2" name="図プレースホルダー 1"/>
          <p:cNvSpPr>
            <a:spLocks noGrp="1"/>
          </p:cNvSpPr>
          <p:nvPr>
            <p:ph type="pic" sz="quarter" idx="12"/>
          </p:nvPr>
        </p:nvSpPr>
        <p:spPr/>
      </p:sp>
    </p:spTree>
    <p:extLst>
      <p:ext uri="{BB962C8B-B14F-4D97-AF65-F5344CB8AC3E}">
        <p14:creationId xmlns:p14="http://schemas.microsoft.com/office/powerpoint/2010/main" val="598907436"/>
      </p:ext>
    </p:extLst>
  </p:cSld>
  <p:clrMapOvr>
    <a:masterClrMapping/>
  </p:clrMapOvr>
  <mc:AlternateContent xmlns:mc="http://schemas.openxmlformats.org/markup-compatibility/2006" xmlns:p14="http://schemas.microsoft.com/office/powerpoint/2010/main">
    <mc:Choice Requires="p14">
      <p:transition spd="slow" p14:dur="900" advTm="10451">
        <p14:warp dir="in"/>
      </p:transition>
    </mc:Choice>
    <mc:Fallback xmlns="">
      <p:transition spd="slow" advTm="10451">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タイトル 16"/>
          <p:cNvSpPr>
            <a:spLocks noGrp="1"/>
          </p:cNvSpPr>
          <p:nvPr>
            <p:ph type="title"/>
          </p:nvPr>
        </p:nvSpPr>
        <p:spPr/>
        <p:txBody>
          <a:bodyPr/>
          <a:lstStyle/>
          <a:p>
            <a:r>
              <a:rPr kumimoji="1" lang="en-US" altLang="ja-JP" dirty="0" smtClean="0"/>
              <a:t>5 Keywords</a:t>
            </a:r>
            <a:endParaRPr kumimoji="1" lang="ja-JP" altLang="en-US" dirty="0"/>
          </a:p>
        </p:txBody>
      </p:sp>
      <p:sp>
        <p:nvSpPr>
          <p:cNvPr id="15" name="フッター プレースホルダー 14"/>
          <p:cNvSpPr>
            <a:spLocks noGrp="1"/>
          </p:cNvSpPr>
          <p:nvPr>
            <p:ph type="ftr" sz="quarter" idx="10"/>
          </p:nvPr>
        </p:nvSpPr>
        <p:spPr/>
        <p:txBody>
          <a:bodyPr/>
          <a:lstStyle/>
          <a:p>
            <a:r>
              <a:rPr lang="en-US" altLang="ja-JP" smtClean="0"/>
              <a:t>The Power of PowerPoint | thepopp.com</a:t>
            </a:r>
            <a:endParaRPr lang="ja-JP" altLang="en-US" dirty="0"/>
          </a:p>
        </p:txBody>
      </p:sp>
      <p:sp>
        <p:nvSpPr>
          <p:cNvPr id="2" name="スライド番号プレースホルダー 1"/>
          <p:cNvSpPr>
            <a:spLocks noGrp="1"/>
          </p:cNvSpPr>
          <p:nvPr>
            <p:ph type="sldNum" sz="quarter" idx="11"/>
          </p:nvPr>
        </p:nvSpPr>
        <p:spPr/>
        <p:txBody>
          <a:bodyPr/>
          <a:lstStyle/>
          <a:p>
            <a:fld id="{F95F845C-B07D-424A-A6EA-96D8F4A7E4C5}" type="slidenum">
              <a:rPr lang="ja-JP" altLang="en-US" smtClean="0"/>
              <a:pPr/>
              <a:t>14</a:t>
            </a:fld>
            <a:endParaRPr lang="ja-JP" altLang="en-US"/>
          </a:p>
        </p:txBody>
      </p:sp>
      <p:sp>
        <p:nvSpPr>
          <p:cNvPr id="18" name="テキスト プレースホルダー 17"/>
          <p:cNvSpPr>
            <a:spLocks noGrp="1"/>
          </p:cNvSpPr>
          <p:nvPr>
            <p:ph type="body" sz="quarter" idx="12"/>
          </p:nvPr>
        </p:nvSpPr>
        <p:spPr/>
        <p:txBody>
          <a:bodyPr/>
          <a:lstStyle/>
          <a:p>
            <a:r>
              <a:rPr kumimoji="1" lang="en-US" altLang="ja-JP" dirty="0" smtClean="0"/>
              <a:t>5 Keywords and 2 Columns</a:t>
            </a:r>
            <a:endParaRPr kumimoji="1" lang="ja-JP" altLang="en-US" dirty="0"/>
          </a:p>
        </p:txBody>
      </p:sp>
      <p:sp>
        <p:nvSpPr>
          <p:cNvPr id="21" name="テキスト プレースホルダー 20"/>
          <p:cNvSpPr>
            <a:spLocks noGrp="1"/>
          </p:cNvSpPr>
          <p:nvPr>
            <p:ph type="body" sz="quarter" idx="36"/>
          </p:nvPr>
        </p:nvSpPr>
        <p:spPr/>
        <p:txBody>
          <a:bodyPr/>
          <a:lstStyle/>
          <a:p>
            <a:r>
              <a:rPr kumimoji="1" lang="en-US" altLang="ja-JP" dirty="0" smtClean="0"/>
              <a:t>PEOPLE</a:t>
            </a:r>
            <a:endParaRPr kumimoji="1" lang="ja-JP" altLang="en-US" dirty="0"/>
          </a:p>
        </p:txBody>
      </p:sp>
      <p:sp>
        <p:nvSpPr>
          <p:cNvPr id="22" name="テキスト プレースホルダー 21"/>
          <p:cNvSpPr>
            <a:spLocks noGrp="1"/>
          </p:cNvSpPr>
          <p:nvPr>
            <p:ph type="body" sz="quarter" idx="37"/>
          </p:nvPr>
        </p:nvSpPr>
        <p:spPr/>
        <p:txBody>
          <a:bodyPr/>
          <a:lstStyle/>
          <a:p>
            <a:r>
              <a:rPr kumimoji="1" lang="en-US" altLang="ja-JP" dirty="0" smtClean="0"/>
              <a:t>LEADERSHIP</a:t>
            </a:r>
            <a:endParaRPr kumimoji="1" lang="ja-JP" altLang="en-US" dirty="0"/>
          </a:p>
        </p:txBody>
      </p:sp>
      <p:sp>
        <p:nvSpPr>
          <p:cNvPr id="23" name="テキスト プレースホルダー 22"/>
          <p:cNvSpPr>
            <a:spLocks noGrp="1"/>
          </p:cNvSpPr>
          <p:nvPr>
            <p:ph type="body" sz="quarter" idx="38"/>
          </p:nvPr>
        </p:nvSpPr>
        <p:spPr/>
        <p:txBody>
          <a:bodyPr/>
          <a:lstStyle/>
          <a:p>
            <a:r>
              <a:rPr kumimoji="1" lang="en-US" altLang="ja-JP" dirty="0" smtClean="0"/>
              <a:t>STRATEGY</a:t>
            </a:r>
            <a:endParaRPr kumimoji="1" lang="ja-JP" altLang="en-US" dirty="0"/>
          </a:p>
        </p:txBody>
      </p:sp>
      <p:sp>
        <p:nvSpPr>
          <p:cNvPr id="24" name="テキスト プレースホルダー 23"/>
          <p:cNvSpPr>
            <a:spLocks noGrp="1"/>
          </p:cNvSpPr>
          <p:nvPr>
            <p:ph type="body" sz="quarter" idx="39"/>
          </p:nvPr>
        </p:nvSpPr>
        <p:spPr/>
        <p:txBody>
          <a:bodyPr/>
          <a:lstStyle/>
          <a:p>
            <a:r>
              <a:rPr kumimoji="1" lang="en-US" altLang="ja-JP" dirty="0" smtClean="0"/>
              <a:t>INDIVISUAL</a:t>
            </a:r>
            <a:endParaRPr kumimoji="1" lang="ja-JP" altLang="en-US" dirty="0"/>
          </a:p>
        </p:txBody>
      </p:sp>
      <p:sp>
        <p:nvSpPr>
          <p:cNvPr id="25" name="テキスト プレースホルダー 24"/>
          <p:cNvSpPr>
            <a:spLocks noGrp="1"/>
          </p:cNvSpPr>
          <p:nvPr>
            <p:ph type="body" sz="quarter" idx="40"/>
          </p:nvPr>
        </p:nvSpPr>
        <p:spPr/>
        <p:txBody>
          <a:bodyPr/>
          <a:lstStyle/>
          <a:p>
            <a:r>
              <a:rPr kumimoji="1" lang="en-US" altLang="ja-JP" dirty="0" smtClean="0"/>
              <a:t>ORGANIZATION</a:t>
            </a:r>
            <a:endParaRPr kumimoji="1" lang="ja-JP" altLang="en-US" dirty="0"/>
          </a:p>
        </p:txBody>
      </p:sp>
      <p:sp>
        <p:nvSpPr>
          <p:cNvPr id="19" name="テキスト プレースホルダー 18"/>
          <p:cNvSpPr>
            <a:spLocks noGrp="1"/>
          </p:cNvSpPr>
          <p:nvPr>
            <p:ph type="body" sz="quarter" idx="13"/>
          </p:nvPr>
        </p:nvSpPr>
        <p:spPr/>
        <p:txBody>
          <a:bodyPr/>
          <a:lstStyle/>
          <a:p>
            <a:r>
              <a:rPr kumimoji="1" lang="en-US" altLang="ja-JP" dirty="0" smtClean="0"/>
              <a:t>HOW WE SUCCESS</a:t>
            </a:r>
            <a:endParaRPr kumimoji="1" lang="ja-JP" altLang="en-US" dirty="0"/>
          </a:p>
        </p:txBody>
      </p:sp>
      <p:sp>
        <p:nvSpPr>
          <p:cNvPr id="20" name="テキスト プレースホルダー 19"/>
          <p:cNvSpPr>
            <a:spLocks noGrp="1"/>
          </p:cNvSpPr>
          <p:nvPr>
            <p:ph type="body" sz="quarter" idx="14"/>
          </p:nvPr>
        </p:nvSpPr>
        <p:spPr/>
        <p:txBody>
          <a:bodyPr/>
          <a:lstStyle/>
          <a:p>
            <a:r>
              <a:rPr lang="en-US" altLang="ja-JP" dirty="0"/>
              <a:t>Per ea reque mentitum. In delenit vivendum his. Sit dicit recusabo contentiones te. Etiam civibus propriae nam cu, pri iudico alienum ne, meis persius ne est. Nam ea habemus principes, no integre docendi copiosae mea.</a:t>
            </a:r>
            <a:endParaRPr kumimoji="1" lang="ja-JP" altLang="en-US" dirty="0"/>
          </a:p>
        </p:txBody>
      </p:sp>
      <p:sp>
        <p:nvSpPr>
          <p:cNvPr id="26" name="テキスト プレースホルダー 25"/>
          <p:cNvSpPr>
            <a:spLocks noGrp="1"/>
          </p:cNvSpPr>
          <p:nvPr>
            <p:ph type="body" sz="quarter" idx="41"/>
          </p:nvPr>
        </p:nvSpPr>
        <p:spPr/>
        <p:txBody>
          <a:bodyPr/>
          <a:lstStyle/>
          <a:p>
            <a:r>
              <a:rPr kumimoji="1" lang="en-US" altLang="ja-JP" dirty="0" smtClean="0"/>
              <a:t>WHAT WE AIM FOR</a:t>
            </a:r>
            <a:endParaRPr kumimoji="1" lang="ja-JP" altLang="en-US" dirty="0"/>
          </a:p>
        </p:txBody>
      </p:sp>
      <p:sp>
        <p:nvSpPr>
          <p:cNvPr id="27" name="テキスト プレースホルダー 26"/>
          <p:cNvSpPr>
            <a:spLocks noGrp="1"/>
          </p:cNvSpPr>
          <p:nvPr>
            <p:ph type="body" sz="quarter" idx="42"/>
          </p:nvPr>
        </p:nvSpPr>
        <p:spPr/>
        <p:txBody>
          <a:bodyPr/>
          <a:lstStyle/>
          <a:p>
            <a:r>
              <a:rPr lang="en-US" altLang="ja-JP" dirty="0"/>
              <a:t>Nec etiam diceret in, semper reprimique ea pri. Cu sint facilis ius. Has et choro habemus, mel ut summo saperet vivendo. Modo sumo debet pro et, ne officiis facilisis pro. Qui alia fugit mundi ad, disputando omittantur in </a:t>
            </a:r>
            <a:r>
              <a:rPr lang="en-US" altLang="ja-JP" dirty="0" smtClean="0"/>
              <a:t>pri.</a:t>
            </a:r>
            <a:endParaRPr kumimoji="1" lang="ja-JP" altLang="en-US" dirty="0"/>
          </a:p>
        </p:txBody>
      </p:sp>
    </p:spTree>
    <p:extLst>
      <p:ext uri="{BB962C8B-B14F-4D97-AF65-F5344CB8AC3E}">
        <p14:creationId xmlns:p14="http://schemas.microsoft.com/office/powerpoint/2010/main" val="1987949997"/>
      </p:ext>
    </p:extLst>
  </p:cSld>
  <p:clrMapOvr>
    <a:masterClrMapping/>
  </p:clrMapOvr>
  <mc:AlternateContent xmlns:mc="http://schemas.openxmlformats.org/markup-compatibility/2006" xmlns:p14="http://schemas.microsoft.com/office/powerpoint/2010/main">
    <mc:Choice Requires="p14">
      <p:transition spd="slow" p14:dur="800" advTm="13583">
        <p14:flythrough/>
      </p:transition>
    </mc:Choice>
    <mc:Fallback xmlns="">
      <p:transition spd="slow" advTm="13583">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図プレースホルダー 1"/>
          <p:cNvSpPr>
            <a:spLocks noGrp="1"/>
          </p:cNvSpPr>
          <p:nvPr>
            <p:ph type="pic" sz="quarter" idx="12"/>
          </p:nvPr>
        </p:nvSpPr>
        <p:spPr/>
      </p:sp>
      <p:sp>
        <p:nvSpPr>
          <p:cNvPr id="3" name="テキスト プレースホルダー 2"/>
          <p:cNvSpPr>
            <a:spLocks noGrp="1"/>
          </p:cNvSpPr>
          <p:nvPr>
            <p:ph type="body" sz="quarter" idx="31"/>
          </p:nvPr>
        </p:nvSpPr>
        <p:spPr/>
        <p:txBody>
          <a:bodyPr/>
          <a:lstStyle/>
          <a:p>
            <a:endParaRPr kumimoji="1" lang="ja-JP" altLang="en-US"/>
          </a:p>
        </p:txBody>
      </p:sp>
      <p:sp>
        <p:nvSpPr>
          <p:cNvPr id="4" name="テキスト プレースホルダー 3"/>
          <p:cNvSpPr>
            <a:spLocks noGrp="1"/>
          </p:cNvSpPr>
          <p:nvPr>
            <p:ph type="body" sz="quarter" idx="32"/>
          </p:nvPr>
        </p:nvSpPr>
        <p:spPr/>
        <p:txBody>
          <a:bodyPr/>
          <a:lstStyle/>
          <a:p>
            <a:endParaRPr kumimoji="1" lang="ja-JP" altLang="en-US"/>
          </a:p>
        </p:txBody>
      </p:sp>
      <p:sp>
        <p:nvSpPr>
          <p:cNvPr id="5" name="テキスト プレースホルダー 4"/>
          <p:cNvSpPr>
            <a:spLocks noGrp="1"/>
          </p:cNvSpPr>
          <p:nvPr>
            <p:ph type="body" sz="quarter" idx="33"/>
          </p:nvPr>
        </p:nvSpPr>
        <p:spPr/>
        <p:txBody>
          <a:bodyPr/>
          <a:lstStyle/>
          <a:p>
            <a:endParaRPr kumimoji="1" lang="ja-JP" altLang="en-US"/>
          </a:p>
        </p:txBody>
      </p:sp>
      <p:sp>
        <p:nvSpPr>
          <p:cNvPr id="6" name="フッター プレースホルダー 5"/>
          <p:cNvSpPr>
            <a:spLocks noGrp="1"/>
          </p:cNvSpPr>
          <p:nvPr>
            <p:ph type="ftr" sz="quarter" idx="10"/>
          </p:nvPr>
        </p:nvSpPr>
        <p:spPr/>
        <p:txBody>
          <a:bodyPr/>
          <a:lstStyle/>
          <a:p>
            <a:r>
              <a:rPr lang="en-US" altLang="ja-JP" smtClean="0"/>
              <a:t>The Power of PowerPoint | thepopp.com</a:t>
            </a:r>
            <a:endParaRPr lang="ja-JP" altLang="en-US" dirty="0"/>
          </a:p>
        </p:txBody>
      </p:sp>
      <p:sp>
        <p:nvSpPr>
          <p:cNvPr id="7" name="スライド番号プレースホルダー 6"/>
          <p:cNvSpPr>
            <a:spLocks noGrp="1"/>
          </p:cNvSpPr>
          <p:nvPr>
            <p:ph type="sldNum" sz="quarter" idx="11"/>
          </p:nvPr>
        </p:nvSpPr>
        <p:spPr/>
        <p:txBody>
          <a:bodyPr/>
          <a:lstStyle/>
          <a:p>
            <a:fld id="{F95F845C-B07D-424A-A6EA-96D8F4A7E4C5}" type="slidenum">
              <a:rPr lang="ja-JP" altLang="en-US" smtClean="0"/>
              <a:pPr/>
              <a:t>15</a:t>
            </a:fld>
            <a:endParaRPr lang="ja-JP" altLang="en-US"/>
          </a:p>
        </p:txBody>
      </p:sp>
      <p:sp>
        <p:nvSpPr>
          <p:cNvPr id="8" name="テキスト プレースホルダー 7"/>
          <p:cNvSpPr>
            <a:spLocks noGrp="1"/>
          </p:cNvSpPr>
          <p:nvPr>
            <p:ph type="body" sz="quarter" idx="13"/>
          </p:nvPr>
        </p:nvSpPr>
        <p:spPr/>
        <p:txBody>
          <a:bodyPr/>
          <a:lstStyle/>
          <a:p>
            <a:endParaRPr kumimoji="1" lang="ja-JP" altLang="en-US"/>
          </a:p>
        </p:txBody>
      </p:sp>
      <p:pic>
        <p:nvPicPr>
          <p:cNvPr id="23" name="図プレースホルダー 22"/>
          <p:cNvPicPr>
            <a:picLocks noGrp="1" noChangeAspect="1"/>
          </p:cNvPicPr>
          <p:nvPr>
            <p:ph type="pic" sz="quarter" idx="14"/>
          </p:nvPr>
        </p:nvPicPr>
        <p:blipFill>
          <a:blip r:embed="rId2" cstate="print">
            <a:extLst>
              <a:ext uri="{28A0092B-C50C-407E-A947-70E740481C1C}">
                <a14:useLocalDpi xmlns:a14="http://schemas.microsoft.com/office/drawing/2010/main" val="0"/>
              </a:ext>
            </a:extLst>
          </a:blip>
          <a:srcRect l="16211" r="16211"/>
          <a:stretch>
            <a:fillRect/>
          </a:stretch>
        </p:blipFill>
        <p:spPr/>
      </p:pic>
      <p:sp>
        <p:nvSpPr>
          <p:cNvPr id="10" name="テキスト プレースホルダー 9"/>
          <p:cNvSpPr>
            <a:spLocks noGrp="1"/>
          </p:cNvSpPr>
          <p:nvPr>
            <p:ph type="body" sz="quarter" idx="21"/>
          </p:nvPr>
        </p:nvSpPr>
        <p:spPr/>
        <p:txBody>
          <a:bodyPr/>
          <a:lstStyle/>
          <a:p>
            <a:r>
              <a:rPr lang="en-US" altLang="ja-JP" dirty="0"/>
              <a:t>MORE </a:t>
            </a:r>
            <a:r>
              <a:rPr lang="en-US" altLang="ja-JP" dirty="0" smtClean="0"/>
              <a:t>CUSTOMERS</a:t>
            </a:r>
            <a:endParaRPr lang="en-US" altLang="ja-JP" dirty="0"/>
          </a:p>
        </p:txBody>
      </p:sp>
      <p:sp>
        <p:nvSpPr>
          <p:cNvPr id="11" name="テキスト プレースホルダー 10"/>
          <p:cNvSpPr>
            <a:spLocks noGrp="1"/>
          </p:cNvSpPr>
          <p:nvPr>
            <p:ph type="body" sz="quarter" idx="22"/>
          </p:nvPr>
        </p:nvSpPr>
        <p:spPr/>
        <p:txBody>
          <a:bodyPr/>
          <a:lstStyle/>
          <a:p>
            <a:r>
              <a:rPr lang="en-US" altLang="ja-JP" dirty="0"/>
              <a:t>Tractatos splendide et has, no soleat inciderint mea. Ipsum viderer vis in, libris iriure latine quo ex. Eam ea intellegebat delicatissimi, pro te veritus consectetuer.</a:t>
            </a:r>
          </a:p>
          <a:p>
            <a:endParaRPr kumimoji="1" lang="ja-JP" altLang="en-US" dirty="0"/>
          </a:p>
        </p:txBody>
      </p:sp>
      <p:sp>
        <p:nvSpPr>
          <p:cNvPr id="12" name="テキスト プレースホルダー 11"/>
          <p:cNvSpPr>
            <a:spLocks noGrp="1"/>
          </p:cNvSpPr>
          <p:nvPr>
            <p:ph type="body" sz="quarter" idx="23"/>
          </p:nvPr>
        </p:nvSpPr>
        <p:spPr/>
        <p:txBody>
          <a:bodyPr/>
          <a:lstStyle/>
          <a:p>
            <a:endParaRPr kumimoji="1" lang="ja-JP" altLang="en-US"/>
          </a:p>
        </p:txBody>
      </p:sp>
      <p:pic>
        <p:nvPicPr>
          <p:cNvPr id="24" name="図プレースホルダー 23"/>
          <p:cNvPicPr>
            <a:picLocks noGrp="1" noChangeAspect="1"/>
          </p:cNvPicPr>
          <p:nvPr>
            <p:ph type="pic" sz="quarter" idx="24"/>
          </p:nvPr>
        </p:nvPicPr>
        <p:blipFill>
          <a:blip r:embed="rId3" cstate="print">
            <a:extLst>
              <a:ext uri="{28A0092B-C50C-407E-A947-70E740481C1C}">
                <a14:useLocalDpi xmlns:a14="http://schemas.microsoft.com/office/drawing/2010/main" val="0"/>
              </a:ext>
            </a:extLst>
          </a:blip>
          <a:srcRect l="16286" r="16286"/>
          <a:stretch>
            <a:fillRect/>
          </a:stretch>
        </p:blipFill>
        <p:spPr/>
      </p:pic>
      <p:sp>
        <p:nvSpPr>
          <p:cNvPr id="14" name="テキスト プレースホルダー 13"/>
          <p:cNvSpPr>
            <a:spLocks noGrp="1"/>
          </p:cNvSpPr>
          <p:nvPr>
            <p:ph type="body" sz="quarter" idx="25"/>
          </p:nvPr>
        </p:nvSpPr>
        <p:spPr/>
        <p:txBody>
          <a:bodyPr/>
          <a:lstStyle/>
          <a:p>
            <a:r>
              <a:rPr lang="en-US" altLang="ja-JP" dirty="0"/>
              <a:t>WORLD-LEADING</a:t>
            </a:r>
            <a:endParaRPr kumimoji="1" lang="ja-JP" altLang="en-US" dirty="0"/>
          </a:p>
        </p:txBody>
      </p:sp>
      <p:sp>
        <p:nvSpPr>
          <p:cNvPr id="15" name="テキスト プレースホルダー 14"/>
          <p:cNvSpPr>
            <a:spLocks noGrp="1"/>
          </p:cNvSpPr>
          <p:nvPr>
            <p:ph type="body" sz="quarter" idx="26"/>
          </p:nvPr>
        </p:nvSpPr>
        <p:spPr/>
        <p:txBody>
          <a:bodyPr/>
          <a:lstStyle/>
          <a:p>
            <a:r>
              <a:rPr lang="en-US" altLang="ja-JP" dirty="0"/>
              <a:t>Oblique efficiendi sed ex, vim dolorem erroribus ad, te veri lucilius mel. Quidam eruditi ea vis.</a:t>
            </a:r>
          </a:p>
          <a:p>
            <a:endParaRPr kumimoji="1" lang="ja-JP" altLang="en-US" dirty="0"/>
          </a:p>
        </p:txBody>
      </p:sp>
      <p:sp>
        <p:nvSpPr>
          <p:cNvPr id="16" name="テキスト プレースホルダー 15"/>
          <p:cNvSpPr>
            <a:spLocks noGrp="1"/>
          </p:cNvSpPr>
          <p:nvPr>
            <p:ph type="body" sz="quarter" idx="27"/>
          </p:nvPr>
        </p:nvSpPr>
        <p:spPr/>
        <p:txBody>
          <a:bodyPr/>
          <a:lstStyle/>
          <a:p>
            <a:endParaRPr kumimoji="1" lang="ja-JP" altLang="en-US"/>
          </a:p>
        </p:txBody>
      </p:sp>
      <p:pic>
        <p:nvPicPr>
          <p:cNvPr id="25" name="図プレースホルダー 24"/>
          <p:cNvPicPr>
            <a:picLocks noGrp="1" noChangeAspect="1"/>
          </p:cNvPicPr>
          <p:nvPr>
            <p:ph type="pic" sz="quarter" idx="28"/>
          </p:nvPr>
        </p:nvPicPr>
        <p:blipFill>
          <a:blip r:embed="rId4" cstate="print">
            <a:extLst>
              <a:ext uri="{28A0092B-C50C-407E-A947-70E740481C1C}">
                <a14:useLocalDpi xmlns:a14="http://schemas.microsoft.com/office/drawing/2010/main" val="0"/>
              </a:ext>
            </a:extLst>
          </a:blip>
          <a:srcRect l="16286" r="16286"/>
          <a:stretch>
            <a:fillRect/>
          </a:stretch>
        </p:blipFill>
        <p:spPr/>
      </p:pic>
      <p:sp>
        <p:nvSpPr>
          <p:cNvPr id="18" name="テキスト プレースホルダー 17"/>
          <p:cNvSpPr>
            <a:spLocks noGrp="1"/>
          </p:cNvSpPr>
          <p:nvPr>
            <p:ph type="body" sz="quarter" idx="29"/>
          </p:nvPr>
        </p:nvSpPr>
        <p:spPr/>
        <p:txBody>
          <a:bodyPr/>
          <a:lstStyle/>
          <a:p>
            <a:r>
              <a:rPr lang="en-US" altLang="ja-JP" dirty="0"/>
              <a:t>NUMBER </a:t>
            </a:r>
            <a:r>
              <a:rPr lang="en-US" altLang="ja-JP" dirty="0" smtClean="0"/>
              <a:t>ONE</a:t>
            </a:r>
            <a:endParaRPr lang="en-US" altLang="ja-JP" dirty="0"/>
          </a:p>
        </p:txBody>
      </p:sp>
      <p:sp>
        <p:nvSpPr>
          <p:cNvPr id="19" name="テキスト プレースホルダー 18"/>
          <p:cNvSpPr>
            <a:spLocks noGrp="1"/>
          </p:cNvSpPr>
          <p:nvPr>
            <p:ph type="body" sz="quarter" idx="30"/>
          </p:nvPr>
        </p:nvSpPr>
        <p:spPr/>
        <p:txBody>
          <a:bodyPr/>
          <a:lstStyle/>
          <a:p>
            <a:r>
              <a:rPr lang="en-US" altLang="ja-JP" dirty="0"/>
              <a:t>Aliquip mentitum est id, vis nostro democritum ea. Ea ornatus efficiendi eos, his erant conclusionemque cu. Id qui viris contentiones, mea dicam percipit no.</a:t>
            </a:r>
          </a:p>
          <a:p>
            <a:endParaRPr kumimoji="1" lang="ja-JP" altLang="en-US" dirty="0"/>
          </a:p>
        </p:txBody>
      </p:sp>
    </p:spTree>
    <p:extLst>
      <p:ext uri="{BB962C8B-B14F-4D97-AF65-F5344CB8AC3E}">
        <p14:creationId xmlns:p14="http://schemas.microsoft.com/office/powerpoint/2010/main" val="3083463246"/>
      </p:ext>
    </p:extLst>
  </p:cSld>
  <p:clrMapOvr>
    <a:masterClrMapping/>
  </p:clrMapOvr>
  <mc:AlternateContent xmlns:mc="http://schemas.openxmlformats.org/markup-compatibility/2006" xmlns:p14="http://schemas.microsoft.com/office/powerpoint/2010/main">
    <mc:Choice Requires="p14">
      <p:transition spd="slow" p14:dur="1250" advTm="8894">
        <p14:flip dir="r"/>
      </p:transition>
    </mc:Choice>
    <mc:Fallback xmlns="">
      <p:transition spd="slow" advTm="8894">
        <p:fade/>
      </p:transition>
    </mc:Fallback>
  </mc:AlternateContent>
  <p:timing>
    <p:tnLst>
      <p:par>
        <p:cTn id="1" dur="indefinite" restart="never" nodeType="tmRoot"/>
      </p:par>
    </p:tnLst>
    <p:bldLst>
      <p:bldP spid="3" grpId="0" animBg="1">
        <p:tmplLst>
          <p:tmpl>
            <p:tnLst>
              <p:par>
                <p:cTn presetID="31" presetClass="entr" presetSubtype="0" fill="hold" nodeType="afterEffect">
                  <p:stCondLst>
                    <p:cond delay="0"/>
                  </p:stCondLst>
                  <p:childTnLst>
                    <p:set>
                      <p:cBhvr>
                        <p:cTn dur="1" fill="hold">
                          <p:stCondLst>
                            <p:cond delay="0"/>
                          </p:stCondLst>
                        </p:cTn>
                        <p:tgtEl>
                          <p:spTgt spid="3"/>
                        </p:tgtEl>
                        <p:attrNameLst>
                          <p:attrName>style.visibility</p:attrName>
                        </p:attrNameLst>
                      </p:cBhvr>
                      <p:to>
                        <p:strVal val="visible"/>
                      </p:to>
                    </p:set>
                    <p:anim calcmode="lin" valueType="num">
                      <p:cBhvr>
                        <p:cTn dur="500" fill="hold"/>
                        <p:tgtEl>
                          <p:spTgt spid="3"/>
                        </p:tgtEl>
                        <p:attrNameLst>
                          <p:attrName>ppt_w</p:attrName>
                        </p:attrNameLst>
                      </p:cBhvr>
                      <p:tavLst>
                        <p:tav tm="0">
                          <p:val>
                            <p:fltVal val="0"/>
                          </p:val>
                        </p:tav>
                        <p:tav tm="100000">
                          <p:val>
                            <p:strVal val="#ppt_w"/>
                          </p:val>
                        </p:tav>
                      </p:tavLst>
                    </p:anim>
                    <p:anim calcmode="lin" valueType="num">
                      <p:cBhvr>
                        <p:cTn dur="500" fill="hold"/>
                        <p:tgtEl>
                          <p:spTgt spid="3"/>
                        </p:tgtEl>
                        <p:attrNameLst>
                          <p:attrName>ppt_h</p:attrName>
                        </p:attrNameLst>
                      </p:cBhvr>
                      <p:tavLst>
                        <p:tav tm="0">
                          <p:val>
                            <p:fltVal val="0"/>
                          </p:val>
                        </p:tav>
                        <p:tav tm="100000">
                          <p:val>
                            <p:strVal val="#ppt_h"/>
                          </p:val>
                        </p:tav>
                      </p:tavLst>
                    </p:anim>
                    <p:anim calcmode="lin" valueType="num">
                      <p:cBhvr>
                        <p:cTn dur="500" fill="hold"/>
                        <p:tgtEl>
                          <p:spTgt spid="3"/>
                        </p:tgtEl>
                        <p:attrNameLst>
                          <p:attrName>style.rotation</p:attrName>
                        </p:attrNameLst>
                      </p:cBhvr>
                      <p:tavLst>
                        <p:tav tm="0">
                          <p:val>
                            <p:fltVal val="90"/>
                          </p:val>
                        </p:tav>
                        <p:tav tm="100000">
                          <p:val>
                            <p:fltVal val="0"/>
                          </p:val>
                        </p:tav>
                      </p:tavLst>
                    </p:anim>
                    <p:animEffect transition="in" filter="fade">
                      <p:cBhvr>
                        <p:cTn dur="500"/>
                        <p:tgtEl>
                          <p:spTgt spid="3"/>
                        </p:tgtEl>
                      </p:cBhvr>
                    </p:animEffect>
                  </p:childTnLst>
                </p:cTn>
              </p:par>
            </p:tnLst>
          </p:tmpl>
        </p:tmplLst>
      </p:bldP>
      <p:bldP spid="4" grpId="0" animBg="1">
        <p:tmplLst>
          <p:tmpl>
            <p:tnLst>
              <p:par>
                <p:cTn presetID="31" presetClass="entr" presetSubtype="0" fill="hold" nodeType="afterEffect">
                  <p:stCondLst>
                    <p:cond delay="0"/>
                  </p:stCondLst>
                  <p:childTnLst>
                    <p:set>
                      <p:cBhvr>
                        <p:cTn dur="1" fill="hold">
                          <p:stCondLst>
                            <p:cond delay="0"/>
                          </p:stCondLst>
                        </p:cTn>
                        <p:tgtEl>
                          <p:spTgt spid="4"/>
                        </p:tgtEl>
                        <p:attrNameLst>
                          <p:attrName>style.visibility</p:attrName>
                        </p:attrNameLst>
                      </p:cBhvr>
                      <p:to>
                        <p:strVal val="visible"/>
                      </p:to>
                    </p:set>
                    <p:anim calcmode="lin" valueType="num">
                      <p:cBhvr>
                        <p:cTn dur="500" fill="hold"/>
                        <p:tgtEl>
                          <p:spTgt spid="4"/>
                        </p:tgtEl>
                        <p:attrNameLst>
                          <p:attrName>ppt_w</p:attrName>
                        </p:attrNameLst>
                      </p:cBhvr>
                      <p:tavLst>
                        <p:tav tm="0">
                          <p:val>
                            <p:fltVal val="0"/>
                          </p:val>
                        </p:tav>
                        <p:tav tm="100000">
                          <p:val>
                            <p:strVal val="#ppt_w"/>
                          </p:val>
                        </p:tav>
                      </p:tavLst>
                    </p:anim>
                    <p:anim calcmode="lin" valueType="num">
                      <p:cBhvr>
                        <p:cTn dur="500" fill="hold"/>
                        <p:tgtEl>
                          <p:spTgt spid="4"/>
                        </p:tgtEl>
                        <p:attrNameLst>
                          <p:attrName>ppt_h</p:attrName>
                        </p:attrNameLst>
                      </p:cBhvr>
                      <p:tavLst>
                        <p:tav tm="0">
                          <p:val>
                            <p:fltVal val="0"/>
                          </p:val>
                        </p:tav>
                        <p:tav tm="100000">
                          <p:val>
                            <p:strVal val="#ppt_h"/>
                          </p:val>
                        </p:tav>
                      </p:tavLst>
                    </p:anim>
                    <p:anim calcmode="lin" valueType="num">
                      <p:cBhvr>
                        <p:cTn dur="500" fill="hold"/>
                        <p:tgtEl>
                          <p:spTgt spid="4"/>
                        </p:tgtEl>
                        <p:attrNameLst>
                          <p:attrName>style.rotation</p:attrName>
                        </p:attrNameLst>
                      </p:cBhvr>
                      <p:tavLst>
                        <p:tav tm="0">
                          <p:val>
                            <p:fltVal val="90"/>
                          </p:val>
                        </p:tav>
                        <p:tav tm="100000">
                          <p:val>
                            <p:fltVal val="0"/>
                          </p:val>
                        </p:tav>
                      </p:tavLst>
                    </p:anim>
                    <p:animEffect transition="in" filter="fade">
                      <p:cBhvr>
                        <p:cTn dur="500"/>
                        <p:tgtEl>
                          <p:spTgt spid="4"/>
                        </p:tgtEl>
                      </p:cBhvr>
                    </p:animEffect>
                  </p:childTnLst>
                </p:cTn>
              </p:par>
            </p:tnLst>
          </p:tmpl>
        </p:tmplLst>
      </p:bldP>
      <p:bldP spid="5" grpId="0" animBg="1">
        <p:tmplLst>
          <p:tmpl>
            <p:tnLst>
              <p:par>
                <p:cTn presetID="31" presetClass="entr" presetSubtype="0" fill="hold" nodeType="afterEffect">
                  <p:stCondLst>
                    <p:cond delay="0"/>
                  </p:stCondLst>
                  <p:childTnLst>
                    <p:set>
                      <p:cBhvr>
                        <p:cTn dur="1" fill="hold">
                          <p:stCondLst>
                            <p:cond delay="0"/>
                          </p:stCondLst>
                        </p:cTn>
                        <p:tgtEl>
                          <p:spTgt spid="5"/>
                        </p:tgtEl>
                        <p:attrNameLst>
                          <p:attrName>style.visibility</p:attrName>
                        </p:attrNameLst>
                      </p:cBhvr>
                      <p:to>
                        <p:strVal val="visible"/>
                      </p:to>
                    </p:set>
                    <p:anim calcmode="lin" valueType="num">
                      <p:cBhvr>
                        <p:cTn dur="500" fill="hold"/>
                        <p:tgtEl>
                          <p:spTgt spid="5"/>
                        </p:tgtEl>
                        <p:attrNameLst>
                          <p:attrName>ppt_w</p:attrName>
                        </p:attrNameLst>
                      </p:cBhvr>
                      <p:tavLst>
                        <p:tav tm="0">
                          <p:val>
                            <p:fltVal val="0"/>
                          </p:val>
                        </p:tav>
                        <p:tav tm="100000">
                          <p:val>
                            <p:strVal val="#ppt_w"/>
                          </p:val>
                        </p:tav>
                      </p:tavLst>
                    </p:anim>
                    <p:anim calcmode="lin" valueType="num">
                      <p:cBhvr>
                        <p:cTn dur="500" fill="hold"/>
                        <p:tgtEl>
                          <p:spTgt spid="5"/>
                        </p:tgtEl>
                        <p:attrNameLst>
                          <p:attrName>ppt_h</p:attrName>
                        </p:attrNameLst>
                      </p:cBhvr>
                      <p:tavLst>
                        <p:tav tm="0">
                          <p:val>
                            <p:fltVal val="0"/>
                          </p:val>
                        </p:tav>
                        <p:tav tm="100000">
                          <p:val>
                            <p:strVal val="#ppt_h"/>
                          </p:val>
                        </p:tav>
                      </p:tavLst>
                    </p:anim>
                    <p:anim calcmode="lin" valueType="num">
                      <p:cBhvr>
                        <p:cTn dur="500" fill="hold"/>
                        <p:tgtEl>
                          <p:spTgt spid="5"/>
                        </p:tgtEl>
                        <p:attrNameLst>
                          <p:attrName>style.rotation</p:attrName>
                        </p:attrNameLst>
                      </p:cBhvr>
                      <p:tavLst>
                        <p:tav tm="0">
                          <p:val>
                            <p:fltVal val="90"/>
                          </p:val>
                        </p:tav>
                        <p:tav tm="100000">
                          <p:val>
                            <p:fltVal val="0"/>
                          </p:val>
                        </p:tav>
                      </p:tavLst>
                    </p:anim>
                    <p:animEffect transition="in" filter="fade">
                      <p:cBhvr>
                        <p:cTn dur="500"/>
                        <p:tgtEl>
                          <p:spTgt spid="5"/>
                        </p:tgtEl>
                      </p:cBhvr>
                    </p:animEffect>
                  </p:childTnLst>
                </p:cTn>
              </p:par>
            </p:tnLst>
          </p:tmpl>
        </p:tmplLst>
      </p:bldP>
      <p:bldP spid="8" grpId="0" animBg="1">
        <p:tmplLst>
          <p:tmpl>
            <p:tnLst>
              <p:par>
                <p:cTn presetID="31" presetClass="entr" presetSubtype="0" fill="hold" nodeType="withEffect">
                  <p:stCondLst>
                    <p:cond delay="250"/>
                  </p:stCondLst>
                  <p:childTnLst>
                    <p:set>
                      <p:cBhvr>
                        <p:cTn dur="1" fill="hold">
                          <p:stCondLst>
                            <p:cond delay="0"/>
                          </p:stCondLst>
                        </p:cTn>
                        <p:tgtEl>
                          <p:spTgt spid="8"/>
                        </p:tgtEl>
                        <p:attrNameLst>
                          <p:attrName>style.visibility</p:attrName>
                        </p:attrNameLst>
                      </p:cBhvr>
                      <p:to>
                        <p:strVal val="visible"/>
                      </p:to>
                    </p:set>
                    <p:anim calcmode="lin" valueType="num">
                      <p:cBhvr>
                        <p:cTn dur="500" fill="hold"/>
                        <p:tgtEl>
                          <p:spTgt spid="8"/>
                        </p:tgtEl>
                        <p:attrNameLst>
                          <p:attrName>ppt_w</p:attrName>
                        </p:attrNameLst>
                      </p:cBhvr>
                      <p:tavLst>
                        <p:tav tm="0">
                          <p:val>
                            <p:fltVal val="0"/>
                          </p:val>
                        </p:tav>
                        <p:tav tm="100000">
                          <p:val>
                            <p:strVal val="#ppt_w"/>
                          </p:val>
                        </p:tav>
                      </p:tavLst>
                    </p:anim>
                    <p:anim calcmode="lin" valueType="num">
                      <p:cBhvr>
                        <p:cTn dur="500" fill="hold"/>
                        <p:tgtEl>
                          <p:spTgt spid="8"/>
                        </p:tgtEl>
                        <p:attrNameLst>
                          <p:attrName>ppt_h</p:attrName>
                        </p:attrNameLst>
                      </p:cBhvr>
                      <p:tavLst>
                        <p:tav tm="0">
                          <p:val>
                            <p:fltVal val="0"/>
                          </p:val>
                        </p:tav>
                        <p:tav tm="100000">
                          <p:val>
                            <p:strVal val="#ppt_h"/>
                          </p:val>
                        </p:tav>
                      </p:tavLst>
                    </p:anim>
                    <p:anim calcmode="lin" valueType="num">
                      <p:cBhvr>
                        <p:cTn dur="500" fill="hold"/>
                        <p:tgtEl>
                          <p:spTgt spid="8"/>
                        </p:tgtEl>
                        <p:attrNameLst>
                          <p:attrName>style.rotation</p:attrName>
                        </p:attrNameLst>
                      </p:cBhvr>
                      <p:tavLst>
                        <p:tav tm="0">
                          <p:val>
                            <p:fltVal val="90"/>
                          </p:val>
                        </p:tav>
                        <p:tav tm="100000">
                          <p:val>
                            <p:fltVal val="0"/>
                          </p:val>
                        </p:tav>
                      </p:tavLst>
                    </p:anim>
                    <p:animEffect transition="in" filter="fade">
                      <p:cBhvr>
                        <p:cTn dur="500"/>
                        <p:tgtEl>
                          <p:spTgt spid="8"/>
                        </p:tgtEl>
                      </p:cBhvr>
                    </p:animEffect>
                  </p:childTnLst>
                </p:cTn>
              </p:par>
            </p:tnLst>
          </p:tmpl>
        </p:tmplLst>
      </p:bldP>
      <p:bldP spid="10" grpId="0" build="p">
        <p:tmplLst>
          <p:tmpl lvl="1">
            <p:tnLst>
              <p:par>
                <p:cTn presetID="14" presetClass="entr" presetSubtype="10" fill="hold" nodeType="afterEffect">
                  <p:stCondLst>
                    <p:cond delay="0"/>
                  </p:stCondLst>
                  <p:iterate type="lt">
                    <p:tmPct val="5000"/>
                  </p:iterate>
                  <p:childTnLst>
                    <p:set>
                      <p:cBhvr>
                        <p:cTn dur="1" fill="hold">
                          <p:stCondLst>
                            <p:cond delay="0"/>
                          </p:stCondLst>
                        </p:cTn>
                        <p:tgtEl>
                          <p:spTgt spid="10"/>
                        </p:tgtEl>
                        <p:attrNameLst>
                          <p:attrName>style.visibility</p:attrName>
                        </p:attrNameLst>
                      </p:cBhvr>
                      <p:to>
                        <p:strVal val="visible"/>
                      </p:to>
                    </p:set>
                    <p:animEffect transition="in" filter="randombar(horizontal)">
                      <p:cBhvr>
                        <p:cTn dur="500"/>
                        <p:tgtEl>
                          <p:spTgt spid="10"/>
                        </p:tgtEl>
                      </p:cBhvr>
                    </p:animEffect>
                  </p:childTnLst>
                </p:cTn>
              </p:par>
            </p:tnLst>
          </p:tmpl>
        </p:tmplLst>
      </p:bldP>
      <p:bldP spid="11" grpId="0" build="p">
        <p:tmplLst>
          <p:tmpl lvl="1">
            <p:tnLst>
              <p:par>
                <p:cTn presetID="10" presetClass="entr" presetSubtype="0" fill="hold" nodeType="afterEffect">
                  <p:stCondLst>
                    <p:cond delay="0"/>
                  </p:stCondLst>
                  <p:childTnLst>
                    <p:set>
                      <p:cBhvr>
                        <p:cTn dur="1" fill="hold">
                          <p:stCondLst>
                            <p:cond delay="0"/>
                          </p:stCondLst>
                        </p:cTn>
                        <p:tgtEl>
                          <p:spTgt spid="11"/>
                        </p:tgtEl>
                        <p:attrNameLst>
                          <p:attrName>style.visibility</p:attrName>
                        </p:attrNameLst>
                      </p:cBhvr>
                      <p:to>
                        <p:strVal val="visible"/>
                      </p:to>
                    </p:set>
                    <p:animEffect transition="in" filter="fade">
                      <p:cBhvr>
                        <p:cTn dur="750"/>
                        <p:tgtEl>
                          <p:spTgt spid="11"/>
                        </p:tgtEl>
                      </p:cBhvr>
                    </p:animEffect>
                  </p:childTnLst>
                </p:cTn>
              </p:par>
            </p:tnLst>
          </p:tmpl>
        </p:tmplLst>
      </p:bldP>
      <p:bldP spid="12" grpId="0" animBg="1">
        <p:tmplLst>
          <p:tmpl>
            <p:tnLst>
              <p:par>
                <p:cTn presetID="31" presetClass="entr" presetSubtype="0" fill="hold" nodeType="withEffect">
                  <p:stCondLst>
                    <p:cond delay="250"/>
                  </p:stCondLst>
                  <p:childTnLst>
                    <p:set>
                      <p:cBhvr>
                        <p:cTn dur="1" fill="hold">
                          <p:stCondLst>
                            <p:cond delay="0"/>
                          </p:stCondLst>
                        </p:cTn>
                        <p:tgtEl>
                          <p:spTgt spid="12"/>
                        </p:tgtEl>
                        <p:attrNameLst>
                          <p:attrName>style.visibility</p:attrName>
                        </p:attrNameLst>
                      </p:cBhvr>
                      <p:to>
                        <p:strVal val="visible"/>
                      </p:to>
                    </p:set>
                    <p:anim calcmode="lin" valueType="num">
                      <p:cBhvr>
                        <p:cTn dur="500" fill="hold"/>
                        <p:tgtEl>
                          <p:spTgt spid="12"/>
                        </p:tgtEl>
                        <p:attrNameLst>
                          <p:attrName>ppt_w</p:attrName>
                        </p:attrNameLst>
                      </p:cBhvr>
                      <p:tavLst>
                        <p:tav tm="0">
                          <p:val>
                            <p:fltVal val="0"/>
                          </p:val>
                        </p:tav>
                        <p:tav tm="100000">
                          <p:val>
                            <p:strVal val="#ppt_w"/>
                          </p:val>
                        </p:tav>
                      </p:tavLst>
                    </p:anim>
                    <p:anim calcmode="lin" valueType="num">
                      <p:cBhvr>
                        <p:cTn dur="500" fill="hold"/>
                        <p:tgtEl>
                          <p:spTgt spid="12"/>
                        </p:tgtEl>
                        <p:attrNameLst>
                          <p:attrName>ppt_h</p:attrName>
                        </p:attrNameLst>
                      </p:cBhvr>
                      <p:tavLst>
                        <p:tav tm="0">
                          <p:val>
                            <p:fltVal val="0"/>
                          </p:val>
                        </p:tav>
                        <p:tav tm="100000">
                          <p:val>
                            <p:strVal val="#ppt_h"/>
                          </p:val>
                        </p:tav>
                      </p:tavLst>
                    </p:anim>
                    <p:anim calcmode="lin" valueType="num">
                      <p:cBhvr>
                        <p:cTn dur="500" fill="hold"/>
                        <p:tgtEl>
                          <p:spTgt spid="12"/>
                        </p:tgtEl>
                        <p:attrNameLst>
                          <p:attrName>style.rotation</p:attrName>
                        </p:attrNameLst>
                      </p:cBhvr>
                      <p:tavLst>
                        <p:tav tm="0">
                          <p:val>
                            <p:fltVal val="90"/>
                          </p:val>
                        </p:tav>
                        <p:tav tm="100000">
                          <p:val>
                            <p:fltVal val="0"/>
                          </p:val>
                        </p:tav>
                      </p:tavLst>
                    </p:anim>
                    <p:animEffect transition="in" filter="fade">
                      <p:cBhvr>
                        <p:cTn dur="500"/>
                        <p:tgtEl>
                          <p:spTgt spid="12"/>
                        </p:tgtEl>
                      </p:cBhvr>
                    </p:animEffect>
                  </p:childTnLst>
                </p:cTn>
              </p:par>
            </p:tnLst>
          </p:tmpl>
        </p:tmplLst>
      </p:bldP>
      <p:bldP spid="14" grpId="0" build="p">
        <p:tmplLst>
          <p:tmpl lvl="1">
            <p:tnLst>
              <p:par>
                <p:cTn presetID="14" presetClass="entr" presetSubtype="10" fill="hold" nodeType="afterEffect">
                  <p:stCondLst>
                    <p:cond delay="0"/>
                  </p:stCondLst>
                  <p:iterate type="lt">
                    <p:tmPct val="5000"/>
                  </p:iterate>
                  <p:childTnLst>
                    <p:set>
                      <p:cBhvr>
                        <p:cTn dur="1" fill="hold">
                          <p:stCondLst>
                            <p:cond delay="0"/>
                          </p:stCondLst>
                        </p:cTn>
                        <p:tgtEl>
                          <p:spTgt spid="14"/>
                        </p:tgtEl>
                        <p:attrNameLst>
                          <p:attrName>style.visibility</p:attrName>
                        </p:attrNameLst>
                      </p:cBhvr>
                      <p:to>
                        <p:strVal val="visible"/>
                      </p:to>
                    </p:set>
                    <p:animEffect transition="in" filter="randombar(horizontal)">
                      <p:cBhvr>
                        <p:cTn dur="500"/>
                        <p:tgtEl>
                          <p:spTgt spid="14"/>
                        </p:tgtEl>
                      </p:cBhvr>
                    </p:animEffect>
                  </p:childTnLst>
                </p:cTn>
              </p:par>
            </p:tnLst>
          </p:tmpl>
        </p:tmplLst>
      </p:bldP>
      <p:bldP spid="15" grpId="0" build="p">
        <p:tmplLst>
          <p:tmpl lvl="1">
            <p:tnLst>
              <p:par>
                <p:cTn presetID="10" presetClass="entr" presetSubtype="0" fill="hold" nodeType="afterEffect">
                  <p:stCondLst>
                    <p:cond delay="0"/>
                  </p:stCondLst>
                  <p:childTnLst>
                    <p:set>
                      <p:cBhvr>
                        <p:cTn dur="1" fill="hold">
                          <p:stCondLst>
                            <p:cond delay="0"/>
                          </p:stCondLst>
                        </p:cTn>
                        <p:tgtEl>
                          <p:spTgt spid="15"/>
                        </p:tgtEl>
                        <p:attrNameLst>
                          <p:attrName>style.visibility</p:attrName>
                        </p:attrNameLst>
                      </p:cBhvr>
                      <p:to>
                        <p:strVal val="visible"/>
                      </p:to>
                    </p:set>
                    <p:animEffect transition="in" filter="fade">
                      <p:cBhvr>
                        <p:cTn dur="750"/>
                        <p:tgtEl>
                          <p:spTgt spid="15"/>
                        </p:tgtEl>
                      </p:cBhvr>
                    </p:animEffect>
                  </p:childTnLst>
                </p:cTn>
              </p:par>
            </p:tnLst>
          </p:tmpl>
        </p:tmplLst>
      </p:bldP>
      <p:bldP spid="16" grpId="0" animBg="1">
        <p:tmplLst>
          <p:tmpl>
            <p:tnLst>
              <p:par>
                <p:cTn presetID="31" presetClass="entr" presetSubtype="0" fill="hold" nodeType="withEffect">
                  <p:stCondLst>
                    <p:cond delay="250"/>
                  </p:stCondLst>
                  <p:childTnLst>
                    <p:set>
                      <p:cBhvr>
                        <p:cTn dur="1" fill="hold">
                          <p:stCondLst>
                            <p:cond delay="0"/>
                          </p:stCondLst>
                        </p:cTn>
                        <p:tgtEl>
                          <p:spTgt spid="16"/>
                        </p:tgtEl>
                        <p:attrNameLst>
                          <p:attrName>style.visibility</p:attrName>
                        </p:attrNameLst>
                      </p:cBhvr>
                      <p:to>
                        <p:strVal val="visible"/>
                      </p:to>
                    </p:set>
                    <p:anim calcmode="lin" valueType="num">
                      <p:cBhvr>
                        <p:cTn dur="500" fill="hold"/>
                        <p:tgtEl>
                          <p:spTgt spid="16"/>
                        </p:tgtEl>
                        <p:attrNameLst>
                          <p:attrName>ppt_w</p:attrName>
                        </p:attrNameLst>
                      </p:cBhvr>
                      <p:tavLst>
                        <p:tav tm="0">
                          <p:val>
                            <p:fltVal val="0"/>
                          </p:val>
                        </p:tav>
                        <p:tav tm="100000">
                          <p:val>
                            <p:strVal val="#ppt_w"/>
                          </p:val>
                        </p:tav>
                      </p:tavLst>
                    </p:anim>
                    <p:anim calcmode="lin" valueType="num">
                      <p:cBhvr>
                        <p:cTn dur="500" fill="hold"/>
                        <p:tgtEl>
                          <p:spTgt spid="16"/>
                        </p:tgtEl>
                        <p:attrNameLst>
                          <p:attrName>ppt_h</p:attrName>
                        </p:attrNameLst>
                      </p:cBhvr>
                      <p:tavLst>
                        <p:tav tm="0">
                          <p:val>
                            <p:fltVal val="0"/>
                          </p:val>
                        </p:tav>
                        <p:tav tm="100000">
                          <p:val>
                            <p:strVal val="#ppt_h"/>
                          </p:val>
                        </p:tav>
                      </p:tavLst>
                    </p:anim>
                    <p:anim calcmode="lin" valueType="num">
                      <p:cBhvr>
                        <p:cTn dur="500" fill="hold"/>
                        <p:tgtEl>
                          <p:spTgt spid="16"/>
                        </p:tgtEl>
                        <p:attrNameLst>
                          <p:attrName>style.rotation</p:attrName>
                        </p:attrNameLst>
                      </p:cBhvr>
                      <p:tavLst>
                        <p:tav tm="0">
                          <p:val>
                            <p:fltVal val="90"/>
                          </p:val>
                        </p:tav>
                        <p:tav tm="100000">
                          <p:val>
                            <p:fltVal val="0"/>
                          </p:val>
                        </p:tav>
                      </p:tavLst>
                    </p:anim>
                    <p:animEffect transition="in" filter="fade">
                      <p:cBhvr>
                        <p:cTn dur="500"/>
                        <p:tgtEl>
                          <p:spTgt spid="16"/>
                        </p:tgtEl>
                      </p:cBhvr>
                    </p:animEffect>
                  </p:childTnLst>
                </p:cTn>
              </p:par>
            </p:tnLst>
          </p:tmpl>
        </p:tmplLst>
      </p:bldP>
      <p:bldP spid="18" grpId="0" build="p">
        <p:tmplLst>
          <p:tmpl lvl="1">
            <p:tnLst>
              <p:par>
                <p:cTn presetID="14" presetClass="entr" presetSubtype="10" fill="hold" nodeType="afterEffect">
                  <p:stCondLst>
                    <p:cond delay="0"/>
                  </p:stCondLst>
                  <p:iterate type="lt">
                    <p:tmPct val="5000"/>
                  </p:iterate>
                  <p:childTnLst>
                    <p:set>
                      <p:cBhvr>
                        <p:cTn dur="1" fill="hold">
                          <p:stCondLst>
                            <p:cond delay="0"/>
                          </p:stCondLst>
                        </p:cTn>
                        <p:tgtEl>
                          <p:spTgt spid="18"/>
                        </p:tgtEl>
                        <p:attrNameLst>
                          <p:attrName>style.visibility</p:attrName>
                        </p:attrNameLst>
                      </p:cBhvr>
                      <p:to>
                        <p:strVal val="visible"/>
                      </p:to>
                    </p:set>
                    <p:animEffect transition="in" filter="randombar(horizontal)">
                      <p:cBhvr>
                        <p:cTn dur="500"/>
                        <p:tgtEl>
                          <p:spTgt spid="18"/>
                        </p:tgtEl>
                      </p:cBhvr>
                    </p:animEffect>
                  </p:childTnLst>
                </p:cTn>
              </p:par>
            </p:tnLst>
          </p:tmpl>
        </p:tmplLst>
      </p:bldP>
      <p:bldP spid="19" grpId="0" build="p">
        <p:tmplLst>
          <p:tmpl lvl="1">
            <p:tnLst>
              <p:par>
                <p:cTn presetID="10" presetClass="entr" presetSubtype="0" fill="hold" nodeType="afterEffect">
                  <p:stCondLst>
                    <p:cond delay="0"/>
                  </p:stCondLst>
                  <p:childTnLst>
                    <p:set>
                      <p:cBhvr>
                        <p:cTn dur="1" fill="hold">
                          <p:stCondLst>
                            <p:cond delay="0"/>
                          </p:stCondLst>
                        </p:cTn>
                        <p:tgtEl>
                          <p:spTgt spid="19"/>
                        </p:tgtEl>
                        <p:attrNameLst>
                          <p:attrName>style.visibility</p:attrName>
                        </p:attrNameLst>
                      </p:cBhvr>
                      <p:to>
                        <p:strVal val="visible"/>
                      </p:to>
                    </p:set>
                    <p:animEffect transition="in" filter="fade">
                      <p:cBhvr>
                        <p:cTn dur="750"/>
                        <p:tgtEl>
                          <p:spTgt spid="19"/>
                        </p:tgtEl>
                      </p:cBhvr>
                    </p:animEffect>
                  </p:childTnLst>
                </p:cTn>
              </p:par>
            </p:tnLst>
          </p:tmpl>
        </p:tmplLst>
      </p:b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タイトル 16"/>
          <p:cNvSpPr>
            <a:spLocks noGrp="1"/>
          </p:cNvSpPr>
          <p:nvPr>
            <p:ph type="title"/>
          </p:nvPr>
        </p:nvSpPr>
        <p:spPr/>
        <p:txBody>
          <a:bodyPr/>
          <a:lstStyle/>
          <a:p>
            <a:r>
              <a:rPr kumimoji="1" lang="en-US" altLang="ja-JP" dirty="0" smtClean="0"/>
              <a:t>WHAT WE DO</a:t>
            </a:r>
            <a:endParaRPr kumimoji="1" lang="ja-JP" altLang="en-US" dirty="0"/>
          </a:p>
        </p:txBody>
      </p:sp>
      <p:sp>
        <p:nvSpPr>
          <p:cNvPr id="15" name="フッター プレースホルダー 14"/>
          <p:cNvSpPr>
            <a:spLocks noGrp="1"/>
          </p:cNvSpPr>
          <p:nvPr>
            <p:ph type="ftr" sz="quarter" idx="10"/>
          </p:nvPr>
        </p:nvSpPr>
        <p:spPr/>
        <p:txBody>
          <a:bodyPr/>
          <a:lstStyle/>
          <a:p>
            <a:r>
              <a:rPr lang="en-US" altLang="ja-JP" smtClean="0"/>
              <a:t>The Power of PowerPoint | thepopp.com</a:t>
            </a:r>
            <a:endParaRPr lang="ja-JP" altLang="en-US" dirty="0"/>
          </a:p>
        </p:txBody>
      </p:sp>
      <p:sp>
        <p:nvSpPr>
          <p:cNvPr id="2" name="スライド番号プレースホルダー 1"/>
          <p:cNvSpPr>
            <a:spLocks noGrp="1"/>
          </p:cNvSpPr>
          <p:nvPr>
            <p:ph type="sldNum" sz="quarter" idx="11"/>
          </p:nvPr>
        </p:nvSpPr>
        <p:spPr/>
        <p:txBody>
          <a:bodyPr/>
          <a:lstStyle/>
          <a:p>
            <a:fld id="{F95F845C-B07D-424A-A6EA-96D8F4A7E4C5}" type="slidenum">
              <a:rPr lang="ja-JP" altLang="en-US" smtClean="0"/>
              <a:pPr/>
              <a:t>16</a:t>
            </a:fld>
            <a:endParaRPr lang="ja-JP" altLang="en-US"/>
          </a:p>
        </p:txBody>
      </p:sp>
      <p:sp>
        <p:nvSpPr>
          <p:cNvPr id="18" name="テキスト プレースホルダー 17"/>
          <p:cNvSpPr>
            <a:spLocks noGrp="1"/>
          </p:cNvSpPr>
          <p:nvPr>
            <p:ph type="body" sz="quarter" idx="12"/>
          </p:nvPr>
        </p:nvSpPr>
        <p:spPr/>
        <p:txBody>
          <a:bodyPr/>
          <a:lstStyle/>
          <a:p>
            <a:r>
              <a:rPr kumimoji="1" lang="en-US" altLang="ja-JP" dirty="0" smtClean="0"/>
              <a:t>We Are Driving the Future</a:t>
            </a:r>
            <a:endParaRPr kumimoji="1" lang="ja-JP" altLang="en-US" dirty="0"/>
          </a:p>
        </p:txBody>
      </p:sp>
      <p:pic>
        <p:nvPicPr>
          <p:cNvPr id="31" name="図プレースホルダー 30"/>
          <p:cNvPicPr>
            <a:picLocks noGrp="1" noChangeAspect="1"/>
          </p:cNvPicPr>
          <p:nvPr>
            <p:ph type="pic" sz="quarter" idx="13"/>
          </p:nvPr>
        </p:nvPicPr>
        <p:blipFill>
          <a:blip r:embed="rId2" cstate="print">
            <a:extLst>
              <a:ext uri="{28A0092B-C50C-407E-A947-70E740481C1C}">
                <a14:useLocalDpi xmlns:a14="http://schemas.microsoft.com/office/drawing/2010/main" val="0"/>
              </a:ext>
            </a:extLst>
          </a:blip>
          <a:srcRect l="16095" r="16095"/>
          <a:stretch>
            <a:fillRect/>
          </a:stretch>
        </p:blipFill>
        <p:spPr/>
      </p:pic>
      <p:sp>
        <p:nvSpPr>
          <p:cNvPr id="20" name="テキスト プレースホルダー 19"/>
          <p:cNvSpPr>
            <a:spLocks noGrp="1"/>
          </p:cNvSpPr>
          <p:nvPr>
            <p:ph type="body" sz="quarter" idx="14"/>
          </p:nvPr>
        </p:nvSpPr>
        <p:spPr/>
        <p:txBody>
          <a:bodyPr/>
          <a:lstStyle/>
          <a:p>
            <a:r>
              <a:rPr lang="en-US" altLang="ja-JP" dirty="0"/>
              <a:t>WEB DESIGN</a:t>
            </a:r>
            <a:endParaRPr lang="ja-JP" altLang="en-US" dirty="0"/>
          </a:p>
        </p:txBody>
      </p:sp>
      <p:sp>
        <p:nvSpPr>
          <p:cNvPr id="21" name="テキスト プレースホルダー 20"/>
          <p:cNvSpPr>
            <a:spLocks noGrp="1"/>
          </p:cNvSpPr>
          <p:nvPr>
            <p:ph type="body" sz="quarter" idx="15"/>
          </p:nvPr>
        </p:nvSpPr>
        <p:spPr/>
        <p:txBody>
          <a:bodyPr/>
          <a:lstStyle/>
          <a:p>
            <a:r>
              <a:rPr lang="en-US" altLang="ja-JP" dirty="0"/>
              <a:t>Te sea quando atomorum posidonium, tation perfecto et per. Ferri novum ne duo, reque tacimates ne duo, partem incorrupte vel in. </a:t>
            </a:r>
            <a:endParaRPr kumimoji="1" lang="ja-JP" altLang="en-US" dirty="0"/>
          </a:p>
        </p:txBody>
      </p:sp>
      <p:pic>
        <p:nvPicPr>
          <p:cNvPr id="32" name="図プレースホルダー 31"/>
          <p:cNvPicPr>
            <a:picLocks noGrp="1" noChangeAspect="1"/>
          </p:cNvPicPr>
          <p:nvPr>
            <p:ph type="pic" sz="quarter" idx="16"/>
          </p:nvPr>
        </p:nvPicPr>
        <p:blipFill>
          <a:blip r:embed="rId3" cstate="print">
            <a:extLst>
              <a:ext uri="{28A0092B-C50C-407E-A947-70E740481C1C}">
                <a14:useLocalDpi xmlns:a14="http://schemas.microsoft.com/office/drawing/2010/main" val="0"/>
              </a:ext>
            </a:extLst>
          </a:blip>
          <a:srcRect l="16095" r="16095"/>
          <a:stretch>
            <a:fillRect/>
          </a:stretch>
        </p:blipFill>
        <p:spPr/>
      </p:pic>
      <p:sp>
        <p:nvSpPr>
          <p:cNvPr id="23" name="テキスト プレースホルダー 22"/>
          <p:cNvSpPr>
            <a:spLocks noGrp="1"/>
          </p:cNvSpPr>
          <p:nvPr>
            <p:ph type="body" sz="quarter" idx="17"/>
          </p:nvPr>
        </p:nvSpPr>
        <p:spPr/>
        <p:txBody>
          <a:bodyPr/>
          <a:lstStyle/>
          <a:p>
            <a:r>
              <a:rPr lang="en-US" altLang="ja-JP" dirty="0"/>
              <a:t>PROGRAMMING</a:t>
            </a:r>
            <a:endParaRPr kumimoji="1" lang="ja-JP" altLang="en-US" dirty="0"/>
          </a:p>
        </p:txBody>
      </p:sp>
      <p:sp>
        <p:nvSpPr>
          <p:cNvPr id="24" name="テキスト プレースホルダー 23"/>
          <p:cNvSpPr>
            <a:spLocks noGrp="1"/>
          </p:cNvSpPr>
          <p:nvPr>
            <p:ph type="body" sz="quarter" idx="18"/>
          </p:nvPr>
        </p:nvSpPr>
        <p:spPr/>
        <p:txBody>
          <a:bodyPr/>
          <a:lstStyle/>
          <a:p>
            <a:r>
              <a:rPr lang="en-US" altLang="ja-JP" dirty="0"/>
              <a:t>Eu mel debitis reprimique, et saepe timeam has, eius voluptaria efficiantur ut usu. Eu nullam discere expetendis mel, mucius tamquam in quo. </a:t>
            </a:r>
            <a:endParaRPr lang="ja-JP" altLang="en-US" dirty="0"/>
          </a:p>
          <a:p>
            <a:endParaRPr kumimoji="1" lang="ja-JP" altLang="en-US" dirty="0"/>
          </a:p>
        </p:txBody>
      </p:sp>
      <p:pic>
        <p:nvPicPr>
          <p:cNvPr id="4" name="図プレースホルダー 3"/>
          <p:cNvPicPr>
            <a:picLocks noGrp="1" noChangeAspect="1"/>
          </p:cNvPicPr>
          <p:nvPr>
            <p:ph type="pic" sz="quarter" idx="19"/>
          </p:nvPr>
        </p:nvPicPr>
        <p:blipFill>
          <a:blip r:embed="rId4" cstate="print">
            <a:extLst>
              <a:ext uri="{28A0092B-C50C-407E-A947-70E740481C1C}">
                <a14:useLocalDpi xmlns:a14="http://schemas.microsoft.com/office/drawing/2010/main" val="0"/>
              </a:ext>
            </a:extLst>
          </a:blip>
          <a:srcRect l="16095" r="16095"/>
          <a:stretch>
            <a:fillRect/>
          </a:stretch>
        </p:blipFill>
        <p:spPr/>
      </p:pic>
      <p:sp>
        <p:nvSpPr>
          <p:cNvPr id="26" name="テキスト プレースホルダー 25"/>
          <p:cNvSpPr>
            <a:spLocks noGrp="1"/>
          </p:cNvSpPr>
          <p:nvPr>
            <p:ph type="body" sz="quarter" idx="20"/>
          </p:nvPr>
        </p:nvSpPr>
        <p:spPr/>
        <p:txBody>
          <a:bodyPr/>
          <a:lstStyle/>
          <a:p>
            <a:r>
              <a:rPr lang="en-US" altLang="ja-JP" dirty="0"/>
              <a:t>PROMOTION</a:t>
            </a:r>
            <a:endParaRPr kumimoji="1" lang="ja-JP" altLang="en-US" dirty="0"/>
          </a:p>
        </p:txBody>
      </p:sp>
      <p:sp>
        <p:nvSpPr>
          <p:cNvPr id="27" name="テキスト プレースホルダー 26"/>
          <p:cNvSpPr>
            <a:spLocks noGrp="1"/>
          </p:cNvSpPr>
          <p:nvPr>
            <p:ph type="body" sz="quarter" idx="21"/>
          </p:nvPr>
        </p:nvSpPr>
        <p:spPr/>
        <p:txBody>
          <a:bodyPr/>
          <a:lstStyle/>
          <a:p>
            <a:r>
              <a:rPr lang="en-US" altLang="ja-JP" dirty="0"/>
              <a:t>Per appetere consequuntur ei. Laudem numquam expetendis mei ut, his te postulant constituam concludaturque.</a:t>
            </a:r>
            <a:endParaRPr lang="ja-JP" altLang="en-US" dirty="0"/>
          </a:p>
          <a:p>
            <a:endParaRPr kumimoji="1" lang="ja-JP" altLang="en-US" dirty="0"/>
          </a:p>
        </p:txBody>
      </p:sp>
      <p:pic>
        <p:nvPicPr>
          <p:cNvPr id="34" name="図プレースホルダー 33"/>
          <p:cNvPicPr>
            <a:picLocks noGrp="1" noChangeAspect="1"/>
          </p:cNvPicPr>
          <p:nvPr>
            <p:ph type="pic" sz="quarter" idx="22"/>
          </p:nvPr>
        </p:nvPicPr>
        <p:blipFill>
          <a:blip r:embed="rId5" cstate="print">
            <a:extLst>
              <a:ext uri="{28A0092B-C50C-407E-A947-70E740481C1C}">
                <a14:useLocalDpi xmlns:a14="http://schemas.microsoft.com/office/drawing/2010/main" val="0"/>
              </a:ext>
            </a:extLst>
          </a:blip>
          <a:srcRect l="16095" r="16095"/>
          <a:stretch>
            <a:fillRect/>
          </a:stretch>
        </p:blipFill>
        <p:spPr/>
      </p:pic>
      <p:sp>
        <p:nvSpPr>
          <p:cNvPr id="29" name="テキスト プレースホルダー 28"/>
          <p:cNvSpPr>
            <a:spLocks noGrp="1"/>
          </p:cNvSpPr>
          <p:nvPr>
            <p:ph type="body" sz="quarter" idx="23"/>
          </p:nvPr>
        </p:nvSpPr>
        <p:spPr/>
        <p:txBody>
          <a:bodyPr/>
          <a:lstStyle/>
          <a:p>
            <a:r>
              <a:rPr lang="en-US" altLang="ja-JP" dirty="0"/>
              <a:t>STRATEGY</a:t>
            </a:r>
            <a:endParaRPr kumimoji="1" lang="ja-JP" altLang="en-US" dirty="0"/>
          </a:p>
        </p:txBody>
      </p:sp>
      <p:sp>
        <p:nvSpPr>
          <p:cNvPr id="30" name="テキスト プレースホルダー 29"/>
          <p:cNvSpPr>
            <a:spLocks noGrp="1"/>
          </p:cNvSpPr>
          <p:nvPr>
            <p:ph type="body" sz="quarter" idx="24"/>
          </p:nvPr>
        </p:nvSpPr>
        <p:spPr/>
        <p:txBody>
          <a:bodyPr/>
          <a:lstStyle/>
          <a:p>
            <a:r>
              <a:rPr lang="en-US" altLang="ja-JP" dirty="0"/>
              <a:t>Nostrum epicurei vituperata at est. Dico atqui singulis pri te. In eum ludus nihil ridens, modo appellantur concludaturque est </a:t>
            </a:r>
            <a:r>
              <a:rPr lang="en-US" altLang="ja-JP" dirty="0" smtClean="0"/>
              <a:t>te.</a:t>
            </a:r>
            <a:endParaRPr kumimoji="1" lang="ja-JP" altLang="en-US" dirty="0"/>
          </a:p>
        </p:txBody>
      </p:sp>
    </p:spTree>
    <p:extLst>
      <p:ext uri="{BB962C8B-B14F-4D97-AF65-F5344CB8AC3E}">
        <p14:creationId xmlns:p14="http://schemas.microsoft.com/office/powerpoint/2010/main" val="353404644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9110">
        <p15:prstTrans prst="peelOff"/>
      </p:transition>
    </mc:Choice>
    <mc:Fallback xmlns="">
      <p:transition spd="slow" advTm="9110">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タイトル 17"/>
          <p:cNvSpPr>
            <a:spLocks noGrp="1"/>
          </p:cNvSpPr>
          <p:nvPr>
            <p:ph type="title"/>
          </p:nvPr>
        </p:nvSpPr>
        <p:spPr/>
        <p:txBody>
          <a:bodyPr/>
          <a:lstStyle/>
          <a:p>
            <a:r>
              <a:rPr kumimoji="1" lang="en-US" altLang="ja-JP" dirty="0" smtClean="0"/>
              <a:t>WHAT wE DO</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F95F845C-B07D-424A-A6EA-96D8F4A7E4C5}" type="slidenum">
              <a:rPr lang="ja-JP" altLang="en-US" smtClean="0"/>
              <a:pPr/>
              <a:t>17</a:t>
            </a:fld>
            <a:endParaRPr lang="ja-JP" altLang="en-US"/>
          </a:p>
        </p:txBody>
      </p:sp>
      <p:sp>
        <p:nvSpPr>
          <p:cNvPr id="19" name="テキスト プレースホルダー 18"/>
          <p:cNvSpPr>
            <a:spLocks noGrp="1"/>
          </p:cNvSpPr>
          <p:nvPr>
            <p:ph type="body" sz="quarter" idx="12"/>
          </p:nvPr>
        </p:nvSpPr>
        <p:spPr/>
        <p:txBody>
          <a:bodyPr/>
          <a:lstStyle/>
          <a:p>
            <a:r>
              <a:rPr lang="en-US" altLang="ja-JP" dirty="0"/>
              <a:t>We Are Driving the </a:t>
            </a:r>
            <a:r>
              <a:rPr lang="en-US" altLang="ja-JP" dirty="0" smtClean="0"/>
              <a:t>Future</a:t>
            </a:r>
            <a:endParaRPr lang="ja-JP" altLang="en-US" dirty="0"/>
          </a:p>
        </p:txBody>
      </p:sp>
      <p:sp>
        <p:nvSpPr>
          <p:cNvPr id="23" name="テキスト プレースホルダー 22"/>
          <p:cNvSpPr>
            <a:spLocks noGrp="1"/>
          </p:cNvSpPr>
          <p:nvPr>
            <p:ph type="body" sz="quarter" idx="39"/>
          </p:nvPr>
        </p:nvSpPr>
        <p:spPr/>
        <p:txBody>
          <a:bodyPr/>
          <a:lstStyle/>
          <a:p>
            <a:r>
              <a:rPr lang="en-US" altLang="ja-JP" dirty="0" smtClean="0"/>
              <a:t>Services</a:t>
            </a:r>
            <a:endParaRPr kumimoji="1" lang="ja-JP" altLang="en-US" dirty="0"/>
          </a:p>
        </p:txBody>
      </p:sp>
      <p:pic>
        <p:nvPicPr>
          <p:cNvPr id="39" name="図プレースホルダー 38"/>
          <p:cNvPicPr>
            <a:picLocks noGrp="1" noChangeAspect="1"/>
          </p:cNvPicPr>
          <p:nvPr>
            <p:ph type="pic" sz="quarter" idx="17"/>
          </p:nvPr>
        </p:nvPicPr>
        <p:blipFill>
          <a:blip r:embed="rId2" cstate="print">
            <a:extLst>
              <a:ext uri="{28A0092B-C50C-407E-A947-70E740481C1C}">
                <a14:useLocalDpi xmlns:a14="http://schemas.microsoft.com/office/drawing/2010/main" val="0"/>
              </a:ext>
            </a:extLst>
          </a:blip>
          <a:srcRect l="16211" r="16211"/>
          <a:stretch>
            <a:fillRect/>
          </a:stretch>
        </p:blipFill>
        <p:spPr/>
      </p:pic>
      <p:pic>
        <p:nvPicPr>
          <p:cNvPr id="40" name="図プレースホルダー 39"/>
          <p:cNvPicPr>
            <a:picLocks noGrp="1" noChangeAspect="1"/>
          </p:cNvPicPr>
          <p:nvPr>
            <p:ph type="pic" sz="quarter" idx="40"/>
          </p:nvPr>
        </p:nvPicPr>
        <p:blipFill>
          <a:blip r:embed="rId3" cstate="print">
            <a:extLst>
              <a:ext uri="{28A0092B-C50C-407E-A947-70E740481C1C}">
                <a14:useLocalDpi xmlns:a14="http://schemas.microsoft.com/office/drawing/2010/main" val="0"/>
              </a:ext>
            </a:extLst>
          </a:blip>
          <a:srcRect l="16304" r="16304"/>
          <a:stretch>
            <a:fillRect/>
          </a:stretch>
        </p:blipFill>
        <p:spPr/>
      </p:pic>
      <p:pic>
        <p:nvPicPr>
          <p:cNvPr id="41" name="図プレースホルダー 40"/>
          <p:cNvPicPr>
            <a:picLocks noGrp="1" noChangeAspect="1"/>
          </p:cNvPicPr>
          <p:nvPr>
            <p:ph type="pic" sz="quarter" idx="41"/>
          </p:nvPr>
        </p:nvPicPr>
        <p:blipFill>
          <a:blip r:embed="rId4" cstate="print">
            <a:extLst>
              <a:ext uri="{28A0092B-C50C-407E-A947-70E740481C1C}">
                <a14:useLocalDpi xmlns:a14="http://schemas.microsoft.com/office/drawing/2010/main" val="0"/>
              </a:ext>
            </a:extLst>
          </a:blip>
          <a:srcRect l="16304" r="16304"/>
          <a:stretch>
            <a:fillRect/>
          </a:stretch>
        </p:blipFill>
        <p:spPr/>
      </p:pic>
      <p:pic>
        <p:nvPicPr>
          <p:cNvPr id="42" name="図プレースホルダー 41"/>
          <p:cNvPicPr>
            <a:picLocks noGrp="1" noChangeAspect="1"/>
          </p:cNvPicPr>
          <p:nvPr>
            <p:ph type="pic" sz="quarter" idx="42"/>
          </p:nvPr>
        </p:nvPicPr>
        <p:blipFill>
          <a:blip r:embed="rId5" cstate="print">
            <a:extLst>
              <a:ext uri="{28A0092B-C50C-407E-A947-70E740481C1C}">
                <a14:useLocalDpi xmlns:a14="http://schemas.microsoft.com/office/drawing/2010/main" val="0"/>
              </a:ext>
            </a:extLst>
          </a:blip>
          <a:srcRect l="16304" r="16304"/>
          <a:stretch>
            <a:fillRect/>
          </a:stretch>
        </p:blipFill>
        <p:spPr/>
      </p:pic>
      <p:pic>
        <p:nvPicPr>
          <p:cNvPr id="43" name="図プレースホルダー 42"/>
          <p:cNvPicPr>
            <a:picLocks noGrp="1" noChangeAspect="1"/>
          </p:cNvPicPr>
          <p:nvPr>
            <p:ph type="pic" sz="quarter" idx="43"/>
          </p:nvPr>
        </p:nvPicPr>
        <p:blipFill>
          <a:blip r:embed="rId6" cstate="print">
            <a:extLst>
              <a:ext uri="{28A0092B-C50C-407E-A947-70E740481C1C}">
                <a14:useLocalDpi xmlns:a14="http://schemas.microsoft.com/office/drawing/2010/main" val="0"/>
              </a:ext>
            </a:extLst>
          </a:blip>
          <a:srcRect l="16304" r="16304"/>
          <a:stretch>
            <a:fillRect/>
          </a:stretch>
        </p:blipFill>
        <p:spPr/>
      </p:pic>
      <p:pic>
        <p:nvPicPr>
          <p:cNvPr id="44" name="図プレースホルダー 43"/>
          <p:cNvPicPr>
            <a:picLocks noGrp="1" noChangeAspect="1"/>
          </p:cNvPicPr>
          <p:nvPr>
            <p:ph type="pic" sz="quarter" idx="44"/>
          </p:nvPr>
        </p:nvPicPr>
        <p:blipFill>
          <a:blip r:embed="rId7" cstate="print">
            <a:extLst>
              <a:ext uri="{28A0092B-C50C-407E-A947-70E740481C1C}">
                <a14:useLocalDpi xmlns:a14="http://schemas.microsoft.com/office/drawing/2010/main" val="0"/>
              </a:ext>
            </a:extLst>
          </a:blip>
          <a:srcRect l="16304" r="16304"/>
          <a:stretch>
            <a:fillRect/>
          </a:stretch>
        </p:blipFill>
        <p:spPr/>
      </p:pic>
      <p:sp>
        <p:nvSpPr>
          <p:cNvPr id="21" name="テキスト プレースホルダー 20"/>
          <p:cNvSpPr>
            <a:spLocks noGrp="1"/>
          </p:cNvSpPr>
          <p:nvPr>
            <p:ph type="body" sz="quarter" idx="31"/>
          </p:nvPr>
        </p:nvSpPr>
        <p:spPr/>
        <p:txBody>
          <a:bodyPr/>
          <a:lstStyle/>
          <a:p>
            <a:r>
              <a:rPr lang="en-US" altLang="ja-JP" dirty="0"/>
              <a:t>Malis nonumes disputando ei mei, in pro novum aliquip officiis. Te cum eius </a:t>
            </a:r>
            <a:r>
              <a:rPr lang="en-US" altLang="ja-JP" dirty="0" smtClean="0"/>
              <a:t>deterruisset.</a:t>
            </a:r>
            <a:endParaRPr kumimoji="1" lang="ja-JP" altLang="en-US" dirty="0"/>
          </a:p>
        </p:txBody>
      </p:sp>
      <p:sp>
        <p:nvSpPr>
          <p:cNvPr id="22" name="テキスト プレースホルダー 21"/>
          <p:cNvSpPr>
            <a:spLocks noGrp="1"/>
          </p:cNvSpPr>
          <p:nvPr>
            <p:ph type="body" sz="quarter" idx="32"/>
          </p:nvPr>
        </p:nvSpPr>
        <p:spPr/>
        <p:txBody>
          <a:bodyPr/>
          <a:lstStyle/>
          <a:p>
            <a:r>
              <a:rPr kumimoji="1" lang="en-US" altLang="ja-JP" dirty="0" smtClean="0"/>
              <a:t>DESIGN</a:t>
            </a:r>
            <a:endParaRPr kumimoji="1" lang="ja-JP" altLang="en-US" dirty="0"/>
          </a:p>
        </p:txBody>
      </p:sp>
      <p:sp>
        <p:nvSpPr>
          <p:cNvPr id="29" name="テキスト プレースホルダー 28"/>
          <p:cNvSpPr>
            <a:spLocks noGrp="1"/>
          </p:cNvSpPr>
          <p:nvPr>
            <p:ph type="body" sz="quarter" idx="45"/>
          </p:nvPr>
        </p:nvSpPr>
        <p:spPr/>
        <p:txBody>
          <a:bodyPr/>
          <a:lstStyle/>
          <a:p>
            <a:r>
              <a:rPr lang="en-US" altLang="ja-JP" dirty="0"/>
              <a:t>Eruditi accumsan assentior est ne, ea vix graecis deterruisset </a:t>
            </a:r>
            <a:r>
              <a:rPr lang="en-US" altLang="ja-JP" dirty="0" smtClean="0"/>
              <a:t>definitionem.</a:t>
            </a:r>
            <a:endParaRPr kumimoji="1" lang="ja-JP" altLang="en-US" dirty="0"/>
          </a:p>
        </p:txBody>
      </p:sp>
      <p:sp>
        <p:nvSpPr>
          <p:cNvPr id="30" name="テキスト プレースホルダー 29"/>
          <p:cNvSpPr>
            <a:spLocks noGrp="1"/>
          </p:cNvSpPr>
          <p:nvPr>
            <p:ph type="body" sz="quarter" idx="46"/>
          </p:nvPr>
        </p:nvSpPr>
        <p:spPr/>
        <p:txBody>
          <a:bodyPr/>
          <a:lstStyle/>
          <a:p>
            <a:r>
              <a:rPr kumimoji="1" lang="en-US" altLang="ja-JP" dirty="0" smtClean="0"/>
              <a:t>PUBLISHING</a:t>
            </a:r>
            <a:endParaRPr kumimoji="1" lang="ja-JP" altLang="en-US" dirty="0"/>
          </a:p>
        </p:txBody>
      </p:sp>
      <p:sp>
        <p:nvSpPr>
          <p:cNvPr id="31" name="テキスト プレースホルダー 30"/>
          <p:cNvSpPr>
            <a:spLocks noGrp="1"/>
          </p:cNvSpPr>
          <p:nvPr>
            <p:ph type="body" sz="quarter" idx="47"/>
          </p:nvPr>
        </p:nvSpPr>
        <p:spPr/>
        <p:txBody>
          <a:bodyPr/>
          <a:lstStyle/>
          <a:p>
            <a:r>
              <a:rPr lang="en-US" altLang="ja-JP" dirty="0"/>
              <a:t>Fastidii deleniti cu vel, no eum solum lorem impedit, at eros autem vim. </a:t>
            </a:r>
            <a:endParaRPr kumimoji="1" lang="ja-JP" altLang="en-US" dirty="0"/>
          </a:p>
        </p:txBody>
      </p:sp>
      <p:sp>
        <p:nvSpPr>
          <p:cNvPr id="32" name="テキスト プレースホルダー 31"/>
          <p:cNvSpPr>
            <a:spLocks noGrp="1"/>
          </p:cNvSpPr>
          <p:nvPr>
            <p:ph type="body" sz="quarter" idx="48"/>
          </p:nvPr>
        </p:nvSpPr>
        <p:spPr/>
        <p:txBody>
          <a:bodyPr/>
          <a:lstStyle/>
          <a:p>
            <a:r>
              <a:rPr kumimoji="1" lang="en-US" altLang="ja-JP" dirty="0" smtClean="0"/>
              <a:t>PRMOTION</a:t>
            </a:r>
            <a:endParaRPr kumimoji="1" lang="ja-JP" altLang="en-US" dirty="0"/>
          </a:p>
        </p:txBody>
      </p:sp>
      <p:sp>
        <p:nvSpPr>
          <p:cNvPr id="33" name="テキスト プレースホルダー 32"/>
          <p:cNvSpPr>
            <a:spLocks noGrp="1"/>
          </p:cNvSpPr>
          <p:nvPr>
            <p:ph type="body" sz="quarter" idx="49"/>
          </p:nvPr>
        </p:nvSpPr>
        <p:spPr/>
        <p:txBody>
          <a:bodyPr/>
          <a:lstStyle/>
          <a:p>
            <a:r>
              <a:rPr lang="en-US" altLang="ja-JP" dirty="0"/>
              <a:t>Mei hinc alienum ex, propriae fabellas qui et. Cu insolens convenire patrioque </a:t>
            </a:r>
            <a:r>
              <a:rPr lang="en-US" altLang="ja-JP" dirty="0" smtClean="0"/>
              <a:t>est.</a:t>
            </a:r>
            <a:endParaRPr kumimoji="1" lang="ja-JP" altLang="en-US" dirty="0"/>
          </a:p>
        </p:txBody>
      </p:sp>
      <p:sp>
        <p:nvSpPr>
          <p:cNvPr id="34" name="テキスト プレースホルダー 33"/>
          <p:cNvSpPr>
            <a:spLocks noGrp="1"/>
          </p:cNvSpPr>
          <p:nvPr>
            <p:ph type="body" sz="quarter" idx="50"/>
          </p:nvPr>
        </p:nvSpPr>
        <p:spPr/>
        <p:txBody>
          <a:bodyPr/>
          <a:lstStyle/>
          <a:p>
            <a:r>
              <a:rPr kumimoji="1" lang="en-US" altLang="ja-JP" dirty="0" smtClean="0"/>
              <a:t>MANAGEMENT</a:t>
            </a:r>
            <a:endParaRPr kumimoji="1" lang="ja-JP" altLang="en-US" dirty="0"/>
          </a:p>
        </p:txBody>
      </p:sp>
      <p:sp>
        <p:nvSpPr>
          <p:cNvPr id="35" name="テキスト プレースホルダー 34"/>
          <p:cNvSpPr>
            <a:spLocks noGrp="1"/>
          </p:cNvSpPr>
          <p:nvPr>
            <p:ph type="body" sz="quarter" idx="51"/>
          </p:nvPr>
        </p:nvSpPr>
        <p:spPr/>
        <p:txBody>
          <a:bodyPr/>
          <a:lstStyle/>
          <a:p>
            <a:r>
              <a:rPr lang="en-US" altLang="ja-JP" dirty="0"/>
              <a:t>Ius case verterem dissentiunt ex. In his modus postea, inani deterruisset mea an.</a:t>
            </a:r>
            <a:endParaRPr kumimoji="1" lang="ja-JP" altLang="en-US" dirty="0"/>
          </a:p>
        </p:txBody>
      </p:sp>
      <p:sp>
        <p:nvSpPr>
          <p:cNvPr id="36" name="テキスト プレースホルダー 35"/>
          <p:cNvSpPr>
            <a:spLocks noGrp="1"/>
          </p:cNvSpPr>
          <p:nvPr>
            <p:ph type="body" sz="quarter" idx="52"/>
          </p:nvPr>
        </p:nvSpPr>
        <p:spPr/>
        <p:txBody>
          <a:bodyPr/>
          <a:lstStyle/>
          <a:p>
            <a:r>
              <a:rPr kumimoji="1" lang="en-US" altLang="ja-JP" dirty="0" smtClean="0"/>
              <a:t>WEB CODING</a:t>
            </a:r>
            <a:endParaRPr kumimoji="1" lang="ja-JP" altLang="en-US" dirty="0"/>
          </a:p>
        </p:txBody>
      </p:sp>
      <p:sp>
        <p:nvSpPr>
          <p:cNvPr id="37" name="テキスト プレースホルダー 36"/>
          <p:cNvSpPr>
            <a:spLocks noGrp="1"/>
          </p:cNvSpPr>
          <p:nvPr>
            <p:ph type="body" sz="quarter" idx="53"/>
          </p:nvPr>
        </p:nvSpPr>
        <p:spPr/>
        <p:txBody>
          <a:bodyPr/>
          <a:lstStyle/>
          <a:p>
            <a:r>
              <a:rPr lang="en-US" altLang="ja-JP" dirty="0"/>
              <a:t>An usu insolens ullamcorper. Laboramus aliquando mel an, has eu accusata posidonium philosophia.</a:t>
            </a:r>
            <a:endParaRPr kumimoji="1" lang="ja-JP" altLang="en-US" dirty="0"/>
          </a:p>
        </p:txBody>
      </p:sp>
      <p:sp>
        <p:nvSpPr>
          <p:cNvPr id="38" name="テキスト プレースホルダー 37"/>
          <p:cNvSpPr>
            <a:spLocks noGrp="1"/>
          </p:cNvSpPr>
          <p:nvPr>
            <p:ph type="body" sz="quarter" idx="54"/>
          </p:nvPr>
        </p:nvSpPr>
        <p:spPr/>
        <p:txBody>
          <a:bodyPr/>
          <a:lstStyle/>
          <a:p>
            <a:r>
              <a:rPr kumimoji="1" lang="en-US" altLang="ja-JP" dirty="0" smtClean="0"/>
              <a:t>SCURITY</a:t>
            </a:r>
            <a:endParaRPr kumimoji="1" lang="ja-JP" altLang="en-US" dirty="0"/>
          </a:p>
        </p:txBody>
      </p:sp>
    </p:spTree>
    <p:extLst>
      <p:ext uri="{BB962C8B-B14F-4D97-AF65-F5344CB8AC3E}">
        <p14:creationId xmlns:p14="http://schemas.microsoft.com/office/powerpoint/2010/main" val="343748264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16320">
        <p15:prstTrans prst="peelOff"/>
      </p:transition>
    </mc:Choice>
    <mc:Fallback xmlns="">
      <p:transition spd="slow" advTm="16320">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タイトル 8"/>
          <p:cNvSpPr>
            <a:spLocks noGrp="1"/>
          </p:cNvSpPr>
          <p:nvPr>
            <p:ph type="title"/>
          </p:nvPr>
        </p:nvSpPr>
        <p:spPr/>
        <p:txBody>
          <a:bodyPr/>
          <a:lstStyle/>
          <a:p>
            <a:r>
              <a:rPr kumimoji="1" lang="en-US" altLang="ja-JP" dirty="0" smtClean="0"/>
              <a:t>MEET OUR MEMBER</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F95F845C-B07D-424A-A6EA-96D8F4A7E4C5}" type="slidenum">
              <a:rPr lang="ja-JP" altLang="en-US" smtClean="0"/>
              <a:pPr/>
              <a:t>18</a:t>
            </a:fld>
            <a:endParaRPr lang="ja-JP" altLang="en-US"/>
          </a:p>
        </p:txBody>
      </p:sp>
      <p:sp>
        <p:nvSpPr>
          <p:cNvPr id="10" name="テキスト プレースホルダー 9"/>
          <p:cNvSpPr>
            <a:spLocks noGrp="1"/>
          </p:cNvSpPr>
          <p:nvPr>
            <p:ph type="body" sz="quarter" idx="12"/>
          </p:nvPr>
        </p:nvSpPr>
        <p:spPr/>
        <p:txBody>
          <a:bodyPr/>
          <a:lstStyle/>
          <a:p>
            <a:r>
              <a:rPr lang="en-US" altLang="ja-JP" dirty="0" smtClean="0"/>
              <a:t>Everyone Is A Specialist</a:t>
            </a:r>
            <a:endParaRPr lang="ja-JP" altLang="en-US" dirty="0"/>
          </a:p>
        </p:txBody>
      </p:sp>
      <p:sp>
        <p:nvSpPr>
          <p:cNvPr id="11" name="テキスト プレースホルダー 10"/>
          <p:cNvSpPr>
            <a:spLocks noGrp="1"/>
          </p:cNvSpPr>
          <p:nvPr>
            <p:ph type="body" sz="quarter" idx="13"/>
          </p:nvPr>
        </p:nvSpPr>
        <p:spPr/>
        <p:txBody>
          <a:bodyPr/>
          <a:lstStyle/>
          <a:p>
            <a:r>
              <a:rPr lang="en-US" altLang="ja-JP" dirty="0"/>
              <a:t>George Archainbaud</a:t>
            </a:r>
            <a:endParaRPr kumimoji="1" lang="ja-JP" altLang="en-US" dirty="0"/>
          </a:p>
        </p:txBody>
      </p:sp>
      <p:sp>
        <p:nvSpPr>
          <p:cNvPr id="12" name="テキスト プレースホルダー 11"/>
          <p:cNvSpPr>
            <a:spLocks noGrp="1"/>
          </p:cNvSpPr>
          <p:nvPr>
            <p:ph type="body" sz="quarter" idx="14"/>
          </p:nvPr>
        </p:nvSpPr>
        <p:spPr/>
        <p:txBody>
          <a:bodyPr/>
          <a:lstStyle/>
          <a:p>
            <a:r>
              <a:rPr lang="en-US" altLang="ja-JP" dirty="0"/>
              <a:t>Ea illum cotidieque eam. Usu ex nullam oportere, at graeco delenit volumus vix. Id ipsum graeco ius, mea lobortis voluptatibus id, alii erat oportere at sit.</a:t>
            </a:r>
            <a:endParaRPr kumimoji="1" lang="ja-JP" altLang="en-US" dirty="0"/>
          </a:p>
        </p:txBody>
      </p:sp>
      <p:sp>
        <p:nvSpPr>
          <p:cNvPr id="8" name="図プレースホルダー 7"/>
          <p:cNvSpPr>
            <a:spLocks noGrp="1"/>
          </p:cNvSpPr>
          <p:nvPr>
            <p:ph type="pic" sz="quarter" idx="15"/>
          </p:nvPr>
        </p:nvSpPr>
        <p:spPr/>
      </p:sp>
      <p:sp>
        <p:nvSpPr>
          <p:cNvPr id="14" name="テキスト プレースホルダー 13"/>
          <p:cNvSpPr>
            <a:spLocks noGrp="1"/>
          </p:cNvSpPr>
          <p:nvPr>
            <p:ph type="body" sz="quarter" idx="16"/>
          </p:nvPr>
        </p:nvSpPr>
        <p:spPr/>
        <p:txBody>
          <a:bodyPr/>
          <a:lstStyle/>
          <a:p>
            <a:r>
              <a:rPr lang="en-US" altLang="ja-JP" dirty="0"/>
              <a:t>Nancy Walker </a:t>
            </a:r>
            <a:endParaRPr lang="ja-JP" altLang="en-US" dirty="0"/>
          </a:p>
        </p:txBody>
      </p:sp>
      <p:sp>
        <p:nvSpPr>
          <p:cNvPr id="15" name="テキスト プレースホルダー 14"/>
          <p:cNvSpPr>
            <a:spLocks noGrp="1"/>
          </p:cNvSpPr>
          <p:nvPr>
            <p:ph type="body" sz="quarter" idx="17"/>
          </p:nvPr>
        </p:nvSpPr>
        <p:spPr/>
        <p:txBody>
          <a:bodyPr/>
          <a:lstStyle/>
          <a:p>
            <a:r>
              <a:rPr lang="en-US" altLang="ja-JP" dirty="0"/>
              <a:t>Sit cu congue invidunt pertinacia, graecis fierent quo te. Esse concludaturque at est. Ea nisl case his.</a:t>
            </a:r>
            <a:endParaRPr kumimoji="1" lang="ja-JP" altLang="en-US" dirty="0"/>
          </a:p>
        </p:txBody>
      </p:sp>
      <p:sp>
        <p:nvSpPr>
          <p:cNvPr id="13" name="図プレースホルダー 12"/>
          <p:cNvSpPr>
            <a:spLocks noGrp="1"/>
          </p:cNvSpPr>
          <p:nvPr>
            <p:ph type="pic" sz="quarter" idx="18"/>
          </p:nvPr>
        </p:nvSpPr>
        <p:spPr/>
      </p:sp>
      <p:sp>
        <p:nvSpPr>
          <p:cNvPr id="17" name="テキスト プレースホルダー 16"/>
          <p:cNvSpPr>
            <a:spLocks noGrp="1"/>
          </p:cNvSpPr>
          <p:nvPr>
            <p:ph type="body" sz="quarter" idx="19"/>
          </p:nvPr>
        </p:nvSpPr>
        <p:spPr/>
        <p:txBody>
          <a:bodyPr/>
          <a:lstStyle/>
          <a:p>
            <a:r>
              <a:rPr lang="en-US" altLang="ja-JP" dirty="0"/>
              <a:t>Michelangelo Antonioni</a:t>
            </a:r>
            <a:endParaRPr lang="ja-JP" altLang="en-US" dirty="0"/>
          </a:p>
        </p:txBody>
      </p:sp>
      <p:sp>
        <p:nvSpPr>
          <p:cNvPr id="18" name="テキスト プレースホルダー 17"/>
          <p:cNvSpPr>
            <a:spLocks noGrp="1"/>
          </p:cNvSpPr>
          <p:nvPr>
            <p:ph type="body" sz="quarter" idx="20"/>
          </p:nvPr>
        </p:nvSpPr>
        <p:spPr/>
        <p:txBody>
          <a:bodyPr/>
          <a:lstStyle/>
          <a:p>
            <a:r>
              <a:rPr lang="en-US" altLang="ja-JP" dirty="0"/>
              <a:t>Albucius percipit lobortis vis ex, qui tota ullum cu, pri tota aliquando ad. Mel te quem mediocritatem, ne usu legendos adipiscing.</a:t>
            </a:r>
            <a:endParaRPr kumimoji="1" lang="ja-JP" altLang="en-US" dirty="0"/>
          </a:p>
        </p:txBody>
      </p:sp>
      <p:sp>
        <p:nvSpPr>
          <p:cNvPr id="16" name="図プレースホルダー 15"/>
          <p:cNvSpPr>
            <a:spLocks noGrp="1"/>
          </p:cNvSpPr>
          <p:nvPr>
            <p:ph type="pic" sz="quarter" idx="21"/>
          </p:nvPr>
        </p:nvSpPr>
        <p:spPr/>
      </p:sp>
      <p:sp>
        <p:nvSpPr>
          <p:cNvPr id="20" name="テキスト プレースホルダー 19"/>
          <p:cNvSpPr>
            <a:spLocks noGrp="1"/>
          </p:cNvSpPr>
          <p:nvPr>
            <p:ph type="body" sz="quarter" idx="22"/>
          </p:nvPr>
        </p:nvSpPr>
        <p:spPr/>
        <p:txBody>
          <a:bodyPr/>
          <a:lstStyle/>
          <a:p>
            <a:r>
              <a:rPr lang="en-US" altLang="ja-JP" dirty="0">
                <a:effectLst/>
              </a:rPr>
              <a:t>Anne-Marie Miéville</a:t>
            </a:r>
          </a:p>
        </p:txBody>
      </p:sp>
      <p:sp>
        <p:nvSpPr>
          <p:cNvPr id="21" name="テキスト プレースホルダー 20"/>
          <p:cNvSpPr>
            <a:spLocks noGrp="1"/>
          </p:cNvSpPr>
          <p:nvPr>
            <p:ph type="body" sz="quarter" idx="23"/>
          </p:nvPr>
        </p:nvSpPr>
        <p:spPr/>
        <p:txBody>
          <a:bodyPr/>
          <a:lstStyle/>
          <a:p>
            <a:r>
              <a:rPr lang="en-US" altLang="ja-JP" dirty="0"/>
              <a:t>Vis forensibus efficiendi assueverit id, eum ad debitis euripidis. Sit cu congue invidunt pertinacia, graecis fierent quo te. Esse concludaturque at est. Ea nisl case his.</a:t>
            </a:r>
            <a:endParaRPr kumimoji="1" lang="ja-JP" altLang="en-US" dirty="0"/>
          </a:p>
        </p:txBody>
      </p:sp>
      <p:sp>
        <p:nvSpPr>
          <p:cNvPr id="19" name="図プレースホルダー 18"/>
          <p:cNvSpPr>
            <a:spLocks noGrp="1"/>
          </p:cNvSpPr>
          <p:nvPr>
            <p:ph type="pic" sz="quarter" idx="24"/>
          </p:nvPr>
        </p:nvSpPr>
        <p:spPr/>
      </p:sp>
      <p:sp>
        <p:nvSpPr>
          <p:cNvPr id="27" name="テキスト プレースホルダー 26"/>
          <p:cNvSpPr>
            <a:spLocks noGrp="1"/>
          </p:cNvSpPr>
          <p:nvPr>
            <p:ph type="body" sz="quarter" idx="25"/>
          </p:nvPr>
        </p:nvSpPr>
        <p:spPr/>
        <p:txBody>
          <a:bodyPr/>
          <a:lstStyle/>
          <a:p>
            <a:r>
              <a:rPr kumimoji="1" lang="en-US" altLang="ja-JP" dirty="0" smtClean="0"/>
              <a:t>BRAIN</a:t>
            </a:r>
            <a:endParaRPr kumimoji="1" lang="ja-JP" altLang="en-US" dirty="0"/>
          </a:p>
        </p:txBody>
      </p:sp>
      <p:sp>
        <p:nvSpPr>
          <p:cNvPr id="28" name="テキスト プレースホルダー 27"/>
          <p:cNvSpPr>
            <a:spLocks noGrp="1"/>
          </p:cNvSpPr>
          <p:nvPr>
            <p:ph type="body" sz="quarter" idx="26"/>
          </p:nvPr>
        </p:nvSpPr>
        <p:spPr/>
        <p:txBody>
          <a:bodyPr/>
          <a:lstStyle/>
          <a:p>
            <a:r>
              <a:rPr kumimoji="1" lang="en-US" altLang="ja-JP" dirty="0" smtClean="0"/>
              <a:t>DESIGNER</a:t>
            </a:r>
            <a:endParaRPr kumimoji="1" lang="ja-JP" altLang="en-US" dirty="0"/>
          </a:p>
        </p:txBody>
      </p:sp>
      <p:sp>
        <p:nvSpPr>
          <p:cNvPr id="29" name="テキスト プレースホルダー 28"/>
          <p:cNvSpPr>
            <a:spLocks noGrp="1"/>
          </p:cNvSpPr>
          <p:nvPr>
            <p:ph type="body" sz="quarter" idx="27"/>
          </p:nvPr>
        </p:nvSpPr>
        <p:spPr/>
        <p:txBody>
          <a:bodyPr/>
          <a:lstStyle/>
          <a:p>
            <a:r>
              <a:rPr lang="en-US" altLang="ja-JP" dirty="0"/>
              <a:t>DIRECTOR</a:t>
            </a:r>
            <a:endParaRPr kumimoji="1" lang="ja-JP" altLang="en-US" dirty="0"/>
          </a:p>
        </p:txBody>
      </p:sp>
      <p:sp>
        <p:nvSpPr>
          <p:cNvPr id="30" name="テキスト プレースホルダー 29"/>
          <p:cNvSpPr>
            <a:spLocks noGrp="1"/>
          </p:cNvSpPr>
          <p:nvPr>
            <p:ph type="body" sz="quarter" idx="28"/>
          </p:nvPr>
        </p:nvSpPr>
        <p:spPr/>
        <p:txBody>
          <a:bodyPr/>
          <a:lstStyle/>
          <a:p>
            <a:r>
              <a:rPr kumimoji="1" lang="en-US" altLang="ja-JP" dirty="0" smtClean="0"/>
              <a:t>MANAGER</a:t>
            </a:r>
            <a:endParaRPr kumimoji="1" lang="ja-JP" altLang="en-US" dirty="0"/>
          </a:p>
        </p:txBody>
      </p:sp>
    </p:spTree>
    <p:extLst>
      <p:ext uri="{BB962C8B-B14F-4D97-AF65-F5344CB8AC3E}">
        <p14:creationId xmlns:p14="http://schemas.microsoft.com/office/powerpoint/2010/main" val="244625247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15685">
        <p15:prstTrans prst="peelOff"/>
      </p:transition>
    </mc:Choice>
    <mc:Fallback xmlns="">
      <p:transition spd="slow" advTm="15685">
        <p:fade/>
      </p:transition>
    </mc:Fallback>
  </mc:AlternateContent>
  <p:timing>
    <p:tnLst>
      <p:par>
        <p:cTn id="1" dur="indefinite" restart="never" nodeType="tmRoot"/>
      </p:par>
    </p:tnLst>
    <p:bldLst>
      <p:bldP spid="9" grpId="0"/>
      <p:bldP spid="3" grpId="0"/>
      <p:bldP spid="4" grpId="0"/>
      <p:bldP spid="10" grpId="0" build="p">
        <p:tmplLst>
          <p:tmpl lvl="1">
            <p:tnLst>
              <p:par>
                <p:cTn presetID="14" presetClass="entr" presetSubtype="10" fill="hold" nodeType="afterEffect">
                  <p:stCondLst>
                    <p:cond delay="0"/>
                  </p:stCondLst>
                  <p:iterate type="lt">
                    <p:tmPct val="5000"/>
                  </p:iterate>
                  <p:childTnLst>
                    <p:set>
                      <p:cBhvr>
                        <p:cTn dur="1" fill="hold">
                          <p:stCondLst>
                            <p:cond delay="0"/>
                          </p:stCondLst>
                        </p:cTn>
                        <p:tgtEl>
                          <p:spTgt spid="10"/>
                        </p:tgtEl>
                        <p:attrNameLst>
                          <p:attrName>style.visibility</p:attrName>
                        </p:attrNameLst>
                      </p:cBhvr>
                      <p:to>
                        <p:strVal val="visible"/>
                      </p:to>
                    </p:set>
                    <p:animEffect transition="in" filter="randombar(horizontal)">
                      <p:cBhvr>
                        <p:cTn dur="500"/>
                        <p:tgtEl>
                          <p:spTgt spid="10"/>
                        </p:tgtEl>
                      </p:cBhvr>
                    </p:animEffect>
                  </p:childTnLst>
                </p:cTn>
              </p:par>
            </p:tnLst>
          </p:tmpl>
        </p:tmplLst>
      </p:bldP>
      <p:bldP spid="11" grpId="0" build="p">
        <p:tmplLst>
          <p:tmpl lvl="1">
            <p:tnLst>
              <p:par>
                <p:cTn presetID="14" presetClass="entr" presetSubtype="10" fill="hold" nodeType="afterEffect">
                  <p:stCondLst>
                    <p:cond delay="500"/>
                  </p:stCondLst>
                  <p:iterate type="lt">
                    <p:tmPct val="5000"/>
                  </p:iterate>
                  <p:childTnLst>
                    <p:set>
                      <p:cBhvr>
                        <p:cTn dur="1" fill="hold">
                          <p:stCondLst>
                            <p:cond delay="0"/>
                          </p:stCondLst>
                        </p:cTn>
                        <p:tgtEl>
                          <p:spTgt spid="11"/>
                        </p:tgtEl>
                        <p:attrNameLst>
                          <p:attrName>style.visibility</p:attrName>
                        </p:attrNameLst>
                      </p:cBhvr>
                      <p:to>
                        <p:strVal val="visible"/>
                      </p:to>
                    </p:set>
                    <p:animEffect transition="in" filter="randombar(horizontal)">
                      <p:cBhvr>
                        <p:cTn dur="500"/>
                        <p:tgtEl>
                          <p:spTgt spid="11"/>
                        </p:tgtEl>
                      </p:cBhvr>
                    </p:animEffect>
                  </p:childTnLst>
                </p:cTn>
              </p:par>
            </p:tnLst>
          </p:tmpl>
        </p:tmplLst>
      </p:bldP>
      <p:bldP spid="12" grpId="0" build="p">
        <p:tmplLst>
          <p:tmpl lvl="1">
            <p:tnLst>
              <p:par>
                <p:cTn presetID="10" presetClass="entr" presetSubtype="0" fill="hold" nodeType="afterEffect">
                  <p:stCondLst>
                    <p:cond delay="0"/>
                  </p:stCondLst>
                  <p:childTnLst>
                    <p:set>
                      <p:cBhvr>
                        <p:cTn dur="1" fill="hold">
                          <p:stCondLst>
                            <p:cond delay="0"/>
                          </p:stCondLst>
                        </p:cTn>
                        <p:tgtEl>
                          <p:spTgt spid="12"/>
                        </p:tgtEl>
                        <p:attrNameLst>
                          <p:attrName>style.visibility</p:attrName>
                        </p:attrNameLst>
                      </p:cBhvr>
                      <p:to>
                        <p:strVal val="visible"/>
                      </p:to>
                    </p:set>
                    <p:animEffect transition="in" filter="fade">
                      <p:cBhvr>
                        <p:cTn dur="750"/>
                        <p:tgtEl>
                          <p:spTgt spid="12"/>
                        </p:tgtEl>
                      </p:cBhvr>
                    </p:animEffect>
                  </p:childTnLst>
                </p:cTn>
              </p:par>
            </p:tnLst>
          </p:tmpl>
        </p:tmplLst>
      </p:bldP>
      <p:bldP spid="14" grpId="0" build="p">
        <p:tmplLst>
          <p:tmpl lvl="1">
            <p:tnLst>
              <p:par>
                <p:cTn presetID="14" presetClass="entr" presetSubtype="10" fill="hold" nodeType="afterEffect">
                  <p:stCondLst>
                    <p:cond delay="500"/>
                  </p:stCondLst>
                  <p:iterate type="lt">
                    <p:tmPct val="5000"/>
                  </p:iterate>
                  <p:childTnLst>
                    <p:set>
                      <p:cBhvr>
                        <p:cTn dur="1" fill="hold">
                          <p:stCondLst>
                            <p:cond delay="0"/>
                          </p:stCondLst>
                        </p:cTn>
                        <p:tgtEl>
                          <p:spTgt spid="14"/>
                        </p:tgtEl>
                        <p:attrNameLst>
                          <p:attrName>style.visibility</p:attrName>
                        </p:attrNameLst>
                      </p:cBhvr>
                      <p:to>
                        <p:strVal val="visible"/>
                      </p:to>
                    </p:set>
                    <p:animEffect transition="in" filter="randombar(horizontal)">
                      <p:cBhvr>
                        <p:cTn dur="500"/>
                        <p:tgtEl>
                          <p:spTgt spid="14"/>
                        </p:tgtEl>
                      </p:cBhvr>
                    </p:animEffect>
                  </p:childTnLst>
                </p:cTn>
              </p:par>
            </p:tnLst>
          </p:tmpl>
        </p:tmplLst>
      </p:bldP>
      <p:bldP spid="15" grpId="0" build="p">
        <p:tmplLst>
          <p:tmpl lvl="1">
            <p:tnLst>
              <p:par>
                <p:cTn presetID="10" presetClass="entr" presetSubtype="0" fill="hold" nodeType="afterEffect">
                  <p:stCondLst>
                    <p:cond delay="0"/>
                  </p:stCondLst>
                  <p:childTnLst>
                    <p:set>
                      <p:cBhvr>
                        <p:cTn dur="1" fill="hold">
                          <p:stCondLst>
                            <p:cond delay="0"/>
                          </p:stCondLst>
                        </p:cTn>
                        <p:tgtEl>
                          <p:spTgt spid="15"/>
                        </p:tgtEl>
                        <p:attrNameLst>
                          <p:attrName>style.visibility</p:attrName>
                        </p:attrNameLst>
                      </p:cBhvr>
                      <p:to>
                        <p:strVal val="visible"/>
                      </p:to>
                    </p:set>
                    <p:animEffect transition="in" filter="fade">
                      <p:cBhvr>
                        <p:cTn dur="750"/>
                        <p:tgtEl>
                          <p:spTgt spid="15"/>
                        </p:tgtEl>
                      </p:cBhvr>
                    </p:animEffect>
                  </p:childTnLst>
                </p:cTn>
              </p:par>
            </p:tnLst>
          </p:tmpl>
        </p:tmplLst>
      </p:bldP>
      <p:bldP spid="17" grpId="0" build="p">
        <p:tmplLst>
          <p:tmpl lvl="1">
            <p:tnLst>
              <p:par>
                <p:cTn presetID="14" presetClass="entr" presetSubtype="10" fill="hold" nodeType="afterEffect">
                  <p:stCondLst>
                    <p:cond delay="500"/>
                  </p:stCondLst>
                  <p:iterate type="lt">
                    <p:tmPct val="5000"/>
                  </p:iterate>
                  <p:childTnLst>
                    <p:set>
                      <p:cBhvr>
                        <p:cTn dur="1" fill="hold">
                          <p:stCondLst>
                            <p:cond delay="0"/>
                          </p:stCondLst>
                        </p:cTn>
                        <p:tgtEl>
                          <p:spTgt spid="17"/>
                        </p:tgtEl>
                        <p:attrNameLst>
                          <p:attrName>style.visibility</p:attrName>
                        </p:attrNameLst>
                      </p:cBhvr>
                      <p:to>
                        <p:strVal val="visible"/>
                      </p:to>
                    </p:set>
                    <p:animEffect transition="in" filter="randombar(horizontal)">
                      <p:cBhvr>
                        <p:cTn dur="500"/>
                        <p:tgtEl>
                          <p:spTgt spid="17"/>
                        </p:tgtEl>
                      </p:cBhvr>
                    </p:animEffect>
                  </p:childTnLst>
                </p:cTn>
              </p:par>
            </p:tnLst>
          </p:tmpl>
        </p:tmplLst>
      </p:bldP>
      <p:bldP spid="18" grpId="0" build="p">
        <p:tmplLst>
          <p:tmpl lvl="1">
            <p:tnLst>
              <p:par>
                <p:cTn presetID="10" presetClass="entr" presetSubtype="0" fill="hold" nodeType="afterEffect">
                  <p:stCondLst>
                    <p:cond delay="0"/>
                  </p:stCondLst>
                  <p:childTnLst>
                    <p:set>
                      <p:cBhvr>
                        <p:cTn dur="1" fill="hold">
                          <p:stCondLst>
                            <p:cond delay="0"/>
                          </p:stCondLst>
                        </p:cTn>
                        <p:tgtEl>
                          <p:spTgt spid="18"/>
                        </p:tgtEl>
                        <p:attrNameLst>
                          <p:attrName>style.visibility</p:attrName>
                        </p:attrNameLst>
                      </p:cBhvr>
                      <p:to>
                        <p:strVal val="visible"/>
                      </p:to>
                    </p:set>
                    <p:animEffect transition="in" filter="fade">
                      <p:cBhvr>
                        <p:cTn dur="750"/>
                        <p:tgtEl>
                          <p:spTgt spid="18"/>
                        </p:tgtEl>
                      </p:cBhvr>
                    </p:animEffect>
                  </p:childTnLst>
                </p:cTn>
              </p:par>
            </p:tnLst>
          </p:tmpl>
        </p:tmplLst>
      </p:bldP>
      <p:bldP spid="20" grpId="0" build="p">
        <p:tmplLst>
          <p:tmpl lvl="1">
            <p:tnLst>
              <p:par>
                <p:cTn presetID="14" presetClass="entr" presetSubtype="10" fill="hold" nodeType="afterEffect">
                  <p:stCondLst>
                    <p:cond delay="500"/>
                  </p:stCondLst>
                  <p:iterate type="lt">
                    <p:tmPct val="5000"/>
                  </p:iterate>
                  <p:childTnLst>
                    <p:set>
                      <p:cBhvr>
                        <p:cTn dur="1" fill="hold">
                          <p:stCondLst>
                            <p:cond delay="0"/>
                          </p:stCondLst>
                        </p:cTn>
                        <p:tgtEl>
                          <p:spTgt spid="20"/>
                        </p:tgtEl>
                        <p:attrNameLst>
                          <p:attrName>style.visibility</p:attrName>
                        </p:attrNameLst>
                      </p:cBhvr>
                      <p:to>
                        <p:strVal val="visible"/>
                      </p:to>
                    </p:set>
                    <p:animEffect transition="in" filter="randombar(horizontal)">
                      <p:cBhvr>
                        <p:cTn dur="500"/>
                        <p:tgtEl>
                          <p:spTgt spid="20"/>
                        </p:tgtEl>
                      </p:cBhvr>
                    </p:animEffect>
                  </p:childTnLst>
                </p:cTn>
              </p:par>
            </p:tnLst>
          </p:tmpl>
        </p:tmplLst>
      </p:bldP>
      <p:bldP spid="21" grpId="0" build="p">
        <p:tmplLst>
          <p:tmpl lvl="1">
            <p:tnLst>
              <p:par>
                <p:cTn presetID="10" presetClass="entr" presetSubtype="0" fill="hold" nodeType="afterEffect">
                  <p:stCondLst>
                    <p:cond delay="0"/>
                  </p:stCondLst>
                  <p:childTnLst>
                    <p:set>
                      <p:cBhvr>
                        <p:cTn dur="1" fill="hold">
                          <p:stCondLst>
                            <p:cond delay="0"/>
                          </p:stCondLst>
                        </p:cTn>
                        <p:tgtEl>
                          <p:spTgt spid="21"/>
                        </p:tgtEl>
                        <p:attrNameLst>
                          <p:attrName>style.visibility</p:attrName>
                        </p:attrNameLst>
                      </p:cBhvr>
                      <p:to>
                        <p:strVal val="visible"/>
                      </p:to>
                    </p:set>
                    <p:animEffect transition="in" filter="fade">
                      <p:cBhvr>
                        <p:cTn dur="750"/>
                        <p:tgtEl>
                          <p:spTgt spid="21"/>
                        </p:tgtEl>
                      </p:cBhvr>
                    </p:animEffect>
                  </p:childTnLst>
                </p:cTn>
              </p:par>
            </p:tnLst>
          </p:tmpl>
        </p:tmplLst>
      </p:bldP>
      <p:bldP spid="27" grpId="0" build="allAtOnce">
        <p:tmplLst>
          <p:tmpl>
            <p:tnLst>
              <p:par>
                <p:cTn presetID="14" presetClass="entr" presetSubtype="10" fill="hold" nodeType="afterEffect">
                  <p:stCondLst>
                    <p:cond delay="0"/>
                  </p:stCondLst>
                  <p:iterate type="lt">
                    <p:tmPct val="5000"/>
                  </p:iterate>
                  <p:childTnLst>
                    <p:set>
                      <p:cBhvr>
                        <p:cTn dur="1" fill="hold">
                          <p:stCondLst>
                            <p:cond delay="0"/>
                          </p:stCondLst>
                        </p:cTn>
                        <p:tgtEl>
                          <p:spTgt spid="27"/>
                        </p:tgtEl>
                        <p:attrNameLst>
                          <p:attrName>style.visibility</p:attrName>
                        </p:attrNameLst>
                      </p:cBhvr>
                      <p:to>
                        <p:strVal val="visible"/>
                      </p:to>
                    </p:set>
                    <p:animEffect transition="in" filter="randombar(horizontal)">
                      <p:cBhvr>
                        <p:cTn dur="500"/>
                        <p:tgtEl>
                          <p:spTgt spid="27"/>
                        </p:tgtEl>
                      </p:cBhvr>
                    </p:animEffect>
                  </p:childTnLst>
                </p:cTn>
              </p:par>
            </p:tnLst>
          </p:tmpl>
          <p:tmpl lvl="1">
            <p:tnLst>
              <p:par>
                <p:cTn presetID="14" presetClass="entr" presetSubtype="10" fill="hold" nodeType="withEffect">
                  <p:stCondLst>
                    <p:cond delay="0"/>
                  </p:stCondLst>
                  <p:iterate type="lt">
                    <p:tmPct val="5000"/>
                  </p:iterate>
                  <p:childTnLst>
                    <p:set>
                      <p:cBhvr>
                        <p:cTn dur="1" fill="hold">
                          <p:stCondLst>
                            <p:cond delay="0"/>
                          </p:stCondLst>
                        </p:cTn>
                        <p:tgtEl>
                          <p:spTgt spid="27"/>
                        </p:tgtEl>
                        <p:attrNameLst>
                          <p:attrName>style.visibility</p:attrName>
                        </p:attrNameLst>
                      </p:cBhvr>
                      <p:to>
                        <p:strVal val="visible"/>
                      </p:to>
                    </p:set>
                    <p:animEffect transition="in" filter="randombar(horizontal)">
                      <p:cBhvr>
                        <p:cTn dur="500"/>
                        <p:tgtEl>
                          <p:spTgt spid="27"/>
                        </p:tgtEl>
                      </p:cBhvr>
                    </p:animEffect>
                  </p:childTnLst>
                </p:cTn>
              </p:par>
            </p:tnLst>
          </p:tmpl>
        </p:tmplLst>
      </p:bldP>
      <p:bldP spid="28" grpId="0" build="allAtOnce">
        <p:tmplLst>
          <p:tmpl>
            <p:tnLst>
              <p:par>
                <p:cTn presetID="14" presetClass="entr" presetSubtype="10" fill="hold" nodeType="afterEffect">
                  <p:stCondLst>
                    <p:cond delay="0"/>
                  </p:stCondLst>
                  <p:iterate type="lt">
                    <p:tmPct val="5000"/>
                  </p:iterate>
                  <p:childTnLst>
                    <p:set>
                      <p:cBhvr>
                        <p:cTn dur="1" fill="hold">
                          <p:stCondLst>
                            <p:cond delay="0"/>
                          </p:stCondLst>
                        </p:cTn>
                        <p:tgtEl>
                          <p:spTgt spid="28"/>
                        </p:tgtEl>
                        <p:attrNameLst>
                          <p:attrName>style.visibility</p:attrName>
                        </p:attrNameLst>
                      </p:cBhvr>
                      <p:to>
                        <p:strVal val="visible"/>
                      </p:to>
                    </p:set>
                    <p:animEffect transition="in" filter="randombar(horizontal)">
                      <p:cBhvr>
                        <p:cTn dur="500"/>
                        <p:tgtEl>
                          <p:spTgt spid="28"/>
                        </p:tgtEl>
                      </p:cBhvr>
                    </p:animEffect>
                  </p:childTnLst>
                </p:cTn>
              </p:par>
            </p:tnLst>
          </p:tmpl>
          <p:tmpl lvl="1">
            <p:tnLst>
              <p:par>
                <p:cTn presetID="14" presetClass="entr" presetSubtype="10" fill="hold" nodeType="withEffect">
                  <p:stCondLst>
                    <p:cond delay="0"/>
                  </p:stCondLst>
                  <p:iterate type="lt">
                    <p:tmPct val="5000"/>
                  </p:iterate>
                  <p:childTnLst>
                    <p:set>
                      <p:cBhvr>
                        <p:cTn dur="1" fill="hold">
                          <p:stCondLst>
                            <p:cond delay="0"/>
                          </p:stCondLst>
                        </p:cTn>
                        <p:tgtEl>
                          <p:spTgt spid="28"/>
                        </p:tgtEl>
                        <p:attrNameLst>
                          <p:attrName>style.visibility</p:attrName>
                        </p:attrNameLst>
                      </p:cBhvr>
                      <p:to>
                        <p:strVal val="visible"/>
                      </p:to>
                    </p:set>
                    <p:animEffect transition="in" filter="randombar(horizontal)">
                      <p:cBhvr>
                        <p:cTn dur="500"/>
                        <p:tgtEl>
                          <p:spTgt spid="28"/>
                        </p:tgtEl>
                      </p:cBhvr>
                    </p:animEffect>
                  </p:childTnLst>
                </p:cTn>
              </p:par>
            </p:tnLst>
          </p:tmpl>
        </p:tmplLst>
      </p:bldP>
      <p:bldP spid="29" grpId="0" build="allAtOnce">
        <p:tmplLst>
          <p:tmpl>
            <p:tnLst>
              <p:par>
                <p:cTn presetID="14" presetClass="entr" presetSubtype="10" fill="hold" nodeType="afterEffect">
                  <p:stCondLst>
                    <p:cond delay="0"/>
                  </p:stCondLst>
                  <p:iterate type="lt">
                    <p:tmPct val="5000"/>
                  </p:iterate>
                  <p:childTnLst>
                    <p:set>
                      <p:cBhvr>
                        <p:cTn dur="1" fill="hold">
                          <p:stCondLst>
                            <p:cond delay="0"/>
                          </p:stCondLst>
                        </p:cTn>
                        <p:tgtEl>
                          <p:spTgt spid="29"/>
                        </p:tgtEl>
                        <p:attrNameLst>
                          <p:attrName>style.visibility</p:attrName>
                        </p:attrNameLst>
                      </p:cBhvr>
                      <p:to>
                        <p:strVal val="visible"/>
                      </p:to>
                    </p:set>
                    <p:animEffect transition="in" filter="randombar(horizontal)">
                      <p:cBhvr>
                        <p:cTn dur="500"/>
                        <p:tgtEl>
                          <p:spTgt spid="29"/>
                        </p:tgtEl>
                      </p:cBhvr>
                    </p:animEffect>
                  </p:childTnLst>
                </p:cTn>
              </p:par>
            </p:tnLst>
          </p:tmpl>
          <p:tmpl lvl="1">
            <p:tnLst>
              <p:par>
                <p:cTn presetID="14" presetClass="entr" presetSubtype="10" fill="hold" nodeType="withEffect">
                  <p:stCondLst>
                    <p:cond delay="0"/>
                  </p:stCondLst>
                  <p:iterate type="lt">
                    <p:tmPct val="5000"/>
                  </p:iterate>
                  <p:childTnLst>
                    <p:set>
                      <p:cBhvr>
                        <p:cTn dur="1" fill="hold">
                          <p:stCondLst>
                            <p:cond delay="0"/>
                          </p:stCondLst>
                        </p:cTn>
                        <p:tgtEl>
                          <p:spTgt spid="29"/>
                        </p:tgtEl>
                        <p:attrNameLst>
                          <p:attrName>style.visibility</p:attrName>
                        </p:attrNameLst>
                      </p:cBhvr>
                      <p:to>
                        <p:strVal val="visible"/>
                      </p:to>
                    </p:set>
                    <p:animEffect transition="in" filter="randombar(horizontal)">
                      <p:cBhvr>
                        <p:cTn dur="500"/>
                        <p:tgtEl>
                          <p:spTgt spid="29"/>
                        </p:tgtEl>
                      </p:cBhvr>
                    </p:animEffect>
                  </p:childTnLst>
                </p:cTn>
              </p:par>
            </p:tnLst>
          </p:tmpl>
        </p:tmplLst>
      </p:bldP>
      <p:bldP spid="30" grpId="0" build="allAtOnce">
        <p:tmplLst>
          <p:tmpl>
            <p:tnLst>
              <p:par>
                <p:cTn presetID="14" presetClass="entr" presetSubtype="10" fill="hold" nodeType="afterEffect">
                  <p:stCondLst>
                    <p:cond delay="0"/>
                  </p:stCondLst>
                  <p:iterate type="lt">
                    <p:tmPct val="5000"/>
                  </p:iterate>
                  <p:childTnLst>
                    <p:set>
                      <p:cBhvr>
                        <p:cTn dur="1" fill="hold">
                          <p:stCondLst>
                            <p:cond delay="0"/>
                          </p:stCondLst>
                        </p:cTn>
                        <p:tgtEl>
                          <p:spTgt spid="30"/>
                        </p:tgtEl>
                        <p:attrNameLst>
                          <p:attrName>style.visibility</p:attrName>
                        </p:attrNameLst>
                      </p:cBhvr>
                      <p:to>
                        <p:strVal val="visible"/>
                      </p:to>
                    </p:set>
                    <p:animEffect transition="in" filter="randombar(horizontal)">
                      <p:cBhvr>
                        <p:cTn dur="500"/>
                        <p:tgtEl>
                          <p:spTgt spid="30"/>
                        </p:tgtEl>
                      </p:cBhvr>
                    </p:animEffect>
                  </p:childTnLst>
                </p:cTn>
              </p:par>
            </p:tnLst>
          </p:tmpl>
          <p:tmpl lvl="1">
            <p:tnLst>
              <p:par>
                <p:cTn presetID="14" presetClass="entr" presetSubtype="10" fill="hold" nodeType="withEffect">
                  <p:stCondLst>
                    <p:cond delay="0"/>
                  </p:stCondLst>
                  <p:iterate type="lt">
                    <p:tmPct val="5000"/>
                  </p:iterate>
                  <p:childTnLst>
                    <p:set>
                      <p:cBhvr>
                        <p:cTn dur="1" fill="hold">
                          <p:stCondLst>
                            <p:cond delay="0"/>
                          </p:stCondLst>
                        </p:cTn>
                        <p:tgtEl>
                          <p:spTgt spid="30"/>
                        </p:tgtEl>
                        <p:attrNameLst>
                          <p:attrName>style.visibility</p:attrName>
                        </p:attrNameLst>
                      </p:cBhvr>
                      <p:to>
                        <p:strVal val="visible"/>
                      </p:to>
                    </p:set>
                    <p:animEffect transition="in" filter="randombar(horizontal)">
                      <p:cBhvr>
                        <p:cTn dur="500"/>
                        <p:tgtEl>
                          <p:spTgt spid="30"/>
                        </p:tgtEl>
                      </p:cBhvr>
                    </p:animEffect>
                  </p:childTnLst>
                </p:cTn>
              </p:par>
            </p:tnLst>
          </p:tmpl>
        </p:tmplLst>
      </p:b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タイトル 7"/>
          <p:cNvSpPr>
            <a:spLocks noGrp="1"/>
          </p:cNvSpPr>
          <p:nvPr>
            <p:ph type="title"/>
          </p:nvPr>
        </p:nvSpPr>
        <p:spPr/>
        <p:txBody>
          <a:bodyPr/>
          <a:lstStyle/>
          <a:p>
            <a:r>
              <a:rPr lang="en-US" altLang="ja-JP" dirty="0" smtClean="0"/>
              <a:t>NExT PRODUCTS</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F95F845C-B07D-424A-A6EA-96D8F4A7E4C5}" type="slidenum">
              <a:rPr lang="ja-JP" altLang="en-US" smtClean="0"/>
              <a:pPr/>
              <a:t>19</a:t>
            </a:fld>
            <a:endParaRPr lang="ja-JP" altLang="en-US"/>
          </a:p>
        </p:txBody>
      </p:sp>
      <p:sp>
        <p:nvSpPr>
          <p:cNvPr id="9" name="テキスト プレースホルダー 8"/>
          <p:cNvSpPr>
            <a:spLocks noGrp="1"/>
          </p:cNvSpPr>
          <p:nvPr>
            <p:ph type="body" sz="quarter" idx="12"/>
          </p:nvPr>
        </p:nvSpPr>
        <p:spPr/>
        <p:txBody>
          <a:bodyPr/>
          <a:lstStyle/>
          <a:p>
            <a:r>
              <a:rPr kumimoji="1" lang="en-US" altLang="ja-JP" dirty="0" smtClean="0"/>
              <a:t>3 Icons and Texts</a:t>
            </a:r>
            <a:endParaRPr kumimoji="1" lang="ja-JP" altLang="en-US" dirty="0"/>
          </a:p>
        </p:txBody>
      </p:sp>
      <p:sp>
        <p:nvSpPr>
          <p:cNvPr id="11" name="テキスト プレースホルダー 10"/>
          <p:cNvSpPr>
            <a:spLocks noGrp="1"/>
          </p:cNvSpPr>
          <p:nvPr>
            <p:ph type="body" sz="quarter" idx="14"/>
          </p:nvPr>
        </p:nvSpPr>
        <p:spPr/>
        <p:txBody>
          <a:bodyPr/>
          <a:lstStyle/>
          <a:p>
            <a:r>
              <a:rPr kumimoji="1" lang="en-US" altLang="ja-JP" dirty="0" smtClean="0"/>
              <a:t>TOTAL DESIGN</a:t>
            </a:r>
            <a:endParaRPr kumimoji="1" lang="ja-JP" altLang="en-US" dirty="0"/>
          </a:p>
        </p:txBody>
      </p:sp>
      <p:sp>
        <p:nvSpPr>
          <p:cNvPr id="12" name="テキスト プレースホルダー 11"/>
          <p:cNvSpPr>
            <a:spLocks noGrp="1"/>
          </p:cNvSpPr>
          <p:nvPr>
            <p:ph type="body" sz="quarter" idx="15"/>
          </p:nvPr>
        </p:nvSpPr>
        <p:spPr/>
        <p:txBody>
          <a:bodyPr/>
          <a:lstStyle/>
          <a:p>
            <a:r>
              <a:rPr lang="en-US" altLang="ja-JP" dirty="0"/>
              <a:t>Id dicit verear vituperata quo, ne zril latine assueverit per. Ut mei dolor euismod facilisis, an omnesque invenire </a:t>
            </a:r>
            <a:r>
              <a:rPr lang="en-US" altLang="ja-JP" dirty="0" smtClean="0"/>
              <a:t>mea.</a:t>
            </a:r>
            <a:endParaRPr kumimoji="1" lang="ja-JP" altLang="en-US" dirty="0"/>
          </a:p>
        </p:txBody>
      </p:sp>
      <p:pic>
        <p:nvPicPr>
          <p:cNvPr id="21" name="図プレースホルダー 20"/>
          <p:cNvPicPr>
            <a:picLocks noGrp="1" noChangeAspect="1"/>
          </p:cNvPicPr>
          <p:nvPr>
            <p:ph type="pic" sz="quarter" idx="16"/>
          </p:nvPr>
        </p:nvPicPr>
        <p:blipFill>
          <a:blip r:embed="rId2" cstate="print">
            <a:extLst>
              <a:ext uri="{28A0092B-C50C-407E-A947-70E740481C1C}">
                <a14:useLocalDpi xmlns:a14="http://schemas.microsoft.com/office/drawing/2010/main" val="0"/>
              </a:ext>
            </a:extLst>
          </a:blip>
          <a:srcRect l="16298" r="16298"/>
          <a:stretch>
            <a:fillRect/>
          </a:stretch>
        </p:blipFill>
        <p:spPr/>
      </p:pic>
      <p:sp>
        <p:nvSpPr>
          <p:cNvPr id="14" name="テキスト プレースホルダー 13"/>
          <p:cNvSpPr>
            <a:spLocks noGrp="1"/>
          </p:cNvSpPr>
          <p:nvPr>
            <p:ph type="body" sz="quarter" idx="17"/>
          </p:nvPr>
        </p:nvSpPr>
        <p:spPr/>
        <p:txBody>
          <a:bodyPr/>
          <a:lstStyle/>
          <a:p>
            <a:r>
              <a:rPr lang="en-US" altLang="ja-JP" dirty="0" smtClean="0"/>
              <a:t>PUBLISHING</a:t>
            </a:r>
            <a:endParaRPr kumimoji="1" lang="ja-JP" altLang="en-US" dirty="0"/>
          </a:p>
        </p:txBody>
      </p:sp>
      <p:sp>
        <p:nvSpPr>
          <p:cNvPr id="15" name="テキスト プレースホルダー 14"/>
          <p:cNvSpPr>
            <a:spLocks noGrp="1"/>
          </p:cNvSpPr>
          <p:nvPr>
            <p:ph type="body" sz="quarter" idx="18"/>
          </p:nvPr>
        </p:nvSpPr>
        <p:spPr/>
        <p:txBody>
          <a:bodyPr/>
          <a:lstStyle/>
          <a:p>
            <a:r>
              <a:rPr lang="en-US" altLang="ja-JP" dirty="0"/>
              <a:t>Per ea reque mentitum. In delenit vivendum his. Sit dicit recusabo contentiones te. Etiam civibus propriae nam </a:t>
            </a:r>
            <a:r>
              <a:rPr lang="en-US" altLang="ja-JP" dirty="0" smtClean="0"/>
              <a:t>cu.</a:t>
            </a:r>
            <a:endParaRPr kumimoji="1" lang="ja-JP" altLang="en-US" dirty="0"/>
          </a:p>
        </p:txBody>
      </p:sp>
      <p:pic>
        <p:nvPicPr>
          <p:cNvPr id="22" name="図プレースホルダー 21"/>
          <p:cNvPicPr>
            <a:picLocks noGrp="1" noChangeAspect="1"/>
          </p:cNvPicPr>
          <p:nvPr>
            <p:ph type="pic" sz="quarter" idx="19"/>
          </p:nvPr>
        </p:nvPicPr>
        <p:blipFill>
          <a:blip r:embed="rId3" cstate="print">
            <a:extLst>
              <a:ext uri="{28A0092B-C50C-407E-A947-70E740481C1C}">
                <a14:useLocalDpi xmlns:a14="http://schemas.microsoft.com/office/drawing/2010/main" val="0"/>
              </a:ext>
            </a:extLst>
          </a:blip>
          <a:srcRect l="16298" r="16298"/>
          <a:stretch>
            <a:fillRect/>
          </a:stretch>
        </p:blipFill>
        <p:spPr/>
      </p:pic>
      <p:sp>
        <p:nvSpPr>
          <p:cNvPr id="17" name="テキスト プレースホルダー 16"/>
          <p:cNvSpPr>
            <a:spLocks noGrp="1"/>
          </p:cNvSpPr>
          <p:nvPr>
            <p:ph type="body" sz="quarter" idx="20"/>
          </p:nvPr>
        </p:nvSpPr>
        <p:spPr/>
        <p:txBody>
          <a:bodyPr/>
          <a:lstStyle/>
          <a:p>
            <a:r>
              <a:rPr kumimoji="1" lang="en-US" altLang="ja-JP" dirty="0" smtClean="0"/>
              <a:t>ONLINE SHOP</a:t>
            </a:r>
            <a:endParaRPr kumimoji="1" lang="ja-JP" altLang="en-US" dirty="0"/>
          </a:p>
        </p:txBody>
      </p:sp>
      <p:sp>
        <p:nvSpPr>
          <p:cNvPr id="18" name="テキスト プレースホルダー 17"/>
          <p:cNvSpPr>
            <a:spLocks noGrp="1"/>
          </p:cNvSpPr>
          <p:nvPr>
            <p:ph type="body" sz="quarter" idx="21"/>
          </p:nvPr>
        </p:nvSpPr>
        <p:spPr/>
        <p:txBody>
          <a:bodyPr/>
          <a:lstStyle/>
          <a:p>
            <a:r>
              <a:rPr lang="en-US" altLang="ja-JP" dirty="0"/>
              <a:t>Nec etiam diceret in, semper reprimique ea pri. Cu sint facilis ius. Has et choro habemus, mel ut summo saperet vivendo. Modo sumo debet pro et, ne officiis facilisis pro.</a:t>
            </a:r>
            <a:endParaRPr kumimoji="1" lang="ja-JP" altLang="en-US" dirty="0"/>
          </a:p>
        </p:txBody>
      </p:sp>
      <p:sp>
        <p:nvSpPr>
          <p:cNvPr id="19" name="テキスト プレースホルダー 18"/>
          <p:cNvSpPr>
            <a:spLocks noGrp="1"/>
          </p:cNvSpPr>
          <p:nvPr>
            <p:ph type="body" sz="quarter" idx="22"/>
          </p:nvPr>
        </p:nvSpPr>
        <p:spPr/>
        <p:txBody>
          <a:bodyPr/>
          <a:lstStyle/>
          <a:p>
            <a:r>
              <a:rPr lang="en-US" altLang="ja-JP" dirty="0"/>
              <a:t>Per ea reque mentitum. In delenit vivendum his. Sit dicit recusabo contentiones te. Etiam civibus propriae nam cu, pri iudico alienum ne, meis persius ne est. </a:t>
            </a:r>
            <a:endParaRPr kumimoji="1" lang="ja-JP" altLang="en-US" dirty="0"/>
          </a:p>
        </p:txBody>
      </p:sp>
      <p:pic>
        <p:nvPicPr>
          <p:cNvPr id="6" name="図プレースホルダー 5"/>
          <p:cNvPicPr>
            <a:picLocks noGrp="1" noChangeAspect="1"/>
          </p:cNvPicPr>
          <p:nvPr>
            <p:ph type="pic" sz="quarter" idx="13"/>
          </p:nvPr>
        </p:nvPicPr>
        <p:blipFill>
          <a:blip r:embed="rId4" cstate="print">
            <a:extLst>
              <a:ext uri="{28A0092B-C50C-407E-A947-70E740481C1C}">
                <a14:useLocalDpi xmlns:a14="http://schemas.microsoft.com/office/drawing/2010/main" val="0"/>
              </a:ext>
            </a:extLst>
          </a:blip>
          <a:srcRect l="16298" r="16298"/>
          <a:stretch>
            <a:fillRect/>
          </a:stretch>
        </p:blipFill>
        <p:spPr/>
      </p:pic>
    </p:spTree>
    <p:extLst>
      <p:ext uri="{BB962C8B-B14F-4D97-AF65-F5344CB8AC3E}">
        <p14:creationId xmlns:p14="http://schemas.microsoft.com/office/powerpoint/2010/main" val="299530763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11021">
        <p15:prstTrans prst="peelOff"/>
      </p:transition>
    </mc:Choice>
    <mc:Fallback xmlns="">
      <p:transition spd="slow" advTm="11021">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altLang="ja-JP" dirty="0"/>
              <a:t>Canopus</a:t>
            </a:r>
            <a:endParaRPr kumimoji="1" lang="ja-JP" altLang="en-US" dirty="0"/>
          </a:p>
        </p:txBody>
      </p:sp>
      <p:sp>
        <p:nvSpPr>
          <p:cNvPr id="3" name="テキスト プレースホルダー 2"/>
          <p:cNvSpPr>
            <a:spLocks noGrp="1"/>
          </p:cNvSpPr>
          <p:nvPr>
            <p:ph type="body" sz="quarter" idx="12"/>
          </p:nvPr>
        </p:nvSpPr>
        <p:spPr/>
        <p:txBody>
          <a:bodyPr/>
          <a:lstStyle/>
          <a:p>
            <a:r>
              <a:rPr kumimoji="1" lang="en-US" altLang="ja-JP" dirty="0" smtClean="0"/>
              <a:t>Free Powerpoint Template</a:t>
            </a:r>
            <a:endParaRPr kumimoji="1" lang="ja-JP" altLang="en-US" dirty="0"/>
          </a:p>
        </p:txBody>
      </p:sp>
      <p:sp>
        <p:nvSpPr>
          <p:cNvPr id="4" name="テキスト プレースホルダー 3"/>
          <p:cNvSpPr>
            <a:spLocks noGrp="1"/>
          </p:cNvSpPr>
          <p:nvPr>
            <p:ph type="body" sz="quarter" idx="13"/>
          </p:nvPr>
        </p:nvSpPr>
        <p:spPr/>
        <p:txBody>
          <a:bodyPr/>
          <a:lstStyle/>
          <a:p>
            <a:r>
              <a:rPr kumimoji="1" lang="en-US" altLang="ja-JP" sz="2400" dirty="0" smtClean="0"/>
              <a:t>Jun Akizaki - </a:t>
            </a:r>
            <a:r>
              <a:rPr lang="en-US" altLang="ja-JP" sz="2400" dirty="0" smtClean="0"/>
              <a:t>The Power of PowerPoint</a:t>
            </a:r>
            <a:endParaRPr kumimoji="1" lang="ja-JP" altLang="en-US" sz="2400" dirty="0"/>
          </a:p>
        </p:txBody>
      </p:sp>
    </p:spTree>
    <p:extLst>
      <p:ext uri="{BB962C8B-B14F-4D97-AF65-F5344CB8AC3E}">
        <p14:creationId xmlns:p14="http://schemas.microsoft.com/office/powerpoint/2010/main" val="877262482"/>
      </p:ext>
    </p:extLst>
  </p:cSld>
  <p:clrMapOvr>
    <a:masterClrMapping/>
  </p:clrMapOvr>
  <mc:AlternateContent xmlns:mc="http://schemas.openxmlformats.org/markup-compatibility/2006" xmlns:p14="http://schemas.microsoft.com/office/powerpoint/2010/main">
    <mc:Choice Requires="p14">
      <p:transition spd="med" p14:dur="700" advTm="6430">
        <p:fade/>
      </p:transition>
    </mc:Choice>
    <mc:Fallback xmlns="">
      <p:transition spd="med" advTm="6430">
        <p:fade/>
      </p:transition>
    </mc:Fallback>
  </mc:AlternateContent>
  <p:timing>
    <p:tnLst>
      <p:par>
        <p:cTn id="1" dur="indefinite" restart="never" nodeType="tmRoot"/>
      </p:par>
    </p:tnLst>
    <p:bldLst>
      <p:bldP spid="2" grpId="0"/>
      <p:bldP spid="3" grpId="0" build="p">
        <p:tmplLst>
          <p:tmpl lvl="1">
            <p:tnLst>
              <p:par>
                <p:cTn presetID="56" presetClass="entr" presetSubtype="0" fill="hold" nodeType="withEffect">
                  <p:stCondLst>
                    <p:cond delay="500"/>
                  </p:stCondLst>
                  <p:iterate type="lt">
                    <p:tmPct val="4000"/>
                  </p:iterate>
                  <p:childTnLst>
                    <p:set>
                      <p:cBhvr>
                        <p:cTn dur="1" fill="hold">
                          <p:stCondLst>
                            <p:cond delay="0"/>
                          </p:stCondLst>
                        </p:cTn>
                        <p:tgtEl>
                          <p:spTgt spid="3"/>
                        </p:tgtEl>
                        <p:attrNameLst>
                          <p:attrName>style.visibility</p:attrName>
                        </p:attrNameLst>
                      </p:cBhvr>
                      <p:to>
                        <p:strVal val="visible"/>
                      </p:to>
                    </p:set>
                    <p:anim by="(-#ppt_w*2)" calcmode="lin" valueType="num">
                      <p:cBhvr rctx="PPT">
                        <p:cTn dur="500" autoRev="1" fill="hold">
                          <p:stCondLst>
                            <p:cond delay="0"/>
                          </p:stCondLst>
                        </p:cTn>
                        <p:tgtEl>
                          <p:spTgt spid="3"/>
                        </p:tgtEl>
                        <p:attrNameLst>
                          <p:attrName>ppt_w</p:attrName>
                        </p:attrNameLst>
                      </p:cBhvr>
                    </p:anim>
                    <p:anim by="(#ppt_w*0.50)" calcmode="lin" valueType="num">
                      <p:cBhvr>
                        <p:cTn dur="500" decel="50000" autoRev="1" fill="hold">
                          <p:stCondLst>
                            <p:cond delay="0"/>
                          </p:stCondLst>
                        </p:cTn>
                        <p:tgtEl>
                          <p:spTgt spid="3"/>
                        </p:tgtEl>
                        <p:attrNameLst>
                          <p:attrName>ppt_x</p:attrName>
                        </p:attrNameLst>
                      </p:cBhvr>
                    </p:anim>
                    <p:anim from="(-#ppt_h/2)" to="(#ppt_y)" calcmode="lin" valueType="num">
                      <p:cBhvr>
                        <p:cTn dur="1000" fill="hold">
                          <p:stCondLst>
                            <p:cond delay="0"/>
                          </p:stCondLst>
                        </p:cTn>
                        <p:tgtEl>
                          <p:spTgt spid="3"/>
                        </p:tgtEl>
                        <p:attrNameLst>
                          <p:attrName>ppt_y</p:attrName>
                        </p:attrNameLst>
                      </p:cBhvr>
                    </p:anim>
                    <p:animRot by="21600000">
                      <p:cBhvr>
                        <p:cTn dur="1000" fill="hold">
                          <p:stCondLst>
                            <p:cond delay="0"/>
                          </p:stCondLst>
                        </p:cTn>
                        <p:tgtEl>
                          <p:spTgt spid="3"/>
                        </p:tgtEl>
                        <p:attrNameLst>
                          <p:attrName>r</p:attrName>
                        </p:attrNameLst>
                      </p:cBhvr>
                    </p:animRot>
                  </p:childTnLst>
                </p:cTn>
              </p:par>
            </p:tnLst>
          </p:tmpl>
        </p:tmplLst>
      </p:bldP>
      <p:bldP spid="4" grpId="0">
        <p:tmplLst>
          <p:tmpl>
            <p:tnLst>
              <p:par>
                <p:cTn presetID="14" presetClass="entr" presetSubtype="10" fill="hold" nodeType="afterEffect">
                  <p:stCondLst>
                    <p:cond delay="500"/>
                  </p:stCondLst>
                  <p:iterate type="lt">
                    <p:tmPct val="10000"/>
                  </p:iterate>
                  <p:childTnLst>
                    <p:set>
                      <p:cBhvr>
                        <p:cTn dur="1" fill="hold">
                          <p:stCondLst>
                            <p:cond delay="0"/>
                          </p:stCondLst>
                        </p:cTn>
                        <p:tgtEl>
                          <p:spTgt spid="4"/>
                        </p:tgtEl>
                        <p:attrNameLst>
                          <p:attrName>style.visibility</p:attrName>
                        </p:attrNameLst>
                      </p:cBhvr>
                      <p:to>
                        <p:strVal val="visible"/>
                      </p:to>
                    </p:set>
                    <p:animEffect transition="in" filter="randombar(horizontal)">
                      <p:cBhvr>
                        <p:cTn dur="500"/>
                        <p:tgtEl>
                          <p:spTgt spid="4"/>
                        </p:tgtEl>
                      </p:cBhvr>
                    </p:animEffect>
                  </p:childTnLst>
                </p:cTn>
              </p:par>
            </p:tnLst>
          </p:tmpl>
        </p:tmplLst>
      </p:bldP>
    </p:bldLst>
  </p:timing>
  <p:extLst mod="1">
    <p:ext uri="{E180D4A7-C9FB-4DFB-919C-405C955672EB}">
      <p14:showEvtLst xmlns:p14="http://schemas.microsoft.com/office/powerpoint/2010/main">
        <p14:playEvt time="4846" objId="6"/>
      </p14:showEvtLst>
    </p:ext>
  </p:extLs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テキスト プレースホルダー 17"/>
          <p:cNvSpPr>
            <a:spLocks noGrp="1"/>
          </p:cNvSpPr>
          <p:nvPr>
            <p:ph type="body" sz="quarter" idx="17"/>
          </p:nvPr>
        </p:nvSpPr>
        <p:spPr/>
        <p:txBody>
          <a:bodyPr/>
          <a:lstStyle/>
          <a:p>
            <a:r>
              <a:rPr lang="en-US" dirty="0" smtClean="0"/>
              <a:t>MORE CUSTOMERS</a:t>
            </a:r>
            <a:endParaRPr lang="en-US" dirty="0"/>
          </a:p>
        </p:txBody>
      </p:sp>
      <p:sp>
        <p:nvSpPr>
          <p:cNvPr id="19" name="テキスト プレースホルダー 18"/>
          <p:cNvSpPr>
            <a:spLocks noGrp="1"/>
          </p:cNvSpPr>
          <p:nvPr>
            <p:ph type="body" sz="quarter" idx="21"/>
          </p:nvPr>
        </p:nvSpPr>
        <p:spPr/>
        <p:txBody>
          <a:bodyPr/>
          <a:lstStyle/>
          <a:p>
            <a:r>
              <a:rPr lang="en-US" dirty="0" err="1"/>
              <a:t>Vel</a:t>
            </a:r>
            <a:r>
              <a:rPr lang="en-US" dirty="0"/>
              <a:t> id </a:t>
            </a:r>
            <a:r>
              <a:rPr lang="en-US" dirty="0" err="1"/>
              <a:t>gubergren</a:t>
            </a:r>
            <a:r>
              <a:rPr lang="en-US" dirty="0"/>
              <a:t> </a:t>
            </a:r>
            <a:r>
              <a:rPr lang="en-US" dirty="0" err="1"/>
              <a:t>maiestatis</a:t>
            </a:r>
            <a:r>
              <a:rPr lang="en-US" dirty="0"/>
              <a:t> </a:t>
            </a:r>
            <a:r>
              <a:rPr lang="en-US" dirty="0" err="1"/>
              <a:t>dissentiet</a:t>
            </a:r>
            <a:endParaRPr lang="en-US" dirty="0"/>
          </a:p>
        </p:txBody>
      </p:sp>
      <p:sp>
        <p:nvSpPr>
          <p:cNvPr id="20" name="テキスト プレースホルダー 19"/>
          <p:cNvSpPr>
            <a:spLocks noGrp="1"/>
          </p:cNvSpPr>
          <p:nvPr>
            <p:ph type="body" sz="quarter" idx="22"/>
          </p:nvPr>
        </p:nvSpPr>
        <p:spPr/>
        <p:txBody>
          <a:bodyPr/>
          <a:lstStyle/>
          <a:p>
            <a:r>
              <a:rPr lang="en-US" dirty="0" smtClean="0"/>
              <a:t>3 NEW PRODUCTS</a:t>
            </a:r>
            <a:endParaRPr lang="en-US" dirty="0"/>
          </a:p>
        </p:txBody>
      </p:sp>
      <p:sp>
        <p:nvSpPr>
          <p:cNvPr id="21" name="テキスト プレースホルダー 20"/>
          <p:cNvSpPr>
            <a:spLocks noGrp="1"/>
          </p:cNvSpPr>
          <p:nvPr>
            <p:ph type="body" sz="quarter" idx="23"/>
          </p:nvPr>
        </p:nvSpPr>
        <p:spPr/>
        <p:txBody>
          <a:bodyPr/>
          <a:lstStyle/>
          <a:p>
            <a:r>
              <a:rPr lang="en-US" dirty="0" err="1"/>
              <a:t>Tractatos</a:t>
            </a:r>
            <a:r>
              <a:rPr lang="en-US" dirty="0"/>
              <a:t> </a:t>
            </a:r>
            <a:r>
              <a:rPr lang="en-US" dirty="0" err="1"/>
              <a:t>splendide</a:t>
            </a:r>
            <a:r>
              <a:rPr lang="en-US" dirty="0"/>
              <a:t> et has, no </a:t>
            </a:r>
            <a:r>
              <a:rPr lang="en-US" dirty="0" err="1"/>
              <a:t>soleat</a:t>
            </a:r>
            <a:endParaRPr lang="en-US" dirty="0"/>
          </a:p>
        </p:txBody>
      </p:sp>
      <p:sp>
        <p:nvSpPr>
          <p:cNvPr id="22" name="テキスト プレースホルダー 21"/>
          <p:cNvSpPr>
            <a:spLocks noGrp="1"/>
          </p:cNvSpPr>
          <p:nvPr>
            <p:ph type="body" sz="quarter" idx="24"/>
          </p:nvPr>
        </p:nvSpPr>
        <p:spPr/>
        <p:txBody>
          <a:bodyPr/>
          <a:lstStyle/>
          <a:p>
            <a:r>
              <a:rPr lang="en-US" dirty="0" smtClean="0"/>
              <a:t>EXPAND TERRITORY</a:t>
            </a:r>
            <a:endParaRPr lang="en-US" dirty="0"/>
          </a:p>
        </p:txBody>
      </p:sp>
      <p:sp>
        <p:nvSpPr>
          <p:cNvPr id="23" name="テキスト プレースホルダー 22"/>
          <p:cNvSpPr>
            <a:spLocks noGrp="1"/>
          </p:cNvSpPr>
          <p:nvPr>
            <p:ph type="body" sz="quarter" idx="25"/>
          </p:nvPr>
        </p:nvSpPr>
        <p:spPr/>
        <p:txBody>
          <a:bodyPr/>
          <a:lstStyle/>
          <a:p>
            <a:r>
              <a:rPr lang="it-IT" dirty="0"/>
              <a:t>Sed ea labore probatus perpetua</a:t>
            </a:r>
            <a:endParaRPr lang="en-US" dirty="0"/>
          </a:p>
        </p:txBody>
      </p:sp>
      <p:sp>
        <p:nvSpPr>
          <p:cNvPr id="24" name="テキスト プレースホルダー 23"/>
          <p:cNvSpPr>
            <a:spLocks noGrp="1"/>
          </p:cNvSpPr>
          <p:nvPr>
            <p:ph type="body" sz="quarter" idx="26"/>
          </p:nvPr>
        </p:nvSpPr>
        <p:spPr/>
        <p:txBody>
          <a:bodyPr/>
          <a:lstStyle/>
          <a:p>
            <a:r>
              <a:rPr lang="en-US" dirty="0" smtClean="0"/>
              <a:t>GET RESOURCES</a:t>
            </a:r>
            <a:endParaRPr lang="en-US" dirty="0"/>
          </a:p>
        </p:txBody>
      </p:sp>
      <p:sp>
        <p:nvSpPr>
          <p:cNvPr id="25" name="テキスト プレースホルダー 24"/>
          <p:cNvSpPr>
            <a:spLocks noGrp="1"/>
          </p:cNvSpPr>
          <p:nvPr>
            <p:ph type="body" sz="quarter" idx="27"/>
          </p:nvPr>
        </p:nvSpPr>
        <p:spPr/>
        <p:txBody>
          <a:bodyPr/>
          <a:lstStyle/>
          <a:p>
            <a:r>
              <a:rPr lang="en-US" dirty="0"/>
              <a:t>Oblique </a:t>
            </a:r>
            <a:r>
              <a:rPr lang="en-US" dirty="0" err="1"/>
              <a:t>efficiendi</a:t>
            </a:r>
            <a:r>
              <a:rPr lang="en-US" dirty="0"/>
              <a:t> </a:t>
            </a:r>
            <a:r>
              <a:rPr lang="en-US" dirty="0" err="1"/>
              <a:t>sed</a:t>
            </a:r>
            <a:r>
              <a:rPr lang="en-US" dirty="0"/>
              <a:t> ex, vim </a:t>
            </a:r>
            <a:r>
              <a:rPr lang="en-US" dirty="0" err="1"/>
              <a:t>dolorem</a:t>
            </a:r>
            <a:endParaRPr lang="en-US" dirty="0"/>
          </a:p>
        </p:txBody>
      </p:sp>
      <p:sp>
        <p:nvSpPr>
          <p:cNvPr id="26" name="テキスト プレースホルダー 25"/>
          <p:cNvSpPr>
            <a:spLocks noGrp="1"/>
          </p:cNvSpPr>
          <p:nvPr>
            <p:ph type="body" sz="quarter" idx="28"/>
          </p:nvPr>
        </p:nvSpPr>
        <p:spPr/>
        <p:txBody>
          <a:bodyPr/>
          <a:lstStyle/>
          <a:p>
            <a:r>
              <a:rPr lang="en-US" dirty="0" smtClean="0"/>
              <a:t> 2 NEW BUILDINGS</a:t>
            </a:r>
            <a:endParaRPr lang="en-US" dirty="0"/>
          </a:p>
        </p:txBody>
      </p:sp>
      <p:sp>
        <p:nvSpPr>
          <p:cNvPr id="27" name="テキスト プレースホルダー 26"/>
          <p:cNvSpPr>
            <a:spLocks noGrp="1"/>
          </p:cNvSpPr>
          <p:nvPr>
            <p:ph type="body" sz="quarter" idx="29"/>
          </p:nvPr>
        </p:nvSpPr>
        <p:spPr/>
        <p:txBody>
          <a:bodyPr/>
          <a:lstStyle/>
          <a:p>
            <a:r>
              <a:rPr lang="es-ES" dirty="0"/>
              <a:t>No error vocibus fabellas sea</a:t>
            </a:r>
            <a:endParaRPr lang="en-US" dirty="0"/>
          </a:p>
        </p:txBody>
      </p:sp>
      <p:sp>
        <p:nvSpPr>
          <p:cNvPr id="16" name="タイトル 15"/>
          <p:cNvSpPr>
            <a:spLocks noGrp="1"/>
          </p:cNvSpPr>
          <p:nvPr>
            <p:ph type="title"/>
          </p:nvPr>
        </p:nvSpPr>
        <p:spPr/>
        <p:txBody>
          <a:bodyPr/>
          <a:lstStyle/>
          <a:p>
            <a:r>
              <a:rPr lang="en-US" dirty="0" smtClean="0"/>
              <a:t>5 Missions</a:t>
            </a:r>
            <a:endParaRPr lang="en-US" dirty="0"/>
          </a:p>
        </p:txBody>
      </p:sp>
      <p:sp>
        <p:nvSpPr>
          <p:cNvPr id="17" name="テキスト プレースホルダー 16"/>
          <p:cNvSpPr>
            <a:spLocks noGrp="1"/>
          </p:cNvSpPr>
          <p:nvPr>
            <p:ph type="body" sz="quarter" idx="12"/>
          </p:nvPr>
        </p:nvSpPr>
        <p:spPr/>
        <p:txBody>
          <a:bodyPr/>
          <a:lstStyle/>
          <a:p>
            <a:r>
              <a:rPr lang="en-US" dirty="0" smtClean="0"/>
              <a:t>5 Steps and Descriptions</a:t>
            </a:r>
            <a:endParaRPr lang="en-US" dirty="0"/>
          </a:p>
        </p:txBody>
      </p:sp>
      <p:sp>
        <p:nvSpPr>
          <p:cNvPr id="28" name="テキスト プレースホルダー 27"/>
          <p:cNvSpPr>
            <a:spLocks noGrp="1"/>
          </p:cNvSpPr>
          <p:nvPr>
            <p:ph type="body" sz="quarter" idx="30"/>
          </p:nvPr>
        </p:nvSpPr>
        <p:spPr/>
        <p:txBody>
          <a:bodyPr/>
          <a:lstStyle/>
          <a:p>
            <a:r>
              <a:rPr lang="en-US" dirty="0" err="1"/>
              <a:t>Tractatos</a:t>
            </a:r>
            <a:r>
              <a:rPr lang="en-US" dirty="0"/>
              <a:t> </a:t>
            </a:r>
            <a:r>
              <a:rPr lang="en-US" dirty="0" err="1"/>
              <a:t>splendide</a:t>
            </a:r>
            <a:r>
              <a:rPr lang="en-US" dirty="0"/>
              <a:t> et has, no </a:t>
            </a:r>
            <a:r>
              <a:rPr lang="en-US" dirty="0" err="1"/>
              <a:t>soleat</a:t>
            </a:r>
            <a:r>
              <a:rPr lang="en-US" dirty="0"/>
              <a:t> </a:t>
            </a:r>
            <a:r>
              <a:rPr lang="en-US" dirty="0" err="1"/>
              <a:t>inciderint</a:t>
            </a:r>
            <a:r>
              <a:rPr lang="en-US" dirty="0"/>
              <a:t> mea. Ipsum </a:t>
            </a:r>
            <a:r>
              <a:rPr lang="en-US" dirty="0" err="1"/>
              <a:t>viderer</a:t>
            </a:r>
            <a:r>
              <a:rPr lang="en-US" dirty="0"/>
              <a:t> vis in, </a:t>
            </a:r>
            <a:r>
              <a:rPr lang="en-US" dirty="0" err="1"/>
              <a:t>libris</a:t>
            </a:r>
            <a:r>
              <a:rPr lang="en-US" dirty="0"/>
              <a:t> </a:t>
            </a:r>
            <a:r>
              <a:rPr lang="en-US" dirty="0" err="1"/>
              <a:t>iriure</a:t>
            </a:r>
            <a:r>
              <a:rPr lang="en-US" dirty="0"/>
              <a:t> </a:t>
            </a:r>
            <a:r>
              <a:rPr lang="en-US" dirty="0" err="1"/>
              <a:t>latine</a:t>
            </a:r>
            <a:r>
              <a:rPr lang="en-US" dirty="0"/>
              <a:t> quo ex. </a:t>
            </a:r>
            <a:r>
              <a:rPr lang="en-US" dirty="0" err="1"/>
              <a:t>Eam</a:t>
            </a:r>
            <a:r>
              <a:rPr lang="en-US" dirty="0"/>
              <a:t> </a:t>
            </a:r>
            <a:r>
              <a:rPr lang="en-US" dirty="0" err="1"/>
              <a:t>ea</a:t>
            </a:r>
            <a:r>
              <a:rPr lang="en-US" dirty="0"/>
              <a:t> </a:t>
            </a:r>
            <a:r>
              <a:rPr lang="en-US" dirty="0" err="1"/>
              <a:t>intellegebat</a:t>
            </a:r>
            <a:r>
              <a:rPr lang="en-US" dirty="0"/>
              <a:t> </a:t>
            </a:r>
            <a:r>
              <a:rPr lang="en-US" dirty="0" err="1"/>
              <a:t>delicatissimi</a:t>
            </a:r>
            <a:r>
              <a:rPr lang="en-US" dirty="0"/>
              <a:t>, pro </a:t>
            </a:r>
            <a:r>
              <a:rPr lang="en-US" dirty="0" err="1"/>
              <a:t>te</a:t>
            </a:r>
            <a:r>
              <a:rPr lang="en-US" dirty="0"/>
              <a:t> </a:t>
            </a:r>
            <a:r>
              <a:rPr lang="en-US" dirty="0" err="1"/>
              <a:t>veritus</a:t>
            </a:r>
            <a:r>
              <a:rPr lang="en-US" dirty="0"/>
              <a:t> </a:t>
            </a:r>
            <a:r>
              <a:rPr lang="en-US" dirty="0" err="1"/>
              <a:t>consectetuer</a:t>
            </a:r>
            <a:r>
              <a:rPr lang="en-US" dirty="0"/>
              <a:t>. </a:t>
            </a:r>
            <a:r>
              <a:rPr lang="en-US" dirty="0" err="1"/>
              <a:t>Sed</a:t>
            </a:r>
            <a:r>
              <a:rPr lang="en-US" dirty="0"/>
              <a:t> </a:t>
            </a:r>
            <a:r>
              <a:rPr lang="en-US" dirty="0" err="1"/>
              <a:t>ea</a:t>
            </a:r>
            <a:r>
              <a:rPr lang="en-US" dirty="0"/>
              <a:t> </a:t>
            </a:r>
            <a:r>
              <a:rPr lang="en-US" dirty="0" err="1"/>
              <a:t>labore</a:t>
            </a:r>
            <a:r>
              <a:rPr lang="en-US" dirty="0"/>
              <a:t> </a:t>
            </a:r>
            <a:r>
              <a:rPr lang="en-US" dirty="0" err="1"/>
              <a:t>probatus</a:t>
            </a:r>
            <a:r>
              <a:rPr lang="en-US" dirty="0"/>
              <a:t> </a:t>
            </a:r>
            <a:r>
              <a:rPr lang="en-US" dirty="0" err="1" smtClean="0"/>
              <a:t>perpetua</a:t>
            </a:r>
            <a:r>
              <a:rPr lang="en-US" dirty="0" smtClean="0"/>
              <a:t>.</a:t>
            </a:r>
            <a:endParaRPr lang="en-US" dirty="0"/>
          </a:p>
        </p:txBody>
      </p:sp>
      <p:sp>
        <p:nvSpPr>
          <p:cNvPr id="4" name="スライド番号プレースホルダー 3"/>
          <p:cNvSpPr>
            <a:spLocks noGrp="1"/>
          </p:cNvSpPr>
          <p:nvPr>
            <p:ph type="sldNum" sz="quarter" idx="4294967295"/>
          </p:nvPr>
        </p:nvSpPr>
        <p:spPr>
          <a:xfrm>
            <a:off x="14019213" y="9669463"/>
            <a:ext cx="4267200" cy="547687"/>
          </a:xfrm>
        </p:spPr>
        <p:txBody>
          <a:bodyPr/>
          <a:lstStyle/>
          <a:p>
            <a:fld id="{F95F845C-B07D-424A-A6EA-96D8F4A7E4C5}" type="slidenum">
              <a:rPr lang="ja-JP" altLang="en-US" smtClean="0"/>
              <a:pPr/>
              <a:t>20</a:t>
            </a:fld>
            <a:endParaRPr lang="ja-JP" altLang="en-US"/>
          </a:p>
        </p:txBody>
      </p:sp>
    </p:spTree>
    <p:extLst>
      <p:ext uri="{BB962C8B-B14F-4D97-AF65-F5344CB8AC3E}">
        <p14:creationId xmlns:p14="http://schemas.microsoft.com/office/powerpoint/2010/main" val="142092172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9969">
        <p15:prstTrans prst="peelOff"/>
      </p:transition>
    </mc:Choice>
    <mc:Fallback xmlns="">
      <p:transition spd="slow" advTm="9969">
        <p:fade/>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タイトル 17"/>
          <p:cNvSpPr>
            <a:spLocks noGrp="1"/>
          </p:cNvSpPr>
          <p:nvPr>
            <p:ph type="title"/>
          </p:nvPr>
        </p:nvSpPr>
        <p:spPr/>
        <p:txBody>
          <a:bodyPr/>
          <a:lstStyle/>
          <a:p>
            <a:r>
              <a:rPr kumimoji="1" lang="en-US" altLang="ja-JP" dirty="0" smtClean="0"/>
              <a:t>OUR WORKFLOW</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F95F845C-B07D-424A-A6EA-96D8F4A7E4C5}" type="slidenum">
              <a:rPr lang="ja-JP" altLang="en-US" smtClean="0"/>
              <a:pPr/>
              <a:t>21</a:t>
            </a:fld>
            <a:endParaRPr lang="ja-JP" altLang="en-US"/>
          </a:p>
        </p:txBody>
      </p:sp>
      <p:sp>
        <p:nvSpPr>
          <p:cNvPr id="19" name="テキスト プレースホルダー 18"/>
          <p:cNvSpPr>
            <a:spLocks noGrp="1"/>
          </p:cNvSpPr>
          <p:nvPr>
            <p:ph type="body" sz="quarter" idx="12"/>
          </p:nvPr>
        </p:nvSpPr>
        <p:spPr/>
        <p:txBody>
          <a:bodyPr/>
          <a:lstStyle/>
          <a:p>
            <a:r>
              <a:rPr lang="en-US" altLang="ja-JP" dirty="0" smtClean="0"/>
              <a:t>8 Iconic Steps</a:t>
            </a:r>
            <a:endParaRPr lang="ja-JP" altLang="en-US" dirty="0"/>
          </a:p>
        </p:txBody>
      </p:sp>
      <p:pic>
        <p:nvPicPr>
          <p:cNvPr id="39" name="図プレースホルダー 38"/>
          <p:cNvPicPr>
            <a:picLocks noGrp="1" noChangeAspect="1"/>
          </p:cNvPicPr>
          <p:nvPr>
            <p:ph type="pic" sz="quarter" idx="13"/>
          </p:nvPr>
        </p:nvPicPr>
        <p:blipFill>
          <a:blip r:embed="rId2" cstate="print">
            <a:extLst>
              <a:ext uri="{28A0092B-C50C-407E-A947-70E740481C1C}">
                <a14:useLocalDpi xmlns:a14="http://schemas.microsoft.com/office/drawing/2010/main" val="0"/>
              </a:ext>
            </a:extLst>
          </a:blip>
          <a:srcRect l="15914" r="15914"/>
          <a:stretch>
            <a:fillRect/>
          </a:stretch>
        </p:blipFill>
        <p:spPr/>
      </p:pic>
      <p:pic>
        <p:nvPicPr>
          <p:cNvPr id="50" name="図プレースホルダー 49"/>
          <p:cNvPicPr>
            <a:picLocks noGrp="1" noChangeAspect="1"/>
          </p:cNvPicPr>
          <p:nvPr>
            <p:ph type="pic" sz="quarter" idx="14"/>
          </p:nvPr>
        </p:nvPicPr>
        <p:blipFill>
          <a:blip r:embed="rId3" cstate="print">
            <a:extLst>
              <a:ext uri="{28A0092B-C50C-407E-A947-70E740481C1C}">
                <a14:useLocalDpi xmlns:a14="http://schemas.microsoft.com/office/drawing/2010/main" val="0"/>
              </a:ext>
            </a:extLst>
          </a:blip>
          <a:srcRect l="15816" r="15816"/>
          <a:stretch>
            <a:fillRect/>
          </a:stretch>
        </p:blipFill>
        <p:spPr/>
      </p:pic>
      <p:pic>
        <p:nvPicPr>
          <p:cNvPr id="41" name="図プレースホルダー 40"/>
          <p:cNvPicPr>
            <a:picLocks noGrp="1" noChangeAspect="1"/>
          </p:cNvPicPr>
          <p:nvPr>
            <p:ph type="pic" sz="quarter" idx="15"/>
          </p:nvPr>
        </p:nvPicPr>
        <p:blipFill>
          <a:blip r:embed="rId4" cstate="print">
            <a:extLst>
              <a:ext uri="{28A0092B-C50C-407E-A947-70E740481C1C}">
                <a14:useLocalDpi xmlns:a14="http://schemas.microsoft.com/office/drawing/2010/main" val="0"/>
              </a:ext>
            </a:extLst>
          </a:blip>
          <a:srcRect l="15914" r="15914"/>
          <a:stretch>
            <a:fillRect/>
          </a:stretch>
        </p:blipFill>
        <p:spPr/>
      </p:pic>
      <p:pic>
        <p:nvPicPr>
          <p:cNvPr id="42" name="図プレースホルダー 41"/>
          <p:cNvPicPr>
            <a:picLocks noGrp="1" noChangeAspect="1"/>
          </p:cNvPicPr>
          <p:nvPr>
            <p:ph type="pic" sz="quarter" idx="16"/>
          </p:nvPr>
        </p:nvPicPr>
        <p:blipFill>
          <a:blip r:embed="rId5" cstate="print">
            <a:extLst>
              <a:ext uri="{28A0092B-C50C-407E-A947-70E740481C1C}">
                <a14:useLocalDpi xmlns:a14="http://schemas.microsoft.com/office/drawing/2010/main" val="0"/>
              </a:ext>
            </a:extLst>
          </a:blip>
          <a:srcRect l="15914" r="15914"/>
          <a:stretch>
            <a:fillRect/>
          </a:stretch>
        </p:blipFill>
        <p:spPr/>
      </p:pic>
      <p:pic>
        <p:nvPicPr>
          <p:cNvPr id="45" name="図プレースホルダー 44"/>
          <p:cNvPicPr>
            <a:picLocks noGrp="1" noChangeAspect="1"/>
          </p:cNvPicPr>
          <p:nvPr>
            <p:ph type="pic" sz="quarter" idx="17"/>
          </p:nvPr>
        </p:nvPicPr>
        <p:blipFill>
          <a:blip r:embed="rId6" cstate="print">
            <a:extLst>
              <a:ext uri="{28A0092B-C50C-407E-A947-70E740481C1C}">
                <a14:useLocalDpi xmlns:a14="http://schemas.microsoft.com/office/drawing/2010/main" val="0"/>
              </a:ext>
            </a:extLst>
          </a:blip>
          <a:srcRect l="15914" r="15914"/>
          <a:stretch>
            <a:fillRect/>
          </a:stretch>
        </p:blipFill>
        <p:spPr/>
      </p:pic>
      <p:pic>
        <p:nvPicPr>
          <p:cNvPr id="46" name="図プレースホルダー 45"/>
          <p:cNvPicPr>
            <a:picLocks noGrp="1" noChangeAspect="1"/>
          </p:cNvPicPr>
          <p:nvPr>
            <p:ph type="pic" sz="quarter" idx="18"/>
          </p:nvPr>
        </p:nvPicPr>
        <p:blipFill>
          <a:blip r:embed="rId7" cstate="print">
            <a:extLst>
              <a:ext uri="{28A0092B-C50C-407E-A947-70E740481C1C}">
                <a14:useLocalDpi xmlns:a14="http://schemas.microsoft.com/office/drawing/2010/main" val="0"/>
              </a:ext>
            </a:extLst>
          </a:blip>
          <a:srcRect l="15914" r="15914"/>
          <a:stretch>
            <a:fillRect/>
          </a:stretch>
        </p:blipFill>
        <p:spPr/>
      </p:pic>
      <p:pic>
        <p:nvPicPr>
          <p:cNvPr id="47" name="図プレースホルダー 46"/>
          <p:cNvPicPr>
            <a:picLocks noGrp="1" noChangeAspect="1"/>
          </p:cNvPicPr>
          <p:nvPr>
            <p:ph type="pic" sz="quarter" idx="19"/>
          </p:nvPr>
        </p:nvPicPr>
        <p:blipFill>
          <a:blip r:embed="rId8" cstate="print">
            <a:extLst>
              <a:ext uri="{28A0092B-C50C-407E-A947-70E740481C1C}">
                <a14:useLocalDpi xmlns:a14="http://schemas.microsoft.com/office/drawing/2010/main" val="0"/>
              </a:ext>
            </a:extLst>
          </a:blip>
          <a:srcRect l="15914" r="15914"/>
          <a:stretch>
            <a:fillRect/>
          </a:stretch>
        </p:blipFill>
        <p:spPr/>
      </p:pic>
      <p:pic>
        <p:nvPicPr>
          <p:cNvPr id="48" name="図プレースホルダー 47"/>
          <p:cNvPicPr>
            <a:picLocks noGrp="1" noChangeAspect="1"/>
          </p:cNvPicPr>
          <p:nvPr>
            <p:ph type="pic" sz="quarter" idx="20"/>
          </p:nvPr>
        </p:nvPicPr>
        <p:blipFill>
          <a:blip r:embed="rId9" cstate="print">
            <a:extLst>
              <a:ext uri="{28A0092B-C50C-407E-A947-70E740481C1C}">
                <a14:useLocalDpi xmlns:a14="http://schemas.microsoft.com/office/drawing/2010/main" val="0"/>
              </a:ext>
            </a:extLst>
          </a:blip>
          <a:srcRect l="15914" r="15914"/>
          <a:stretch>
            <a:fillRect/>
          </a:stretch>
        </p:blipFill>
        <p:spPr/>
      </p:pic>
      <p:sp>
        <p:nvSpPr>
          <p:cNvPr id="28" name="テキスト プレースホルダー 27"/>
          <p:cNvSpPr>
            <a:spLocks noGrp="1"/>
          </p:cNvSpPr>
          <p:nvPr>
            <p:ph type="body" sz="quarter" idx="21"/>
          </p:nvPr>
        </p:nvSpPr>
        <p:spPr/>
        <p:txBody>
          <a:bodyPr/>
          <a:lstStyle/>
          <a:p>
            <a:r>
              <a:rPr kumimoji="1" lang="en-US" altLang="ja-JP" dirty="0" smtClean="0"/>
              <a:t>START</a:t>
            </a:r>
            <a:endParaRPr kumimoji="1" lang="ja-JP" altLang="en-US" dirty="0"/>
          </a:p>
        </p:txBody>
      </p:sp>
      <p:sp>
        <p:nvSpPr>
          <p:cNvPr id="29" name="テキスト プレースホルダー 28"/>
          <p:cNvSpPr>
            <a:spLocks noGrp="1"/>
          </p:cNvSpPr>
          <p:nvPr>
            <p:ph type="body" sz="quarter" idx="22"/>
          </p:nvPr>
        </p:nvSpPr>
        <p:spPr/>
        <p:txBody>
          <a:bodyPr/>
          <a:lstStyle/>
          <a:p>
            <a:r>
              <a:rPr kumimoji="1" lang="en-US" altLang="ja-JP" dirty="0" smtClean="0"/>
              <a:t>FINISH</a:t>
            </a:r>
            <a:endParaRPr kumimoji="1" lang="ja-JP" altLang="en-US" dirty="0"/>
          </a:p>
        </p:txBody>
      </p:sp>
      <p:sp>
        <p:nvSpPr>
          <p:cNvPr id="30" name="テキスト プレースホルダー 29"/>
          <p:cNvSpPr>
            <a:spLocks noGrp="1"/>
          </p:cNvSpPr>
          <p:nvPr>
            <p:ph type="body" sz="quarter" idx="23"/>
          </p:nvPr>
        </p:nvSpPr>
        <p:spPr/>
        <p:txBody>
          <a:bodyPr/>
          <a:lstStyle/>
          <a:p>
            <a:r>
              <a:rPr kumimoji="1" lang="en-US" altLang="ja-JP" dirty="0" smtClean="0"/>
              <a:t>RESEARCH</a:t>
            </a:r>
            <a:endParaRPr kumimoji="1" lang="ja-JP" altLang="en-US" dirty="0"/>
          </a:p>
        </p:txBody>
      </p:sp>
      <p:sp>
        <p:nvSpPr>
          <p:cNvPr id="31" name="テキスト プレースホルダー 30"/>
          <p:cNvSpPr>
            <a:spLocks noGrp="1"/>
          </p:cNvSpPr>
          <p:nvPr>
            <p:ph type="body" sz="quarter" idx="24"/>
          </p:nvPr>
        </p:nvSpPr>
        <p:spPr/>
        <p:txBody>
          <a:bodyPr/>
          <a:lstStyle/>
          <a:p>
            <a:r>
              <a:rPr kumimoji="1" lang="en-US" altLang="ja-JP" dirty="0" smtClean="0"/>
              <a:t>ANALYZE</a:t>
            </a:r>
            <a:endParaRPr kumimoji="1" lang="ja-JP" altLang="en-US" dirty="0"/>
          </a:p>
        </p:txBody>
      </p:sp>
      <p:sp>
        <p:nvSpPr>
          <p:cNvPr id="32" name="テキスト プレースホルダー 31"/>
          <p:cNvSpPr>
            <a:spLocks noGrp="1"/>
          </p:cNvSpPr>
          <p:nvPr>
            <p:ph type="body" sz="quarter" idx="25"/>
          </p:nvPr>
        </p:nvSpPr>
        <p:spPr/>
        <p:txBody>
          <a:bodyPr/>
          <a:lstStyle/>
          <a:p>
            <a:r>
              <a:rPr kumimoji="1" lang="en-US" altLang="ja-JP" dirty="0" smtClean="0"/>
              <a:t>THINK</a:t>
            </a:r>
            <a:endParaRPr kumimoji="1" lang="ja-JP" altLang="en-US" dirty="0"/>
          </a:p>
        </p:txBody>
      </p:sp>
      <p:sp>
        <p:nvSpPr>
          <p:cNvPr id="33" name="テキスト プレースホルダー 32"/>
          <p:cNvSpPr>
            <a:spLocks noGrp="1"/>
          </p:cNvSpPr>
          <p:nvPr>
            <p:ph type="body" sz="quarter" idx="26"/>
          </p:nvPr>
        </p:nvSpPr>
        <p:spPr/>
        <p:txBody>
          <a:bodyPr/>
          <a:lstStyle/>
          <a:p>
            <a:r>
              <a:rPr kumimoji="1" lang="en-US" altLang="ja-JP" dirty="0" smtClean="0"/>
              <a:t>DISCUSS</a:t>
            </a:r>
            <a:endParaRPr kumimoji="1" lang="ja-JP" altLang="en-US" dirty="0"/>
          </a:p>
        </p:txBody>
      </p:sp>
      <p:sp>
        <p:nvSpPr>
          <p:cNvPr id="34" name="テキスト プレースホルダー 33"/>
          <p:cNvSpPr>
            <a:spLocks noGrp="1"/>
          </p:cNvSpPr>
          <p:nvPr>
            <p:ph type="body" sz="quarter" idx="27"/>
          </p:nvPr>
        </p:nvSpPr>
        <p:spPr/>
        <p:txBody>
          <a:bodyPr/>
          <a:lstStyle/>
          <a:p>
            <a:r>
              <a:rPr kumimoji="1" lang="en-US" altLang="ja-JP" dirty="0" smtClean="0"/>
              <a:t>DESIGN</a:t>
            </a:r>
            <a:endParaRPr kumimoji="1" lang="ja-JP" altLang="en-US" dirty="0"/>
          </a:p>
        </p:txBody>
      </p:sp>
      <p:sp>
        <p:nvSpPr>
          <p:cNvPr id="35" name="テキスト プレースホルダー 34"/>
          <p:cNvSpPr>
            <a:spLocks noGrp="1"/>
          </p:cNvSpPr>
          <p:nvPr>
            <p:ph type="body" sz="quarter" idx="28"/>
          </p:nvPr>
        </p:nvSpPr>
        <p:spPr/>
        <p:txBody>
          <a:bodyPr/>
          <a:lstStyle/>
          <a:p>
            <a:r>
              <a:rPr kumimoji="1" lang="en-US" altLang="ja-JP" dirty="0" smtClean="0"/>
              <a:t>CREATE</a:t>
            </a:r>
            <a:endParaRPr kumimoji="1" lang="ja-JP" altLang="en-US" dirty="0"/>
          </a:p>
        </p:txBody>
      </p:sp>
      <p:sp>
        <p:nvSpPr>
          <p:cNvPr id="36" name="テキスト プレースホルダー 35"/>
          <p:cNvSpPr>
            <a:spLocks noGrp="1"/>
          </p:cNvSpPr>
          <p:nvPr>
            <p:ph type="body" sz="quarter" idx="29"/>
          </p:nvPr>
        </p:nvSpPr>
        <p:spPr/>
        <p:txBody>
          <a:bodyPr/>
          <a:lstStyle/>
          <a:p>
            <a:r>
              <a:rPr lang="en-US" altLang="ja-JP" dirty="0" smtClean="0"/>
              <a:t>ADJUST</a:t>
            </a:r>
            <a:endParaRPr kumimoji="1" lang="ja-JP" altLang="en-US" dirty="0"/>
          </a:p>
        </p:txBody>
      </p:sp>
      <p:sp>
        <p:nvSpPr>
          <p:cNvPr id="37" name="テキスト プレースホルダー 36"/>
          <p:cNvSpPr>
            <a:spLocks noGrp="1"/>
          </p:cNvSpPr>
          <p:nvPr>
            <p:ph type="body" sz="quarter" idx="30"/>
          </p:nvPr>
        </p:nvSpPr>
        <p:spPr/>
        <p:txBody>
          <a:bodyPr/>
          <a:lstStyle/>
          <a:p>
            <a:r>
              <a:rPr kumimoji="1" lang="en-US" altLang="ja-JP" dirty="0" smtClean="0"/>
              <a:t>DELIVER</a:t>
            </a:r>
            <a:endParaRPr kumimoji="1" lang="ja-JP" altLang="en-US" dirty="0"/>
          </a:p>
        </p:txBody>
      </p:sp>
      <p:sp>
        <p:nvSpPr>
          <p:cNvPr id="51" name="テキスト プレースホルダー 50"/>
          <p:cNvSpPr>
            <a:spLocks noGrp="1"/>
          </p:cNvSpPr>
          <p:nvPr>
            <p:ph type="body" sz="quarter" idx="31"/>
          </p:nvPr>
        </p:nvSpPr>
        <p:spPr/>
        <p:txBody>
          <a:bodyPr/>
          <a:lstStyle/>
          <a:p>
            <a:r>
              <a:rPr lang="en-US" altLang="ja-JP" dirty="0"/>
              <a:t>Mel augue adolescens in, in has probo voluptua, ex probo malorum invidunt sea. </a:t>
            </a:r>
            <a:endParaRPr lang="en-US" altLang="ja-JP" dirty="0" smtClean="0"/>
          </a:p>
          <a:p>
            <a:r>
              <a:rPr lang="en-US" altLang="ja-JP" dirty="0" smtClean="0"/>
              <a:t>Mea </a:t>
            </a:r>
            <a:r>
              <a:rPr lang="en-US" altLang="ja-JP" dirty="0"/>
              <a:t>quidam honestatis comprehensam id, quo nobis choro id. </a:t>
            </a:r>
            <a:endParaRPr lang="en-US" altLang="ja-JP" dirty="0" smtClean="0"/>
          </a:p>
          <a:p>
            <a:r>
              <a:rPr lang="en-US" altLang="ja-JP" dirty="0" smtClean="0"/>
              <a:t>Vix </a:t>
            </a:r>
            <a:r>
              <a:rPr lang="en-US" altLang="ja-JP" dirty="0"/>
              <a:t>ut audire scriptorem. Mel quodsi regione in, oratio dolorem ut vix, nisl movet recteque cu pri.</a:t>
            </a:r>
            <a:endParaRPr kumimoji="1" lang="ja-JP" altLang="en-US" dirty="0"/>
          </a:p>
        </p:txBody>
      </p:sp>
    </p:spTree>
    <p:extLst>
      <p:ext uri="{BB962C8B-B14F-4D97-AF65-F5344CB8AC3E}">
        <p14:creationId xmlns:p14="http://schemas.microsoft.com/office/powerpoint/2010/main" val="118079212"/>
      </p:ext>
    </p:extLst>
  </p:cSld>
  <p:clrMapOvr>
    <a:masterClrMapping/>
  </p:clrMapOvr>
  <p:transition spd="slow" advTm="21187">
    <p:comb/>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タイトル 23"/>
          <p:cNvSpPr>
            <a:spLocks noGrp="1"/>
          </p:cNvSpPr>
          <p:nvPr>
            <p:ph type="title"/>
          </p:nvPr>
        </p:nvSpPr>
        <p:spPr/>
        <p:txBody>
          <a:bodyPr/>
          <a:lstStyle/>
          <a:p>
            <a:r>
              <a:rPr kumimoji="1" lang="en-US" altLang="ja-JP" dirty="0" smtClean="0"/>
              <a:t>OUR SPECIALTIES</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F95F845C-B07D-424A-A6EA-96D8F4A7E4C5}" type="slidenum">
              <a:rPr lang="ja-JP" altLang="en-US" smtClean="0"/>
              <a:pPr/>
              <a:t>22</a:t>
            </a:fld>
            <a:endParaRPr lang="ja-JP" altLang="en-US"/>
          </a:p>
        </p:txBody>
      </p:sp>
      <p:sp>
        <p:nvSpPr>
          <p:cNvPr id="25" name="テキスト プレースホルダー 24"/>
          <p:cNvSpPr>
            <a:spLocks noGrp="1"/>
          </p:cNvSpPr>
          <p:nvPr>
            <p:ph type="body" sz="quarter" idx="12"/>
          </p:nvPr>
        </p:nvSpPr>
        <p:spPr/>
        <p:txBody>
          <a:bodyPr/>
          <a:lstStyle/>
          <a:p>
            <a:r>
              <a:rPr lang="en-US" altLang="ja-JP" dirty="0" smtClean="0"/>
              <a:t>4 Icons, Captions and Descriptions</a:t>
            </a:r>
            <a:endParaRPr lang="ja-JP" altLang="en-US" dirty="0"/>
          </a:p>
        </p:txBody>
      </p:sp>
      <p:pic>
        <p:nvPicPr>
          <p:cNvPr id="38" name="図プレースホルダー 37"/>
          <p:cNvPicPr>
            <a:picLocks noGrp="1" noChangeAspect="1"/>
          </p:cNvPicPr>
          <p:nvPr>
            <p:ph type="pic" sz="quarter" idx="13"/>
          </p:nvPr>
        </p:nvPicPr>
        <p:blipFill>
          <a:blip r:embed="rId2" cstate="print">
            <a:extLst>
              <a:ext uri="{28A0092B-C50C-407E-A947-70E740481C1C}">
                <a14:useLocalDpi xmlns:a14="http://schemas.microsoft.com/office/drawing/2010/main" val="0"/>
              </a:ext>
            </a:extLst>
          </a:blip>
          <a:srcRect l="16275" r="16275"/>
          <a:stretch>
            <a:fillRect/>
          </a:stretch>
        </p:blipFill>
        <p:spPr/>
      </p:pic>
      <p:sp>
        <p:nvSpPr>
          <p:cNvPr id="27" name="テキスト プレースホルダー 26"/>
          <p:cNvSpPr>
            <a:spLocks noGrp="1"/>
          </p:cNvSpPr>
          <p:nvPr>
            <p:ph type="body" sz="quarter" idx="14"/>
          </p:nvPr>
        </p:nvSpPr>
        <p:spPr/>
        <p:txBody>
          <a:bodyPr/>
          <a:lstStyle/>
          <a:p>
            <a:r>
              <a:rPr kumimoji="1" lang="en-US" altLang="ja-JP" dirty="0" smtClean="0"/>
              <a:t>DESIGN</a:t>
            </a:r>
            <a:endParaRPr kumimoji="1" lang="ja-JP" altLang="en-US" dirty="0"/>
          </a:p>
        </p:txBody>
      </p:sp>
      <p:sp>
        <p:nvSpPr>
          <p:cNvPr id="28" name="テキスト プレースホルダー 27"/>
          <p:cNvSpPr>
            <a:spLocks noGrp="1"/>
          </p:cNvSpPr>
          <p:nvPr>
            <p:ph type="body" sz="quarter" idx="15"/>
          </p:nvPr>
        </p:nvSpPr>
        <p:spPr/>
        <p:txBody>
          <a:bodyPr/>
          <a:lstStyle/>
          <a:p>
            <a:r>
              <a:rPr lang="en-US" altLang="ja-JP" dirty="0"/>
              <a:t>Te sea quando atomorum posidonium, tation perfecto et per. Ferri novum ne duo, reque tacimates ne duo, partem incorrupte vel in. In etiam consulatu euripidis quo.</a:t>
            </a:r>
            <a:endParaRPr kumimoji="1" lang="ja-JP" altLang="en-US" dirty="0"/>
          </a:p>
        </p:txBody>
      </p:sp>
      <p:sp>
        <p:nvSpPr>
          <p:cNvPr id="30" name="テキスト プレースホルダー 29"/>
          <p:cNvSpPr>
            <a:spLocks noGrp="1"/>
          </p:cNvSpPr>
          <p:nvPr>
            <p:ph type="body" sz="quarter" idx="17"/>
          </p:nvPr>
        </p:nvSpPr>
        <p:spPr/>
        <p:txBody>
          <a:bodyPr/>
          <a:lstStyle/>
          <a:p>
            <a:r>
              <a:rPr kumimoji="1" lang="en-US" altLang="ja-JP" dirty="0" smtClean="0"/>
              <a:t>CHEMISTORY</a:t>
            </a:r>
            <a:endParaRPr kumimoji="1" lang="ja-JP" altLang="en-US" dirty="0"/>
          </a:p>
        </p:txBody>
      </p:sp>
      <p:sp>
        <p:nvSpPr>
          <p:cNvPr id="31" name="テキスト プレースホルダー 30"/>
          <p:cNvSpPr>
            <a:spLocks noGrp="1"/>
          </p:cNvSpPr>
          <p:nvPr>
            <p:ph type="body" sz="quarter" idx="18"/>
          </p:nvPr>
        </p:nvSpPr>
        <p:spPr/>
        <p:txBody>
          <a:bodyPr/>
          <a:lstStyle/>
          <a:p>
            <a:r>
              <a:rPr lang="en-US" altLang="ja-JP" dirty="0"/>
              <a:t>Eu mel debitis reprimique, et saepe timeam has, eius voluptaria efficiantur ut usu. Eu nullam discere expetendis mel, mucius tamquam in quo. </a:t>
            </a:r>
            <a:endParaRPr kumimoji="1" lang="ja-JP" altLang="en-US" dirty="0"/>
          </a:p>
        </p:txBody>
      </p:sp>
      <p:sp>
        <p:nvSpPr>
          <p:cNvPr id="33" name="テキスト プレースホルダー 32"/>
          <p:cNvSpPr>
            <a:spLocks noGrp="1"/>
          </p:cNvSpPr>
          <p:nvPr>
            <p:ph type="body" sz="quarter" idx="20"/>
          </p:nvPr>
        </p:nvSpPr>
        <p:spPr/>
        <p:txBody>
          <a:bodyPr/>
          <a:lstStyle/>
          <a:p>
            <a:r>
              <a:rPr kumimoji="1" lang="en-US" altLang="ja-JP" dirty="0" smtClean="0"/>
              <a:t>SECURITY</a:t>
            </a:r>
            <a:endParaRPr kumimoji="1" lang="ja-JP" altLang="en-US" dirty="0"/>
          </a:p>
        </p:txBody>
      </p:sp>
      <p:sp>
        <p:nvSpPr>
          <p:cNvPr id="34" name="テキスト プレースホルダー 33"/>
          <p:cNvSpPr>
            <a:spLocks noGrp="1"/>
          </p:cNvSpPr>
          <p:nvPr>
            <p:ph type="body" sz="quarter" idx="21"/>
          </p:nvPr>
        </p:nvSpPr>
        <p:spPr/>
        <p:txBody>
          <a:bodyPr/>
          <a:lstStyle/>
          <a:p>
            <a:r>
              <a:rPr lang="en-US" altLang="ja-JP" dirty="0"/>
              <a:t>Per appetere consequuntur ei. Laudem numquam expetendis mei ut, his te postulant constituam concludaturque.</a:t>
            </a:r>
            <a:endParaRPr kumimoji="1" lang="ja-JP" altLang="en-US" dirty="0"/>
          </a:p>
        </p:txBody>
      </p:sp>
      <p:sp>
        <p:nvSpPr>
          <p:cNvPr id="36" name="テキスト プレースホルダー 35"/>
          <p:cNvSpPr>
            <a:spLocks noGrp="1"/>
          </p:cNvSpPr>
          <p:nvPr>
            <p:ph type="body" sz="quarter" idx="23"/>
          </p:nvPr>
        </p:nvSpPr>
        <p:spPr/>
        <p:txBody>
          <a:bodyPr/>
          <a:lstStyle/>
          <a:p>
            <a:r>
              <a:rPr kumimoji="1" lang="en-US" altLang="ja-JP" dirty="0" smtClean="0"/>
              <a:t>INTELLIGENCE</a:t>
            </a:r>
            <a:endParaRPr kumimoji="1" lang="ja-JP" altLang="en-US" dirty="0"/>
          </a:p>
        </p:txBody>
      </p:sp>
      <p:sp>
        <p:nvSpPr>
          <p:cNvPr id="37" name="テキスト プレースホルダー 36"/>
          <p:cNvSpPr>
            <a:spLocks noGrp="1"/>
          </p:cNvSpPr>
          <p:nvPr>
            <p:ph type="body" sz="quarter" idx="24"/>
          </p:nvPr>
        </p:nvSpPr>
        <p:spPr/>
        <p:txBody>
          <a:bodyPr/>
          <a:lstStyle/>
          <a:p>
            <a:r>
              <a:rPr lang="en-US" altLang="ja-JP" dirty="0"/>
              <a:t>Nostrum epicurei vituperata at est. Dico atqui singulis pri te. In eum ludus nihil ridens, modo appellantur concludaturque est te. Id cibo oblique detraxit usu, insolens interesset ei quo.</a:t>
            </a:r>
            <a:endParaRPr kumimoji="1" lang="ja-JP" altLang="en-US" dirty="0"/>
          </a:p>
        </p:txBody>
      </p:sp>
      <p:pic>
        <p:nvPicPr>
          <p:cNvPr id="45" name="図プレースホルダー 44"/>
          <p:cNvPicPr>
            <a:picLocks noGrp="1" noChangeAspect="1"/>
          </p:cNvPicPr>
          <p:nvPr>
            <p:ph type="pic" sz="quarter" idx="16"/>
          </p:nvPr>
        </p:nvPicPr>
        <p:blipFill>
          <a:blip r:embed="rId3" cstate="print">
            <a:extLst>
              <a:ext uri="{28A0092B-C50C-407E-A947-70E740481C1C}">
                <a14:useLocalDpi xmlns:a14="http://schemas.microsoft.com/office/drawing/2010/main" val="0"/>
              </a:ext>
            </a:extLst>
          </a:blip>
          <a:srcRect l="16338" r="16338"/>
          <a:stretch>
            <a:fillRect/>
          </a:stretch>
        </p:blipFill>
        <p:spPr/>
      </p:pic>
      <p:pic>
        <p:nvPicPr>
          <p:cNvPr id="47" name="図プレースホルダー 46"/>
          <p:cNvPicPr>
            <a:picLocks noGrp="1" noChangeAspect="1"/>
          </p:cNvPicPr>
          <p:nvPr>
            <p:ph type="pic" sz="quarter" idx="19"/>
          </p:nvPr>
        </p:nvPicPr>
        <p:blipFill>
          <a:blip r:embed="rId4" cstate="print">
            <a:extLst>
              <a:ext uri="{28A0092B-C50C-407E-A947-70E740481C1C}">
                <a14:useLocalDpi xmlns:a14="http://schemas.microsoft.com/office/drawing/2010/main" val="0"/>
              </a:ext>
            </a:extLst>
          </a:blip>
          <a:srcRect l="16338" r="16338"/>
          <a:stretch>
            <a:fillRect/>
          </a:stretch>
        </p:blipFill>
        <p:spPr/>
      </p:pic>
      <p:pic>
        <p:nvPicPr>
          <p:cNvPr id="51" name="図プレースホルダー 50"/>
          <p:cNvPicPr>
            <a:picLocks noGrp="1" noChangeAspect="1"/>
          </p:cNvPicPr>
          <p:nvPr>
            <p:ph type="pic" sz="quarter" idx="22"/>
          </p:nvPr>
        </p:nvPicPr>
        <p:blipFill>
          <a:blip r:embed="rId5" cstate="print">
            <a:extLst>
              <a:ext uri="{28A0092B-C50C-407E-A947-70E740481C1C}">
                <a14:useLocalDpi xmlns:a14="http://schemas.microsoft.com/office/drawing/2010/main" val="0"/>
              </a:ext>
            </a:extLst>
          </a:blip>
          <a:srcRect l="16338" r="16338"/>
          <a:stretch>
            <a:fillRect/>
          </a:stretch>
        </p:blipFill>
        <p:spPr/>
      </p:pic>
    </p:spTree>
    <p:extLst>
      <p:ext uri="{BB962C8B-B14F-4D97-AF65-F5344CB8AC3E}">
        <p14:creationId xmlns:p14="http://schemas.microsoft.com/office/powerpoint/2010/main" val="407847653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11451">
        <p15:prstTrans prst="peelOff"/>
      </p:transition>
    </mc:Choice>
    <mc:Fallback xmlns="">
      <p:transition spd="slow" advTm="11451">
        <p:fade/>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タイトル 17"/>
          <p:cNvSpPr>
            <a:spLocks noGrp="1"/>
          </p:cNvSpPr>
          <p:nvPr>
            <p:ph type="title"/>
          </p:nvPr>
        </p:nvSpPr>
        <p:spPr/>
        <p:txBody>
          <a:bodyPr/>
          <a:lstStyle/>
          <a:p>
            <a:r>
              <a:rPr lang="en-US" altLang="ja-JP" dirty="0"/>
              <a:t>OUR HISTORY 1</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F95F845C-B07D-424A-A6EA-96D8F4A7E4C5}" type="slidenum">
              <a:rPr lang="ja-JP" altLang="en-US" smtClean="0"/>
              <a:pPr/>
              <a:t>23</a:t>
            </a:fld>
            <a:endParaRPr lang="ja-JP" altLang="en-US"/>
          </a:p>
        </p:txBody>
      </p:sp>
      <p:sp>
        <p:nvSpPr>
          <p:cNvPr id="19" name="テキスト プレースホルダー 18"/>
          <p:cNvSpPr>
            <a:spLocks noGrp="1"/>
          </p:cNvSpPr>
          <p:nvPr>
            <p:ph type="body" sz="quarter" idx="12"/>
          </p:nvPr>
        </p:nvSpPr>
        <p:spPr/>
        <p:txBody>
          <a:bodyPr/>
          <a:lstStyle/>
          <a:p>
            <a:r>
              <a:rPr kumimoji="1" lang="en-US" altLang="ja-JP" dirty="0" smtClean="0"/>
              <a:t>Simple Timeline</a:t>
            </a:r>
            <a:endParaRPr kumimoji="1" lang="ja-JP" altLang="en-US" dirty="0"/>
          </a:p>
        </p:txBody>
      </p:sp>
      <p:sp>
        <p:nvSpPr>
          <p:cNvPr id="20" name="テキスト プレースホルダー 19"/>
          <p:cNvSpPr>
            <a:spLocks noGrp="1"/>
          </p:cNvSpPr>
          <p:nvPr>
            <p:ph type="body" sz="quarter" idx="17"/>
          </p:nvPr>
        </p:nvSpPr>
        <p:spPr/>
        <p:txBody>
          <a:bodyPr/>
          <a:lstStyle/>
          <a:p>
            <a:r>
              <a:rPr lang="en-US" altLang="ja-JP" dirty="0">
                <a:solidFill>
                  <a:schemeClr val="tx1"/>
                </a:solidFill>
              </a:rPr>
              <a:t>2006</a:t>
            </a:r>
            <a:endParaRPr kumimoji="1" lang="ja-JP" altLang="en-US" dirty="0">
              <a:solidFill>
                <a:schemeClr val="tx1"/>
              </a:solidFill>
            </a:endParaRPr>
          </a:p>
        </p:txBody>
      </p:sp>
      <p:sp>
        <p:nvSpPr>
          <p:cNvPr id="21" name="テキスト プレースホルダー 20"/>
          <p:cNvSpPr>
            <a:spLocks noGrp="1"/>
          </p:cNvSpPr>
          <p:nvPr>
            <p:ph type="body" sz="quarter" idx="21"/>
          </p:nvPr>
        </p:nvSpPr>
        <p:spPr/>
        <p:txBody>
          <a:bodyPr/>
          <a:lstStyle/>
          <a:p>
            <a:r>
              <a:rPr lang="en-US" altLang="ja-JP" dirty="0"/>
              <a:t>Lorem </a:t>
            </a:r>
            <a:r>
              <a:rPr lang="en-US" altLang="ja-JP" dirty="0" smtClean="0"/>
              <a:t>ipsum</a:t>
            </a:r>
            <a:endParaRPr lang="ja-JP" altLang="en-US" dirty="0"/>
          </a:p>
        </p:txBody>
      </p:sp>
      <p:sp>
        <p:nvSpPr>
          <p:cNvPr id="22" name="テキスト プレースホルダー 21"/>
          <p:cNvSpPr>
            <a:spLocks noGrp="1"/>
          </p:cNvSpPr>
          <p:nvPr>
            <p:ph type="body" sz="quarter" idx="22"/>
          </p:nvPr>
        </p:nvSpPr>
        <p:spPr/>
        <p:txBody>
          <a:bodyPr/>
          <a:lstStyle/>
          <a:p>
            <a:r>
              <a:rPr lang="en-US" altLang="ja-JP" dirty="0"/>
              <a:t>Mea scripta diceret ea. Cu molestie similique usu, simul gloriatur eu ius.</a:t>
            </a:r>
            <a:endParaRPr lang="ja-JP" altLang="en-US" dirty="0"/>
          </a:p>
          <a:p>
            <a:endParaRPr kumimoji="1" lang="ja-JP" altLang="en-US" dirty="0"/>
          </a:p>
        </p:txBody>
      </p:sp>
      <p:sp>
        <p:nvSpPr>
          <p:cNvPr id="23" name="テキスト プレースホルダー 22"/>
          <p:cNvSpPr>
            <a:spLocks noGrp="1"/>
          </p:cNvSpPr>
          <p:nvPr>
            <p:ph type="body" sz="quarter" idx="23"/>
          </p:nvPr>
        </p:nvSpPr>
        <p:spPr/>
        <p:txBody>
          <a:bodyPr/>
          <a:lstStyle/>
          <a:p>
            <a:r>
              <a:rPr lang="en-US" altLang="ja-JP" dirty="0" smtClean="0">
                <a:solidFill>
                  <a:schemeClr val="tx1"/>
                </a:solidFill>
              </a:rPr>
              <a:t>2010</a:t>
            </a:r>
            <a:endParaRPr lang="ja-JP" altLang="en-US" dirty="0">
              <a:solidFill>
                <a:schemeClr val="tx1"/>
              </a:solidFill>
            </a:endParaRPr>
          </a:p>
        </p:txBody>
      </p:sp>
      <p:sp>
        <p:nvSpPr>
          <p:cNvPr id="24" name="テキスト プレースホルダー 23"/>
          <p:cNvSpPr>
            <a:spLocks noGrp="1"/>
          </p:cNvSpPr>
          <p:nvPr>
            <p:ph type="body" sz="quarter" idx="24"/>
          </p:nvPr>
        </p:nvSpPr>
        <p:spPr/>
        <p:txBody>
          <a:bodyPr/>
          <a:lstStyle/>
          <a:p>
            <a:r>
              <a:rPr lang="en-US" altLang="ja-JP" dirty="0"/>
              <a:t>dolor sit amet</a:t>
            </a:r>
            <a:endParaRPr kumimoji="1" lang="ja-JP" altLang="en-US" dirty="0"/>
          </a:p>
        </p:txBody>
      </p:sp>
      <p:sp>
        <p:nvSpPr>
          <p:cNvPr id="25" name="テキスト プレースホルダー 24"/>
          <p:cNvSpPr>
            <a:spLocks noGrp="1"/>
          </p:cNvSpPr>
          <p:nvPr>
            <p:ph type="body" sz="quarter" idx="25"/>
          </p:nvPr>
        </p:nvSpPr>
        <p:spPr/>
        <p:txBody>
          <a:bodyPr/>
          <a:lstStyle/>
          <a:p>
            <a:r>
              <a:rPr lang="en-US" altLang="ja-JP" dirty="0"/>
              <a:t>Diam vidisse at sed, minimum deleniti hendrerit vel ne, cum ex discere postulant consetetur.</a:t>
            </a:r>
            <a:endParaRPr lang="ja-JP" altLang="en-US" dirty="0"/>
          </a:p>
          <a:p>
            <a:endParaRPr kumimoji="1" lang="ja-JP" altLang="en-US" dirty="0"/>
          </a:p>
        </p:txBody>
      </p:sp>
      <p:sp>
        <p:nvSpPr>
          <p:cNvPr id="26" name="テキスト プレースホルダー 25"/>
          <p:cNvSpPr>
            <a:spLocks noGrp="1"/>
          </p:cNvSpPr>
          <p:nvPr>
            <p:ph type="body" sz="quarter" idx="26"/>
          </p:nvPr>
        </p:nvSpPr>
        <p:spPr/>
        <p:txBody>
          <a:bodyPr/>
          <a:lstStyle/>
          <a:p>
            <a:r>
              <a:rPr lang="en-US" altLang="ja-JP" dirty="0" smtClean="0">
                <a:solidFill>
                  <a:schemeClr val="tx1"/>
                </a:solidFill>
              </a:rPr>
              <a:t>2014</a:t>
            </a:r>
            <a:endParaRPr lang="ja-JP" altLang="en-US" dirty="0">
              <a:solidFill>
                <a:schemeClr val="tx1"/>
              </a:solidFill>
            </a:endParaRPr>
          </a:p>
        </p:txBody>
      </p:sp>
      <p:sp>
        <p:nvSpPr>
          <p:cNvPr id="27" name="テキスト プレースホルダー 26"/>
          <p:cNvSpPr>
            <a:spLocks noGrp="1"/>
          </p:cNvSpPr>
          <p:nvPr>
            <p:ph type="body" sz="quarter" idx="27"/>
          </p:nvPr>
        </p:nvSpPr>
        <p:spPr/>
        <p:txBody>
          <a:bodyPr/>
          <a:lstStyle/>
          <a:p>
            <a:r>
              <a:rPr lang="en-US" altLang="ja-JP" dirty="0"/>
              <a:t>tollit labore</a:t>
            </a:r>
            <a:endParaRPr kumimoji="1" lang="ja-JP" altLang="en-US" dirty="0"/>
          </a:p>
        </p:txBody>
      </p:sp>
      <p:sp>
        <p:nvSpPr>
          <p:cNvPr id="28" name="テキスト プレースホルダー 27"/>
          <p:cNvSpPr>
            <a:spLocks noGrp="1"/>
          </p:cNvSpPr>
          <p:nvPr>
            <p:ph type="body" sz="quarter" idx="28"/>
          </p:nvPr>
        </p:nvSpPr>
        <p:spPr/>
        <p:txBody>
          <a:bodyPr/>
          <a:lstStyle/>
          <a:p>
            <a:r>
              <a:rPr lang="en-US" altLang="ja-JP" dirty="0"/>
              <a:t>Per assum alienum ne, mea ne electram tincidunt. Id ius sale epicurei mediocritatem.</a:t>
            </a:r>
            <a:endParaRPr lang="ja-JP" altLang="en-US" dirty="0"/>
          </a:p>
          <a:p>
            <a:endParaRPr kumimoji="1" lang="ja-JP" altLang="en-US" dirty="0"/>
          </a:p>
        </p:txBody>
      </p:sp>
      <p:sp>
        <p:nvSpPr>
          <p:cNvPr id="29" name="テキスト プレースホルダー 28"/>
          <p:cNvSpPr>
            <a:spLocks noGrp="1"/>
          </p:cNvSpPr>
          <p:nvPr>
            <p:ph type="body" sz="quarter" idx="29"/>
          </p:nvPr>
        </p:nvSpPr>
        <p:spPr/>
        <p:txBody>
          <a:bodyPr/>
          <a:lstStyle/>
          <a:p>
            <a:r>
              <a:rPr lang="en-US" altLang="ja-JP" dirty="0" smtClean="0">
                <a:solidFill>
                  <a:schemeClr val="tx1"/>
                </a:solidFill>
              </a:rPr>
              <a:t>2017</a:t>
            </a:r>
            <a:endParaRPr lang="ja-JP" altLang="en-US" dirty="0">
              <a:solidFill>
                <a:schemeClr val="tx1"/>
              </a:solidFill>
            </a:endParaRPr>
          </a:p>
        </p:txBody>
      </p:sp>
      <p:sp>
        <p:nvSpPr>
          <p:cNvPr id="30" name="テキスト プレースホルダー 29"/>
          <p:cNvSpPr>
            <a:spLocks noGrp="1"/>
          </p:cNvSpPr>
          <p:nvPr>
            <p:ph type="body" sz="quarter" idx="30"/>
          </p:nvPr>
        </p:nvSpPr>
        <p:spPr/>
        <p:txBody>
          <a:bodyPr/>
          <a:lstStyle/>
          <a:p>
            <a:r>
              <a:rPr lang="en-US" altLang="ja-JP" dirty="0"/>
              <a:t>wisi pertinax</a:t>
            </a:r>
            <a:endParaRPr kumimoji="1" lang="ja-JP" altLang="en-US" dirty="0"/>
          </a:p>
        </p:txBody>
      </p:sp>
      <p:sp>
        <p:nvSpPr>
          <p:cNvPr id="31" name="テキスト プレースホルダー 30"/>
          <p:cNvSpPr>
            <a:spLocks noGrp="1"/>
          </p:cNvSpPr>
          <p:nvPr>
            <p:ph type="body" sz="quarter" idx="31"/>
          </p:nvPr>
        </p:nvSpPr>
        <p:spPr/>
        <p:txBody>
          <a:bodyPr/>
          <a:lstStyle/>
          <a:p>
            <a:r>
              <a:rPr lang="en-US" altLang="ja-JP" dirty="0"/>
              <a:t>Te periculis percipitur vel, id nibh nostrud nam. At modus porro usu, sed ne diceret placerat. Id nam mutat mentitum pericula.</a:t>
            </a:r>
            <a:endParaRPr lang="ja-JP" altLang="en-US" dirty="0"/>
          </a:p>
          <a:p>
            <a:endParaRPr kumimoji="1" lang="ja-JP" altLang="en-US" dirty="0"/>
          </a:p>
        </p:txBody>
      </p:sp>
    </p:spTree>
    <p:extLst>
      <p:ext uri="{BB962C8B-B14F-4D97-AF65-F5344CB8AC3E}">
        <p14:creationId xmlns:p14="http://schemas.microsoft.com/office/powerpoint/2010/main" val="74847442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15885">
        <p15:prstTrans prst="peelOff"/>
      </p:transition>
    </mc:Choice>
    <mc:Fallback xmlns="">
      <p:transition spd="slow" advTm="15885">
        <p:fade/>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11"/>
          </p:nvPr>
        </p:nvSpPr>
        <p:spPr/>
        <p:txBody>
          <a:bodyPr/>
          <a:lstStyle/>
          <a:p>
            <a:fld id="{F95F845C-B07D-424A-A6EA-96D8F4A7E4C5}" type="slidenum">
              <a:rPr lang="ja-JP" altLang="en-US" smtClean="0"/>
              <a:pPr/>
              <a:t>24</a:t>
            </a:fld>
            <a:endParaRPr lang="ja-JP" altLang="en-US"/>
          </a:p>
        </p:txBody>
      </p:sp>
      <p:sp>
        <p:nvSpPr>
          <p:cNvPr id="21" name="テキスト プレースホルダー 20"/>
          <p:cNvSpPr>
            <a:spLocks noGrp="1"/>
          </p:cNvSpPr>
          <p:nvPr>
            <p:ph type="body" sz="quarter" idx="17"/>
          </p:nvPr>
        </p:nvSpPr>
        <p:spPr/>
        <p:txBody>
          <a:bodyPr/>
          <a:lstStyle/>
          <a:p>
            <a:r>
              <a:rPr lang="en-US" altLang="ja-JP" dirty="0" smtClean="0"/>
              <a:t>2012</a:t>
            </a:r>
            <a:endParaRPr kumimoji="1" lang="ja-JP" altLang="en-US" dirty="0"/>
          </a:p>
        </p:txBody>
      </p:sp>
      <p:sp>
        <p:nvSpPr>
          <p:cNvPr id="22" name="テキスト プレースホルダー 21"/>
          <p:cNvSpPr>
            <a:spLocks noGrp="1"/>
          </p:cNvSpPr>
          <p:nvPr>
            <p:ph type="body" sz="quarter" idx="22"/>
          </p:nvPr>
        </p:nvSpPr>
        <p:spPr/>
        <p:txBody>
          <a:bodyPr/>
          <a:lstStyle/>
          <a:p>
            <a:r>
              <a:rPr lang="en-US" altLang="ja-JP" dirty="0"/>
              <a:t>Mea scripta diceret ea. Cu molestie similique usu, simul gloriatur eu ius.</a:t>
            </a:r>
            <a:endParaRPr lang="ja-JP" altLang="en-US" dirty="0"/>
          </a:p>
          <a:p>
            <a:endParaRPr kumimoji="1" lang="ja-JP" altLang="en-US" dirty="0"/>
          </a:p>
        </p:txBody>
      </p:sp>
      <p:sp>
        <p:nvSpPr>
          <p:cNvPr id="24" name="テキスト プレースホルダー 23"/>
          <p:cNvSpPr>
            <a:spLocks noGrp="1"/>
          </p:cNvSpPr>
          <p:nvPr>
            <p:ph type="body" sz="quarter" idx="24"/>
          </p:nvPr>
        </p:nvSpPr>
        <p:spPr/>
        <p:txBody>
          <a:bodyPr/>
          <a:lstStyle/>
          <a:p>
            <a:r>
              <a:rPr kumimoji="1" lang="en-US" altLang="ja-JP" dirty="0" smtClean="0"/>
              <a:t>2014</a:t>
            </a:r>
            <a:endParaRPr kumimoji="1" lang="ja-JP" altLang="en-US" dirty="0"/>
          </a:p>
        </p:txBody>
      </p:sp>
      <p:sp>
        <p:nvSpPr>
          <p:cNvPr id="25" name="テキスト プレースホルダー 24"/>
          <p:cNvSpPr>
            <a:spLocks noGrp="1"/>
          </p:cNvSpPr>
          <p:nvPr>
            <p:ph type="body" sz="quarter" idx="25"/>
          </p:nvPr>
        </p:nvSpPr>
        <p:spPr/>
        <p:txBody>
          <a:bodyPr/>
          <a:lstStyle/>
          <a:p>
            <a:r>
              <a:rPr lang="en-US" altLang="ja-JP" dirty="0"/>
              <a:t>Diam vidisse at sed, minimum deleniti hendrerit vel ne, cum ex discere postulant consetetur.</a:t>
            </a:r>
            <a:endParaRPr lang="ja-JP" altLang="en-US" dirty="0"/>
          </a:p>
          <a:p>
            <a:endParaRPr kumimoji="1" lang="ja-JP" altLang="en-US" dirty="0"/>
          </a:p>
        </p:txBody>
      </p:sp>
      <p:sp>
        <p:nvSpPr>
          <p:cNvPr id="26" name="テキスト プレースホルダー 25"/>
          <p:cNvSpPr>
            <a:spLocks noGrp="1"/>
          </p:cNvSpPr>
          <p:nvPr>
            <p:ph type="body" sz="quarter" idx="26"/>
          </p:nvPr>
        </p:nvSpPr>
        <p:spPr/>
        <p:txBody>
          <a:bodyPr/>
          <a:lstStyle/>
          <a:p>
            <a:r>
              <a:rPr kumimoji="1" lang="en-US" altLang="ja-JP" dirty="0" smtClean="0"/>
              <a:t>2016</a:t>
            </a:r>
            <a:endParaRPr kumimoji="1" lang="ja-JP" altLang="en-US" dirty="0"/>
          </a:p>
        </p:txBody>
      </p:sp>
      <p:sp>
        <p:nvSpPr>
          <p:cNvPr id="28" name="テキスト プレースホルダー 27"/>
          <p:cNvSpPr>
            <a:spLocks noGrp="1"/>
          </p:cNvSpPr>
          <p:nvPr>
            <p:ph type="body" sz="quarter" idx="28"/>
          </p:nvPr>
        </p:nvSpPr>
        <p:spPr/>
        <p:txBody>
          <a:bodyPr/>
          <a:lstStyle/>
          <a:p>
            <a:r>
              <a:rPr lang="en-US" altLang="ja-JP" dirty="0"/>
              <a:t>Per assum alienum ne, mea ne electram tincidunt. Id ius sale epicurei mediocritatem.</a:t>
            </a:r>
            <a:endParaRPr lang="ja-JP" altLang="en-US" dirty="0"/>
          </a:p>
          <a:p>
            <a:endParaRPr kumimoji="1" lang="ja-JP" altLang="en-US" dirty="0"/>
          </a:p>
        </p:txBody>
      </p:sp>
      <p:sp>
        <p:nvSpPr>
          <p:cNvPr id="30" name="テキスト プレースホルダー 29"/>
          <p:cNvSpPr>
            <a:spLocks noGrp="1"/>
          </p:cNvSpPr>
          <p:nvPr>
            <p:ph type="body" sz="quarter" idx="30"/>
          </p:nvPr>
        </p:nvSpPr>
        <p:spPr/>
        <p:txBody>
          <a:bodyPr/>
          <a:lstStyle/>
          <a:p>
            <a:r>
              <a:rPr kumimoji="1" lang="en-US" altLang="ja-JP" dirty="0" smtClean="0"/>
              <a:t>2018</a:t>
            </a:r>
            <a:endParaRPr kumimoji="1" lang="ja-JP" altLang="en-US" dirty="0"/>
          </a:p>
        </p:txBody>
      </p:sp>
      <p:sp>
        <p:nvSpPr>
          <p:cNvPr id="31" name="テキスト プレースホルダー 30"/>
          <p:cNvSpPr>
            <a:spLocks noGrp="1"/>
          </p:cNvSpPr>
          <p:nvPr>
            <p:ph type="body" sz="quarter" idx="31"/>
          </p:nvPr>
        </p:nvSpPr>
        <p:spPr/>
        <p:txBody>
          <a:bodyPr/>
          <a:lstStyle/>
          <a:p>
            <a:r>
              <a:rPr lang="en-US" altLang="ja-JP" dirty="0"/>
              <a:t>Te periculis percipitur vel, id nibh nostrud nam. At modus porro </a:t>
            </a:r>
            <a:r>
              <a:rPr lang="en-US" altLang="ja-JP" dirty="0" smtClean="0"/>
              <a:t>usu</a:t>
            </a:r>
            <a:r>
              <a:rPr lang="en-US" altLang="ja-JP" dirty="0"/>
              <a:t>.</a:t>
            </a:r>
            <a:endParaRPr kumimoji="1" lang="ja-JP" altLang="en-US" dirty="0"/>
          </a:p>
        </p:txBody>
      </p:sp>
      <p:sp>
        <p:nvSpPr>
          <p:cNvPr id="18" name="タイトル 17"/>
          <p:cNvSpPr>
            <a:spLocks noGrp="1"/>
          </p:cNvSpPr>
          <p:nvPr>
            <p:ph type="title"/>
          </p:nvPr>
        </p:nvSpPr>
        <p:spPr/>
        <p:txBody>
          <a:bodyPr/>
          <a:lstStyle/>
          <a:p>
            <a:r>
              <a:rPr kumimoji="1" lang="en-US" altLang="ja-JP" dirty="0" smtClean="0"/>
              <a:t>OUR HISTORY 2</a:t>
            </a:r>
            <a:endParaRPr kumimoji="1" lang="ja-JP" altLang="en-US" dirty="0"/>
          </a:p>
        </p:txBody>
      </p:sp>
      <p:sp>
        <p:nvSpPr>
          <p:cNvPr id="19" name="テキスト プレースホルダー 18"/>
          <p:cNvSpPr>
            <a:spLocks noGrp="1"/>
          </p:cNvSpPr>
          <p:nvPr>
            <p:ph type="body" sz="quarter" idx="12"/>
          </p:nvPr>
        </p:nvSpPr>
        <p:spPr/>
        <p:txBody>
          <a:bodyPr/>
          <a:lstStyle/>
          <a:p>
            <a:r>
              <a:rPr lang="en-US" altLang="ja-JP" dirty="0" smtClean="0"/>
              <a:t>Timeline with Pictures</a:t>
            </a:r>
            <a:endParaRPr lang="ja-JP" altLang="en-US" dirty="0"/>
          </a:p>
        </p:txBody>
      </p:sp>
      <p:sp>
        <p:nvSpPr>
          <p:cNvPr id="2" name="図プレースホルダー 1"/>
          <p:cNvSpPr>
            <a:spLocks noGrp="1"/>
          </p:cNvSpPr>
          <p:nvPr>
            <p:ph type="pic" sz="quarter" idx="23"/>
          </p:nvPr>
        </p:nvSpPr>
        <p:spPr/>
      </p:sp>
      <p:sp>
        <p:nvSpPr>
          <p:cNvPr id="3" name="図プレースホルダー 2"/>
          <p:cNvSpPr>
            <a:spLocks noGrp="1"/>
          </p:cNvSpPr>
          <p:nvPr>
            <p:ph type="pic" sz="quarter" idx="29"/>
          </p:nvPr>
        </p:nvSpPr>
        <p:spPr/>
      </p:sp>
      <p:sp>
        <p:nvSpPr>
          <p:cNvPr id="5" name="図プレースホルダー 4"/>
          <p:cNvSpPr>
            <a:spLocks noGrp="1"/>
          </p:cNvSpPr>
          <p:nvPr>
            <p:ph type="pic" sz="quarter" idx="27"/>
          </p:nvPr>
        </p:nvSpPr>
        <p:spPr/>
      </p:sp>
      <p:sp>
        <p:nvSpPr>
          <p:cNvPr id="6" name="図プレースホルダー 5"/>
          <p:cNvSpPr>
            <a:spLocks noGrp="1"/>
          </p:cNvSpPr>
          <p:nvPr>
            <p:ph type="pic" sz="quarter" idx="15"/>
          </p:nvPr>
        </p:nvSpPr>
        <p:spPr/>
      </p:sp>
    </p:spTree>
    <p:extLst>
      <p:ext uri="{BB962C8B-B14F-4D97-AF65-F5344CB8AC3E}">
        <p14:creationId xmlns:p14="http://schemas.microsoft.com/office/powerpoint/2010/main" val="105075475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18713">
        <p15:prstTrans prst="peelOff"/>
      </p:transition>
    </mc:Choice>
    <mc:Fallback xmlns="">
      <p:transition spd="slow" advTm="18713">
        <p:fade/>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タイトル 12"/>
          <p:cNvSpPr>
            <a:spLocks noGrp="1"/>
          </p:cNvSpPr>
          <p:nvPr>
            <p:ph type="title"/>
          </p:nvPr>
        </p:nvSpPr>
        <p:spPr/>
        <p:txBody>
          <a:bodyPr/>
          <a:lstStyle/>
          <a:p>
            <a:r>
              <a:rPr kumimoji="1" lang="en-US" altLang="ja-JP" dirty="0" smtClean="0"/>
              <a:t>THE FUTURE IS</a:t>
            </a:r>
            <a:br>
              <a:rPr kumimoji="1" lang="en-US" altLang="ja-JP" dirty="0" smtClean="0"/>
            </a:br>
            <a:r>
              <a:rPr kumimoji="1" lang="en-US" altLang="ja-JP" dirty="0" smtClean="0"/>
              <a:t>IN OUR HANDS</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F95F845C-B07D-424A-A6EA-96D8F4A7E4C5}" type="slidenum">
              <a:rPr lang="ja-JP" altLang="en-US" smtClean="0"/>
              <a:pPr/>
              <a:t>25</a:t>
            </a:fld>
            <a:endParaRPr lang="ja-JP" altLang="en-US"/>
          </a:p>
        </p:txBody>
      </p:sp>
      <p:sp>
        <p:nvSpPr>
          <p:cNvPr id="15" name="テキスト プレースホルダー 14"/>
          <p:cNvSpPr>
            <a:spLocks noGrp="1"/>
          </p:cNvSpPr>
          <p:nvPr>
            <p:ph type="body" sz="quarter" idx="20"/>
          </p:nvPr>
        </p:nvSpPr>
        <p:spPr/>
        <p:txBody>
          <a:bodyPr/>
          <a:lstStyle/>
          <a:p>
            <a:r>
              <a:rPr lang="en-US" altLang="ja-JP" dirty="0"/>
              <a:t>Tractatos splendide et has, no soleat inciderint mea. Ipsum viderer vis in, libris iriure latine quo ex. Eam ea intellegebat delicatissimi, pro te veritus consectetuer. Sed ea labore probatus perpetua, an utamur equidem est, iisque commune abhorreant cu sit. Ne democritum instructior has</a:t>
            </a:r>
            <a:r>
              <a:rPr lang="en-US" altLang="ja-JP" dirty="0" smtClean="0"/>
              <a:t>.</a:t>
            </a:r>
            <a:endParaRPr lang="en-US" altLang="ja-JP" dirty="0"/>
          </a:p>
          <a:p>
            <a:r>
              <a:rPr lang="en-US" altLang="ja-JP" dirty="0"/>
              <a:t>Aliquip mentitum est id, vis nostro democritum ea. Ea ornatus efficiendi eos, his erant conclusionemque cu. Id qui viris contentiones, mea dicam percipit no. </a:t>
            </a:r>
            <a:endParaRPr kumimoji="1" lang="ja-JP" altLang="en-US" dirty="0"/>
          </a:p>
        </p:txBody>
      </p:sp>
      <p:sp>
        <p:nvSpPr>
          <p:cNvPr id="2" name="図プレースホルダー 1"/>
          <p:cNvSpPr>
            <a:spLocks noGrp="1"/>
          </p:cNvSpPr>
          <p:nvPr>
            <p:ph type="pic" sz="quarter" idx="15"/>
          </p:nvPr>
        </p:nvSpPr>
        <p:spPr/>
      </p:sp>
    </p:spTree>
    <p:extLst>
      <p:ext uri="{BB962C8B-B14F-4D97-AF65-F5344CB8AC3E}">
        <p14:creationId xmlns:p14="http://schemas.microsoft.com/office/powerpoint/2010/main" val="2552456770"/>
      </p:ext>
    </p:extLst>
  </p:cSld>
  <p:clrMapOvr>
    <a:masterClrMapping/>
  </p:clrMapOvr>
  <mc:AlternateContent xmlns:mc="http://schemas.openxmlformats.org/markup-compatibility/2006" xmlns:p14="http://schemas.microsoft.com/office/powerpoint/2010/main">
    <mc:Choice Requires="p14">
      <p:transition spd="slow" p14:dur="900" advTm="5317">
        <p14:warp dir="in"/>
      </p:transition>
    </mc:Choice>
    <mc:Fallback xmlns="">
      <p:transition spd="slow" advTm="5317">
        <p:fade/>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図プレースホルダー 4"/>
          <p:cNvSpPr>
            <a:spLocks noGrp="1"/>
          </p:cNvSpPr>
          <p:nvPr>
            <p:ph type="pic" sz="quarter" idx="10"/>
          </p:nvPr>
        </p:nvSpPr>
        <p:spPr/>
      </p:sp>
      <p:sp>
        <p:nvSpPr>
          <p:cNvPr id="10" name="テキスト プレースホルダー 9"/>
          <p:cNvSpPr>
            <a:spLocks noGrp="1"/>
          </p:cNvSpPr>
          <p:nvPr>
            <p:ph type="body" sz="quarter" idx="12"/>
          </p:nvPr>
        </p:nvSpPr>
        <p:spPr/>
        <p:txBody>
          <a:bodyPr/>
          <a:lstStyle/>
          <a:p>
            <a:r>
              <a:rPr lang="en-US" altLang="ja-JP" dirty="0" smtClean="0"/>
              <a:t> </a:t>
            </a:r>
            <a:endParaRPr lang="ja-JP" altLang="en-US" dirty="0"/>
          </a:p>
        </p:txBody>
      </p:sp>
      <p:sp>
        <p:nvSpPr>
          <p:cNvPr id="8" name="テキスト プレースホルダー 7"/>
          <p:cNvSpPr>
            <a:spLocks noGrp="1"/>
          </p:cNvSpPr>
          <p:nvPr>
            <p:ph type="body" sz="quarter" idx="11"/>
          </p:nvPr>
        </p:nvSpPr>
        <p:spPr/>
        <p:txBody>
          <a:bodyPr/>
          <a:lstStyle/>
          <a:p>
            <a:r>
              <a:rPr kumimoji="1" lang="en-US" altLang="ja-JP" dirty="0" smtClean="0"/>
              <a:t> </a:t>
            </a:r>
            <a:endParaRPr kumimoji="1" lang="ja-JP" altLang="en-US" dirty="0"/>
          </a:p>
        </p:txBody>
      </p:sp>
      <p:sp>
        <p:nvSpPr>
          <p:cNvPr id="4" name="タイトル 3"/>
          <p:cNvSpPr>
            <a:spLocks noGrp="1"/>
          </p:cNvSpPr>
          <p:nvPr>
            <p:ph type="title"/>
          </p:nvPr>
        </p:nvSpPr>
        <p:spPr/>
        <p:txBody>
          <a:bodyPr/>
          <a:lstStyle/>
          <a:p>
            <a:r>
              <a:rPr kumimoji="1" lang="en-US" altLang="ja-JP" dirty="0" smtClean="0"/>
              <a:t>PORTFOLIO</a:t>
            </a:r>
            <a:endParaRPr kumimoji="1" lang="ja-JP" altLang="en-US" dirty="0"/>
          </a:p>
        </p:txBody>
      </p:sp>
      <p:sp>
        <p:nvSpPr>
          <p:cNvPr id="2" name="テキスト プレースホルダー 1"/>
          <p:cNvSpPr>
            <a:spLocks noGrp="1"/>
          </p:cNvSpPr>
          <p:nvPr>
            <p:ph type="body" sz="quarter" idx="13"/>
          </p:nvPr>
        </p:nvSpPr>
        <p:spPr/>
        <p:txBody>
          <a:bodyPr/>
          <a:lstStyle/>
          <a:p>
            <a:r>
              <a:rPr lang="en-US" altLang="ja-JP" dirty="0"/>
              <a:t>We Are Creating Our </a:t>
            </a:r>
            <a:r>
              <a:rPr lang="en-US" altLang="ja-JP" dirty="0" smtClean="0"/>
              <a:t>Future</a:t>
            </a:r>
            <a:endParaRPr lang="ja-JP" altLang="en-US" dirty="0"/>
          </a:p>
        </p:txBody>
      </p:sp>
    </p:spTree>
    <p:extLst>
      <p:ext uri="{BB962C8B-B14F-4D97-AF65-F5344CB8AC3E}">
        <p14:creationId xmlns:p14="http://schemas.microsoft.com/office/powerpoint/2010/main" val="3322594146"/>
      </p:ext>
    </p:extLst>
  </p:cSld>
  <p:clrMapOvr>
    <a:masterClrMapping/>
  </p:clrMapOvr>
  <mc:AlternateContent xmlns:mc="http://schemas.openxmlformats.org/markup-compatibility/2006" xmlns:p14="http://schemas.microsoft.com/office/powerpoint/2010/main">
    <mc:Choice Requires="p14">
      <p:transition spd="slow" p14:dur="1250" advTm="4996">
        <p14:flip dir="r"/>
      </p:transition>
    </mc:Choice>
    <mc:Fallback xmlns="">
      <p:transition spd="slow" advTm="4996">
        <p:fade/>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テキスト プレースホルダー 29"/>
          <p:cNvSpPr>
            <a:spLocks noGrp="1"/>
          </p:cNvSpPr>
          <p:nvPr>
            <p:ph type="body" sz="quarter" idx="16"/>
          </p:nvPr>
        </p:nvSpPr>
        <p:spPr/>
        <p:txBody>
          <a:bodyPr>
            <a:normAutofit/>
          </a:bodyPr>
          <a:lstStyle/>
          <a:p>
            <a:r>
              <a:rPr kumimoji="1" lang="en-US" altLang="ja-JP" dirty="0" smtClean="0"/>
              <a:t> </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F95F845C-B07D-424A-A6EA-96D8F4A7E4C5}" type="slidenum">
              <a:rPr lang="ja-JP" altLang="en-US" smtClean="0"/>
              <a:pPr/>
              <a:t>27</a:t>
            </a:fld>
            <a:endParaRPr lang="ja-JP" altLang="en-US"/>
          </a:p>
        </p:txBody>
      </p:sp>
      <p:sp>
        <p:nvSpPr>
          <p:cNvPr id="8" name="図プレースホルダー 7"/>
          <p:cNvSpPr>
            <a:spLocks noGrp="1"/>
          </p:cNvSpPr>
          <p:nvPr>
            <p:ph type="pic" sz="quarter" idx="15"/>
          </p:nvPr>
        </p:nvSpPr>
        <p:spPr/>
      </p:sp>
      <p:sp>
        <p:nvSpPr>
          <p:cNvPr id="9" name="テキスト プレースホルダー 8"/>
          <p:cNvSpPr>
            <a:spLocks noGrp="1"/>
          </p:cNvSpPr>
          <p:nvPr>
            <p:ph type="body" sz="quarter" idx="17"/>
          </p:nvPr>
        </p:nvSpPr>
        <p:spPr/>
        <p:txBody>
          <a:bodyPr/>
          <a:lstStyle/>
          <a:p>
            <a:endParaRPr lang="en-US"/>
          </a:p>
        </p:txBody>
      </p:sp>
      <p:sp>
        <p:nvSpPr>
          <p:cNvPr id="11" name="図プレースホルダー 10"/>
          <p:cNvSpPr>
            <a:spLocks noGrp="1"/>
          </p:cNvSpPr>
          <p:nvPr>
            <p:ph type="pic" sz="quarter" idx="18"/>
          </p:nvPr>
        </p:nvSpPr>
        <p:spPr/>
      </p:sp>
      <p:sp>
        <p:nvSpPr>
          <p:cNvPr id="12" name="テキスト プレースホルダー 11"/>
          <p:cNvSpPr>
            <a:spLocks noGrp="1"/>
          </p:cNvSpPr>
          <p:nvPr>
            <p:ph type="body" sz="quarter" idx="19"/>
          </p:nvPr>
        </p:nvSpPr>
        <p:spPr/>
        <p:txBody>
          <a:bodyPr/>
          <a:lstStyle/>
          <a:p>
            <a:endParaRPr lang="en-US"/>
          </a:p>
        </p:txBody>
      </p:sp>
      <p:sp>
        <p:nvSpPr>
          <p:cNvPr id="13" name="図プレースホルダー 12"/>
          <p:cNvSpPr>
            <a:spLocks noGrp="1"/>
          </p:cNvSpPr>
          <p:nvPr>
            <p:ph type="pic" sz="quarter" idx="20"/>
          </p:nvPr>
        </p:nvSpPr>
        <p:spPr/>
      </p:sp>
      <p:sp>
        <p:nvSpPr>
          <p:cNvPr id="17" name="テキスト プレースホルダー 16"/>
          <p:cNvSpPr>
            <a:spLocks noGrp="1"/>
          </p:cNvSpPr>
          <p:nvPr>
            <p:ph type="body" sz="quarter" idx="21"/>
          </p:nvPr>
        </p:nvSpPr>
        <p:spPr/>
        <p:txBody>
          <a:bodyPr/>
          <a:lstStyle/>
          <a:p>
            <a:endParaRPr lang="en-US"/>
          </a:p>
        </p:txBody>
      </p:sp>
      <p:sp>
        <p:nvSpPr>
          <p:cNvPr id="18" name="図プレースホルダー 17"/>
          <p:cNvSpPr>
            <a:spLocks noGrp="1"/>
          </p:cNvSpPr>
          <p:nvPr>
            <p:ph type="pic" sz="quarter" idx="22"/>
          </p:nvPr>
        </p:nvSpPr>
        <p:spPr/>
      </p:sp>
      <p:sp>
        <p:nvSpPr>
          <p:cNvPr id="19" name="テキスト プレースホルダー 18"/>
          <p:cNvSpPr>
            <a:spLocks noGrp="1"/>
          </p:cNvSpPr>
          <p:nvPr>
            <p:ph type="body" sz="quarter" idx="30"/>
          </p:nvPr>
        </p:nvSpPr>
        <p:spPr/>
        <p:txBody>
          <a:bodyPr/>
          <a:lstStyle/>
          <a:p>
            <a:r>
              <a:rPr lang="en-US" altLang="ja-JP" dirty="0" err="1"/>
              <a:t>Nec</a:t>
            </a:r>
            <a:r>
              <a:rPr lang="en-US" altLang="ja-JP" dirty="0"/>
              <a:t> </a:t>
            </a:r>
            <a:r>
              <a:rPr lang="en-US" altLang="ja-JP" dirty="0" err="1"/>
              <a:t>movet</a:t>
            </a:r>
            <a:r>
              <a:rPr lang="en-US" altLang="ja-JP" dirty="0"/>
              <a:t> </a:t>
            </a:r>
            <a:r>
              <a:rPr lang="en-US" altLang="ja-JP" dirty="0" err="1"/>
              <a:t>nusquam</a:t>
            </a:r>
            <a:r>
              <a:rPr lang="en-US" altLang="ja-JP" dirty="0"/>
              <a:t> at, </a:t>
            </a:r>
            <a:r>
              <a:rPr lang="en-US" altLang="ja-JP" dirty="0" err="1"/>
              <a:t>ullum</a:t>
            </a:r>
            <a:r>
              <a:rPr lang="en-US" altLang="ja-JP" dirty="0"/>
              <a:t> </a:t>
            </a:r>
            <a:r>
              <a:rPr lang="en-US" altLang="ja-JP" dirty="0" err="1"/>
              <a:t>prompta</a:t>
            </a:r>
            <a:r>
              <a:rPr lang="en-US" altLang="ja-JP" dirty="0"/>
              <a:t> </a:t>
            </a:r>
            <a:r>
              <a:rPr lang="en-US" altLang="ja-JP" dirty="0" err="1"/>
              <a:t>utroque</a:t>
            </a:r>
            <a:r>
              <a:rPr lang="en-US" altLang="ja-JP" dirty="0"/>
              <a:t> et </a:t>
            </a:r>
            <a:r>
              <a:rPr lang="en-US" altLang="ja-JP" dirty="0" err="1"/>
              <a:t>eam</a:t>
            </a:r>
            <a:r>
              <a:rPr lang="en-US" altLang="ja-JP" dirty="0"/>
              <a:t>. Pro ad </a:t>
            </a:r>
            <a:r>
              <a:rPr lang="en-US" altLang="ja-JP" dirty="0" err="1"/>
              <a:t>quis</a:t>
            </a:r>
            <a:r>
              <a:rPr lang="en-US" altLang="ja-JP" dirty="0"/>
              <a:t> </a:t>
            </a:r>
            <a:r>
              <a:rPr lang="en-US" altLang="ja-JP" dirty="0" err="1"/>
              <a:t>duis</a:t>
            </a:r>
            <a:r>
              <a:rPr lang="en-US" altLang="ja-JP" dirty="0"/>
              <a:t> </a:t>
            </a:r>
            <a:r>
              <a:rPr lang="en-US" altLang="ja-JP" dirty="0" err="1"/>
              <a:t>postea</a:t>
            </a:r>
            <a:r>
              <a:rPr lang="en-US" altLang="ja-JP" dirty="0"/>
              <a:t>. </a:t>
            </a:r>
            <a:r>
              <a:rPr lang="en-US" altLang="ja-JP" dirty="0" err="1"/>
              <a:t>Illum</a:t>
            </a:r>
            <a:r>
              <a:rPr lang="en-US" altLang="ja-JP" dirty="0"/>
              <a:t> </a:t>
            </a:r>
            <a:r>
              <a:rPr lang="en-US" altLang="ja-JP" dirty="0" err="1"/>
              <a:t>civibus</a:t>
            </a:r>
            <a:r>
              <a:rPr lang="en-US" altLang="ja-JP" dirty="0"/>
              <a:t> qui et. Id sea </a:t>
            </a:r>
            <a:r>
              <a:rPr lang="en-US" altLang="ja-JP" dirty="0" err="1"/>
              <a:t>inani</a:t>
            </a:r>
            <a:r>
              <a:rPr lang="en-US" altLang="ja-JP" dirty="0"/>
              <a:t> </a:t>
            </a:r>
            <a:r>
              <a:rPr lang="en-US" altLang="ja-JP" dirty="0" err="1"/>
              <a:t>concludaturque</a:t>
            </a:r>
            <a:r>
              <a:rPr lang="en-US" altLang="ja-JP" dirty="0"/>
              <a:t>. </a:t>
            </a:r>
            <a:r>
              <a:rPr lang="en-US" altLang="ja-JP" dirty="0" err="1"/>
              <a:t>Soleat</a:t>
            </a:r>
            <a:r>
              <a:rPr lang="en-US" altLang="ja-JP" dirty="0"/>
              <a:t> </a:t>
            </a:r>
            <a:r>
              <a:rPr lang="en-US" altLang="ja-JP" dirty="0" err="1"/>
              <a:t>ancillae</a:t>
            </a:r>
            <a:r>
              <a:rPr lang="en-US" altLang="ja-JP" dirty="0"/>
              <a:t> </a:t>
            </a:r>
            <a:r>
              <a:rPr lang="en-US" altLang="ja-JP" dirty="0" err="1"/>
              <a:t>repudiandae</a:t>
            </a:r>
            <a:r>
              <a:rPr lang="en-US" altLang="ja-JP" dirty="0"/>
              <a:t> qui id, </a:t>
            </a:r>
            <a:r>
              <a:rPr lang="en-US" altLang="ja-JP" dirty="0" err="1"/>
              <a:t>probatus</a:t>
            </a:r>
            <a:r>
              <a:rPr lang="en-US" altLang="ja-JP" dirty="0"/>
              <a:t> </a:t>
            </a:r>
            <a:r>
              <a:rPr lang="en-US" altLang="ja-JP" dirty="0" err="1"/>
              <a:t>explicari</a:t>
            </a:r>
            <a:r>
              <a:rPr lang="en-US" altLang="ja-JP" dirty="0"/>
              <a:t> </a:t>
            </a:r>
            <a:r>
              <a:rPr lang="en-US" altLang="ja-JP" dirty="0" err="1"/>
              <a:t>nec</a:t>
            </a:r>
            <a:r>
              <a:rPr lang="en-US" altLang="ja-JP" dirty="0"/>
              <a:t> ad. Per facer </a:t>
            </a:r>
            <a:r>
              <a:rPr lang="en-US" altLang="ja-JP" dirty="0" err="1"/>
              <a:t>everti</a:t>
            </a:r>
            <a:r>
              <a:rPr lang="en-US" altLang="ja-JP" dirty="0"/>
              <a:t> </a:t>
            </a:r>
            <a:r>
              <a:rPr lang="en-US" altLang="ja-JP" dirty="0" err="1"/>
              <a:t>scripserit</a:t>
            </a:r>
            <a:r>
              <a:rPr lang="en-US" altLang="ja-JP" dirty="0"/>
              <a:t> </a:t>
            </a:r>
            <a:r>
              <a:rPr lang="en-US" altLang="ja-JP" dirty="0" err="1"/>
              <a:t>eu</a:t>
            </a:r>
            <a:r>
              <a:rPr lang="en-US" altLang="ja-JP" dirty="0"/>
              <a:t>.</a:t>
            </a:r>
          </a:p>
          <a:p>
            <a:r>
              <a:rPr lang="en-US" altLang="ja-JP" dirty="0"/>
              <a:t>Sit fugit </a:t>
            </a:r>
            <a:r>
              <a:rPr lang="en-US" altLang="ja-JP" dirty="0" err="1"/>
              <a:t>ignota</a:t>
            </a:r>
            <a:r>
              <a:rPr lang="en-US" altLang="ja-JP" dirty="0"/>
              <a:t> an, </a:t>
            </a:r>
            <a:r>
              <a:rPr lang="en-US" altLang="ja-JP" dirty="0" err="1"/>
              <a:t>usu</a:t>
            </a:r>
            <a:r>
              <a:rPr lang="en-US" altLang="ja-JP" dirty="0"/>
              <a:t> </a:t>
            </a:r>
            <a:r>
              <a:rPr lang="en-US" altLang="ja-JP" dirty="0" err="1"/>
              <a:t>zril</a:t>
            </a:r>
            <a:r>
              <a:rPr lang="en-US" altLang="ja-JP" dirty="0"/>
              <a:t> </a:t>
            </a:r>
            <a:r>
              <a:rPr lang="en-US" altLang="ja-JP" dirty="0" err="1"/>
              <a:t>dicam</a:t>
            </a:r>
            <a:r>
              <a:rPr lang="en-US" altLang="ja-JP" dirty="0"/>
              <a:t> no. Et </a:t>
            </a:r>
            <a:r>
              <a:rPr lang="en-US" altLang="ja-JP" dirty="0" err="1"/>
              <a:t>omnes</a:t>
            </a:r>
            <a:r>
              <a:rPr lang="en-US" altLang="ja-JP" dirty="0"/>
              <a:t> </a:t>
            </a:r>
            <a:r>
              <a:rPr lang="en-US" altLang="ja-JP" dirty="0" err="1"/>
              <a:t>volumus</a:t>
            </a:r>
            <a:r>
              <a:rPr lang="en-US" altLang="ja-JP" dirty="0"/>
              <a:t> </a:t>
            </a:r>
            <a:r>
              <a:rPr lang="en-US" altLang="ja-JP" dirty="0" err="1"/>
              <a:t>abhorreant</a:t>
            </a:r>
            <a:r>
              <a:rPr lang="en-US" altLang="ja-JP" dirty="0"/>
              <a:t> </a:t>
            </a:r>
            <a:r>
              <a:rPr lang="en-US" altLang="ja-JP" dirty="0" err="1"/>
              <a:t>ius</a:t>
            </a:r>
            <a:r>
              <a:rPr lang="en-US" altLang="ja-JP" dirty="0"/>
              <a:t>. </a:t>
            </a:r>
            <a:r>
              <a:rPr lang="en-US" altLang="ja-JP" dirty="0" err="1"/>
              <a:t>Ullum</a:t>
            </a:r>
            <a:r>
              <a:rPr lang="en-US" altLang="ja-JP" dirty="0"/>
              <a:t> </a:t>
            </a:r>
            <a:r>
              <a:rPr lang="en-US" altLang="ja-JP" dirty="0" err="1"/>
              <a:t>nullam</a:t>
            </a:r>
            <a:r>
              <a:rPr lang="en-US" altLang="ja-JP" dirty="0"/>
              <a:t> </a:t>
            </a:r>
            <a:r>
              <a:rPr lang="en-US" altLang="ja-JP" dirty="0" err="1"/>
              <a:t>omittam</a:t>
            </a:r>
            <a:r>
              <a:rPr lang="en-US" altLang="ja-JP" dirty="0"/>
              <a:t> qui ad, </a:t>
            </a:r>
            <a:r>
              <a:rPr lang="en-US" altLang="ja-JP" dirty="0" err="1"/>
              <a:t>eum</a:t>
            </a:r>
            <a:r>
              <a:rPr lang="en-US" altLang="ja-JP" dirty="0"/>
              <a:t> </a:t>
            </a:r>
            <a:r>
              <a:rPr lang="en-US" altLang="ja-JP" dirty="0" err="1"/>
              <a:t>ut</a:t>
            </a:r>
            <a:r>
              <a:rPr lang="en-US" altLang="ja-JP" dirty="0"/>
              <a:t> </a:t>
            </a:r>
            <a:r>
              <a:rPr lang="en-US" altLang="ja-JP" dirty="0" err="1"/>
              <a:t>iudico</a:t>
            </a:r>
            <a:r>
              <a:rPr lang="en-US" altLang="ja-JP" dirty="0"/>
              <a:t> </a:t>
            </a:r>
            <a:r>
              <a:rPr lang="en-US" altLang="ja-JP" dirty="0" err="1"/>
              <a:t>graeco</a:t>
            </a:r>
            <a:r>
              <a:rPr lang="en-US" altLang="ja-JP" dirty="0"/>
              <a:t>. An minim </a:t>
            </a:r>
            <a:r>
              <a:rPr lang="en-US" altLang="ja-JP" dirty="0" err="1"/>
              <a:t>nullam</a:t>
            </a:r>
            <a:r>
              <a:rPr lang="en-US" altLang="ja-JP" dirty="0"/>
              <a:t> </a:t>
            </a:r>
            <a:r>
              <a:rPr lang="en-US" altLang="ja-JP" dirty="0" err="1"/>
              <a:t>laboramus</a:t>
            </a:r>
            <a:r>
              <a:rPr lang="en-US" altLang="ja-JP" dirty="0"/>
              <a:t> quo</a:t>
            </a:r>
            <a:r>
              <a:rPr lang="en-US" altLang="ja-JP" dirty="0" smtClean="0"/>
              <a:t>.</a:t>
            </a:r>
            <a:endParaRPr lang="en-US" altLang="ja-JP" dirty="0"/>
          </a:p>
        </p:txBody>
      </p:sp>
      <p:sp>
        <p:nvSpPr>
          <p:cNvPr id="24" name="タイトル 23"/>
          <p:cNvSpPr>
            <a:spLocks noGrp="1"/>
          </p:cNvSpPr>
          <p:nvPr>
            <p:ph type="title"/>
          </p:nvPr>
        </p:nvSpPr>
        <p:spPr/>
        <p:txBody>
          <a:bodyPr/>
          <a:lstStyle/>
          <a:p>
            <a:r>
              <a:rPr lang="en-US" altLang="ja-JP" dirty="0" smtClean="0"/>
              <a:t>OUR WORKS</a:t>
            </a:r>
            <a:endParaRPr kumimoji="1" lang="ja-JP" altLang="en-US" dirty="0"/>
          </a:p>
        </p:txBody>
      </p:sp>
      <p:sp>
        <p:nvSpPr>
          <p:cNvPr id="25" name="テキスト プレースホルダー 24"/>
          <p:cNvSpPr>
            <a:spLocks noGrp="1"/>
          </p:cNvSpPr>
          <p:nvPr>
            <p:ph type="body" sz="quarter" idx="12"/>
          </p:nvPr>
        </p:nvSpPr>
        <p:spPr/>
        <p:txBody>
          <a:bodyPr/>
          <a:lstStyle/>
          <a:p>
            <a:r>
              <a:rPr lang="en-US" altLang="ja-JP" dirty="0" smtClean="0"/>
              <a:t>4 Images and Description</a:t>
            </a:r>
            <a:endParaRPr kumimoji="1" lang="ja-JP" altLang="en-US" dirty="0"/>
          </a:p>
        </p:txBody>
      </p:sp>
    </p:spTree>
    <p:extLst>
      <p:ext uri="{BB962C8B-B14F-4D97-AF65-F5344CB8AC3E}">
        <p14:creationId xmlns:p14="http://schemas.microsoft.com/office/powerpoint/2010/main" val="1674940723"/>
      </p:ext>
    </p:extLst>
  </p:cSld>
  <p:clrMapOvr>
    <a:masterClrMapping/>
  </p:clrMapOvr>
  <mc:AlternateContent xmlns:mc="http://schemas.openxmlformats.org/markup-compatibility/2006" xmlns:p14="http://schemas.microsoft.com/office/powerpoint/2010/main">
    <mc:Choice Requires="p14">
      <p:transition spd="slow" p14:dur="1250" advTm="6114">
        <p14:flip dir="r"/>
      </p:transition>
    </mc:Choice>
    <mc:Fallback xmlns="">
      <p:transition spd="slow" advTm="6114">
        <p:fade/>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タイトル 14"/>
          <p:cNvSpPr>
            <a:spLocks noGrp="1"/>
          </p:cNvSpPr>
          <p:nvPr>
            <p:ph type="title"/>
          </p:nvPr>
        </p:nvSpPr>
        <p:spPr/>
        <p:txBody>
          <a:bodyPr/>
          <a:lstStyle/>
          <a:p>
            <a:r>
              <a:rPr kumimoji="1" lang="en-US" altLang="ja-JP" dirty="0" smtClean="0"/>
              <a:t>2 SIDES OF OUR PRODUCTS</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F95F845C-B07D-424A-A6EA-96D8F4A7E4C5}" type="slidenum">
              <a:rPr lang="ja-JP" altLang="en-US" smtClean="0"/>
              <a:pPr/>
              <a:t>28</a:t>
            </a:fld>
            <a:endParaRPr lang="ja-JP" altLang="en-US"/>
          </a:p>
        </p:txBody>
      </p:sp>
      <p:sp>
        <p:nvSpPr>
          <p:cNvPr id="16" name="テキスト プレースホルダー 15"/>
          <p:cNvSpPr>
            <a:spLocks noGrp="1"/>
          </p:cNvSpPr>
          <p:nvPr>
            <p:ph type="body" sz="quarter" idx="12"/>
          </p:nvPr>
        </p:nvSpPr>
        <p:spPr/>
        <p:txBody>
          <a:bodyPr/>
          <a:lstStyle/>
          <a:p>
            <a:r>
              <a:rPr kumimoji="1" lang="en-US" altLang="ja-JP" dirty="0" smtClean="0"/>
              <a:t>2 Images and Descriptions</a:t>
            </a:r>
            <a:endParaRPr kumimoji="1" lang="ja-JP" altLang="en-US" dirty="0"/>
          </a:p>
        </p:txBody>
      </p:sp>
      <p:sp>
        <p:nvSpPr>
          <p:cNvPr id="17" name="テキスト プレースホルダー 16"/>
          <p:cNvSpPr>
            <a:spLocks noGrp="1"/>
          </p:cNvSpPr>
          <p:nvPr>
            <p:ph type="body" sz="quarter" idx="13"/>
          </p:nvPr>
        </p:nvSpPr>
        <p:spPr/>
        <p:txBody>
          <a:bodyPr/>
          <a:lstStyle/>
          <a:p>
            <a:r>
              <a:rPr kumimoji="1" lang="en-US" altLang="ja-JP" dirty="0" smtClean="0"/>
              <a:t>REAL PRODUCTS</a:t>
            </a:r>
            <a:endParaRPr kumimoji="1" lang="ja-JP" altLang="en-US" dirty="0"/>
          </a:p>
        </p:txBody>
      </p:sp>
      <p:sp>
        <p:nvSpPr>
          <p:cNvPr id="18" name="テキスト プレースホルダー 17"/>
          <p:cNvSpPr>
            <a:spLocks noGrp="1"/>
          </p:cNvSpPr>
          <p:nvPr>
            <p:ph type="body" sz="quarter" idx="14"/>
          </p:nvPr>
        </p:nvSpPr>
        <p:spPr/>
        <p:txBody>
          <a:bodyPr/>
          <a:lstStyle/>
          <a:p>
            <a:r>
              <a:rPr lang="en-US" altLang="ja-JP" dirty="0"/>
              <a:t>Ea has autem sonet labores. Mentitum accusamus ne eos, an eum bonorum probatus, detracto appellantur his id. Sale dolorum argumentum mea no. </a:t>
            </a:r>
            <a:endParaRPr kumimoji="1" lang="ja-JP" altLang="en-US" dirty="0"/>
          </a:p>
        </p:txBody>
      </p:sp>
      <p:sp>
        <p:nvSpPr>
          <p:cNvPr id="20" name="テキスト プレースホルダー 19"/>
          <p:cNvSpPr>
            <a:spLocks noGrp="1"/>
          </p:cNvSpPr>
          <p:nvPr>
            <p:ph type="body" sz="quarter" idx="16"/>
          </p:nvPr>
        </p:nvSpPr>
        <p:spPr/>
        <p:txBody>
          <a:bodyPr/>
          <a:lstStyle/>
          <a:p>
            <a:r>
              <a:rPr kumimoji="1" lang="en-US" altLang="ja-JP" dirty="0" smtClean="0"/>
              <a:t>VIRTUAL PRDUCTS</a:t>
            </a:r>
            <a:endParaRPr kumimoji="1" lang="ja-JP" altLang="en-US" dirty="0"/>
          </a:p>
        </p:txBody>
      </p:sp>
      <p:sp>
        <p:nvSpPr>
          <p:cNvPr id="21" name="テキスト プレースホルダー 20"/>
          <p:cNvSpPr>
            <a:spLocks noGrp="1"/>
          </p:cNvSpPr>
          <p:nvPr>
            <p:ph type="body" sz="quarter" idx="17"/>
          </p:nvPr>
        </p:nvSpPr>
        <p:spPr/>
        <p:txBody>
          <a:bodyPr/>
          <a:lstStyle/>
          <a:p>
            <a:r>
              <a:rPr lang="en-US" altLang="ja-JP" dirty="0"/>
              <a:t>His ne iuvaret torquatos elaboraret, integre iuvaret voluptaria no per. Eligendi explicari consequat ius te. Cum utamur fastidii adversarium et. </a:t>
            </a:r>
            <a:endParaRPr kumimoji="1" lang="ja-JP" altLang="en-US" dirty="0"/>
          </a:p>
        </p:txBody>
      </p:sp>
      <p:sp>
        <p:nvSpPr>
          <p:cNvPr id="2" name="図プレースホルダー 1"/>
          <p:cNvSpPr>
            <a:spLocks noGrp="1"/>
          </p:cNvSpPr>
          <p:nvPr>
            <p:ph type="pic" sz="quarter" idx="15"/>
          </p:nvPr>
        </p:nvSpPr>
        <p:spPr/>
      </p:sp>
      <p:sp>
        <p:nvSpPr>
          <p:cNvPr id="5" name="図プレースホルダー 4"/>
          <p:cNvSpPr>
            <a:spLocks noGrp="1"/>
          </p:cNvSpPr>
          <p:nvPr>
            <p:ph type="pic" sz="quarter" idx="18"/>
          </p:nvPr>
        </p:nvSpPr>
        <p:spPr/>
      </p:sp>
    </p:spTree>
    <p:extLst>
      <p:ext uri="{BB962C8B-B14F-4D97-AF65-F5344CB8AC3E}">
        <p14:creationId xmlns:p14="http://schemas.microsoft.com/office/powerpoint/2010/main" val="124088126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10524">
        <p15:prstTrans prst="peelOff"/>
      </p:transition>
    </mc:Choice>
    <mc:Fallback xmlns="">
      <p:transition spd="slow" advTm="10524">
        <p:fade/>
      </p:transition>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テキスト プレースホルダー 14"/>
          <p:cNvSpPr>
            <a:spLocks noGrp="1"/>
          </p:cNvSpPr>
          <p:nvPr>
            <p:ph type="body" sz="quarter" idx="20"/>
          </p:nvPr>
        </p:nvSpPr>
        <p:spPr/>
        <p:txBody>
          <a:bodyPr/>
          <a:lstStyle/>
          <a:p>
            <a:r>
              <a:rPr lang="en-US" altLang="ja-JP" dirty="0"/>
              <a:t>We seem to </a:t>
            </a:r>
            <a:r>
              <a:rPr lang="en-US" altLang="ja-JP" dirty="0" smtClean="0"/>
              <a:t>like</a:t>
            </a:r>
          </a:p>
          <a:p>
            <a:r>
              <a:rPr lang="en-US" altLang="ja-JP" dirty="0" smtClean="0"/>
              <a:t>making </a:t>
            </a:r>
            <a:r>
              <a:rPr lang="en-US" altLang="ja-JP" dirty="0"/>
              <a:t>completely new things</a:t>
            </a:r>
            <a:endParaRPr kumimoji="1" lang="ja-JP" altLang="en-US" dirty="0"/>
          </a:p>
        </p:txBody>
      </p:sp>
      <p:sp>
        <p:nvSpPr>
          <p:cNvPr id="16" name="テキスト プレースホルダー 15"/>
          <p:cNvSpPr>
            <a:spLocks noGrp="1"/>
          </p:cNvSpPr>
          <p:nvPr>
            <p:ph type="body" sz="quarter" idx="21"/>
          </p:nvPr>
        </p:nvSpPr>
        <p:spPr/>
        <p:txBody>
          <a:bodyPr/>
          <a:lstStyle/>
          <a:p>
            <a:r>
              <a:rPr lang="en-US" altLang="ja-JP" dirty="0"/>
              <a:t>Fugit assueverit ei has. Ullum iudicabit vix id, sea ei ancillae mentitum. Ut assum utroque nostrum vis. Eius accusata necessitatibus ut vix, no pro laudem salutatus. Te delenit electram honestatis vis, has id sale solum. Te wisi ornatus nam.</a:t>
            </a:r>
            <a:endParaRPr kumimoji="1" lang="ja-JP" altLang="en-US" dirty="0"/>
          </a:p>
        </p:txBody>
      </p:sp>
      <p:sp>
        <p:nvSpPr>
          <p:cNvPr id="4" name="スライド番号プレースホルダー 3"/>
          <p:cNvSpPr>
            <a:spLocks noGrp="1"/>
          </p:cNvSpPr>
          <p:nvPr>
            <p:ph type="sldNum" sz="quarter" idx="11"/>
          </p:nvPr>
        </p:nvSpPr>
        <p:spPr/>
        <p:txBody>
          <a:bodyPr/>
          <a:lstStyle/>
          <a:p>
            <a:fld id="{F95F845C-B07D-424A-A6EA-96D8F4A7E4C5}" type="slidenum">
              <a:rPr lang="ja-JP" altLang="en-US" smtClean="0"/>
              <a:pPr/>
              <a:t>29</a:t>
            </a:fld>
            <a:endParaRPr lang="ja-JP" altLang="en-US"/>
          </a:p>
        </p:txBody>
      </p:sp>
      <p:sp>
        <p:nvSpPr>
          <p:cNvPr id="12" name="タイトル 11"/>
          <p:cNvSpPr>
            <a:spLocks noGrp="1"/>
          </p:cNvSpPr>
          <p:nvPr>
            <p:ph type="title"/>
          </p:nvPr>
        </p:nvSpPr>
        <p:spPr/>
        <p:txBody>
          <a:bodyPr/>
          <a:lstStyle/>
          <a:p>
            <a:r>
              <a:rPr kumimoji="1" lang="en-US" altLang="ja-JP" dirty="0" smtClean="0"/>
              <a:t>OUR WORKS</a:t>
            </a:r>
            <a:endParaRPr kumimoji="1" lang="ja-JP" altLang="en-US" dirty="0"/>
          </a:p>
        </p:txBody>
      </p:sp>
      <p:sp>
        <p:nvSpPr>
          <p:cNvPr id="14" name="テキスト プレースホルダー 13"/>
          <p:cNvSpPr>
            <a:spLocks noGrp="1"/>
          </p:cNvSpPr>
          <p:nvPr>
            <p:ph type="body" sz="quarter" idx="13"/>
          </p:nvPr>
        </p:nvSpPr>
        <p:spPr/>
        <p:txBody>
          <a:bodyPr/>
          <a:lstStyle/>
          <a:p>
            <a:r>
              <a:rPr lang="en-US" altLang="ja-JP" dirty="0" smtClean="0"/>
              <a:t>A Big Image on The Left Side </a:t>
            </a:r>
            <a:endParaRPr kumimoji="1" lang="ja-JP" altLang="en-US" dirty="0"/>
          </a:p>
        </p:txBody>
      </p:sp>
      <p:sp>
        <p:nvSpPr>
          <p:cNvPr id="2" name="図プレースホルダー 1"/>
          <p:cNvSpPr>
            <a:spLocks noGrp="1"/>
          </p:cNvSpPr>
          <p:nvPr>
            <p:ph type="pic" sz="quarter" idx="12"/>
          </p:nvPr>
        </p:nvSpPr>
        <p:spPr/>
      </p:sp>
    </p:spTree>
    <p:extLst>
      <p:ext uri="{BB962C8B-B14F-4D97-AF65-F5344CB8AC3E}">
        <p14:creationId xmlns:p14="http://schemas.microsoft.com/office/powerpoint/2010/main" val="1000985178"/>
      </p:ext>
    </p:extLst>
  </p:cSld>
  <p:clrMapOvr>
    <a:masterClrMapping/>
  </p:clrMapOvr>
  <mc:AlternateContent xmlns:mc="http://schemas.openxmlformats.org/markup-compatibility/2006" xmlns:p14="http://schemas.microsoft.com/office/powerpoint/2010/main">
    <mc:Choice Requires="p14">
      <p:transition spd="slow" p14:dur="900" advTm="6904">
        <p14:warp dir="in"/>
      </p:transition>
    </mc:Choice>
    <mc:Fallback xmlns="">
      <p:transition spd="slow" advTm="6904">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4"/>
          <p:cNvSpPr>
            <a:spLocks noGrp="1"/>
          </p:cNvSpPr>
          <p:nvPr>
            <p:ph type="title"/>
          </p:nvPr>
        </p:nvSpPr>
        <p:spPr/>
        <p:txBody>
          <a:bodyPr/>
          <a:lstStyle/>
          <a:p>
            <a:r>
              <a:rPr kumimoji="1" lang="en-US" altLang="ja-JP" dirty="0" smtClean="0"/>
              <a:t>WELCOME!</a:t>
            </a:r>
            <a:endParaRPr kumimoji="1" lang="ja-JP" altLang="en-US" dirty="0"/>
          </a:p>
        </p:txBody>
      </p:sp>
      <p:sp>
        <p:nvSpPr>
          <p:cNvPr id="6" name="テキスト プレースホルダー 5"/>
          <p:cNvSpPr>
            <a:spLocks noGrp="1"/>
          </p:cNvSpPr>
          <p:nvPr>
            <p:ph type="body" sz="quarter" idx="12"/>
          </p:nvPr>
        </p:nvSpPr>
        <p:spPr/>
        <p:txBody>
          <a:bodyPr/>
          <a:lstStyle/>
          <a:p>
            <a:r>
              <a:rPr lang="en-US" altLang="ja-JP" dirty="0" smtClean="0"/>
              <a:t>A Simple &amp; Single Column</a:t>
            </a:r>
            <a:endParaRPr kumimoji="1" lang="ja-JP" altLang="en-US" dirty="0"/>
          </a:p>
        </p:txBody>
      </p:sp>
      <p:sp>
        <p:nvSpPr>
          <p:cNvPr id="7" name="テキスト プレースホルダー 6"/>
          <p:cNvSpPr>
            <a:spLocks noGrp="1"/>
          </p:cNvSpPr>
          <p:nvPr>
            <p:ph type="body" sz="quarter" idx="13"/>
          </p:nvPr>
        </p:nvSpPr>
        <p:spPr/>
        <p:txBody>
          <a:bodyPr/>
          <a:lstStyle/>
          <a:p>
            <a:r>
              <a:rPr lang="en-US" altLang="ja-JP" dirty="0" smtClean="0"/>
              <a:t>LET’S BEGIN NOW</a:t>
            </a:r>
            <a:endParaRPr kumimoji="1" lang="ja-JP" altLang="en-US" dirty="0"/>
          </a:p>
        </p:txBody>
      </p:sp>
      <p:sp>
        <p:nvSpPr>
          <p:cNvPr id="8" name="テキスト プレースホルダー 7"/>
          <p:cNvSpPr>
            <a:spLocks noGrp="1"/>
          </p:cNvSpPr>
          <p:nvPr>
            <p:ph type="body" sz="quarter" idx="14"/>
          </p:nvPr>
        </p:nvSpPr>
        <p:spPr/>
        <p:txBody>
          <a:bodyPr/>
          <a:lstStyle/>
          <a:p>
            <a:r>
              <a:rPr lang="en-US" altLang="ja-JP" dirty="0"/>
              <a:t>Lorem ipsum dolor sit amet, ei mea unum suscipit, eu pro omnis aliquid accumsan. Sit ut sint tractatos. Nonumy commodo quaestio ad has, mucius adolescens id has. Vix ubique mnesarchum te. No mea habeo decore, aeterno luptatum dissentias cu nec</a:t>
            </a:r>
            <a:r>
              <a:rPr lang="en-US" altLang="ja-JP" dirty="0" smtClean="0"/>
              <a:t>.</a:t>
            </a:r>
            <a:endParaRPr lang="en-US" altLang="ja-JP" dirty="0"/>
          </a:p>
          <a:p>
            <a:r>
              <a:rPr lang="en-US" altLang="ja-JP" dirty="0"/>
              <a:t>Ut vix audiam alterum mandamus, doctus lobortis voluptatum sea no, mei animal epicurei ne. Eam cu falli euismod, idque nullam eripuit cum at. Tation sententiae vix in, graece similique interesset est id. Tamquam definitionem usu ne.</a:t>
            </a:r>
            <a:endParaRPr kumimoji="1" lang="ja-JP" altLang="en-US" dirty="0"/>
          </a:p>
        </p:txBody>
      </p:sp>
    </p:spTree>
    <p:extLst>
      <p:ext uri="{BB962C8B-B14F-4D97-AF65-F5344CB8AC3E}">
        <p14:creationId xmlns:p14="http://schemas.microsoft.com/office/powerpoint/2010/main" val="248267776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4701">
        <p15:prstTrans prst="prestige"/>
      </p:transition>
    </mc:Choice>
    <mc:Fallback xmlns="">
      <p:transition spd="slow" advTm="4701">
        <p:fade/>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テキスト プレースホルダー 11"/>
          <p:cNvSpPr>
            <a:spLocks noGrp="1"/>
          </p:cNvSpPr>
          <p:nvPr>
            <p:ph type="body" sz="quarter" idx="20"/>
          </p:nvPr>
        </p:nvSpPr>
        <p:spPr/>
        <p:txBody>
          <a:bodyPr/>
          <a:lstStyle/>
          <a:p>
            <a:r>
              <a:rPr lang="en-US" altLang="ja-JP" dirty="0" smtClean="0"/>
              <a:t>WE MUST CREATE THINGS</a:t>
            </a:r>
            <a:br>
              <a:rPr lang="en-US" altLang="ja-JP" dirty="0" smtClean="0"/>
            </a:br>
            <a:r>
              <a:rPr kumimoji="1" lang="en-US" altLang="ja-JP" dirty="0" smtClean="0"/>
              <a:t>PEOPLE really wANT</a:t>
            </a:r>
          </a:p>
        </p:txBody>
      </p:sp>
      <p:sp>
        <p:nvSpPr>
          <p:cNvPr id="13" name="テキスト プレースホルダー 12"/>
          <p:cNvSpPr>
            <a:spLocks noGrp="1"/>
          </p:cNvSpPr>
          <p:nvPr>
            <p:ph type="body" sz="quarter" idx="21"/>
          </p:nvPr>
        </p:nvSpPr>
        <p:spPr/>
        <p:txBody>
          <a:bodyPr/>
          <a:lstStyle/>
          <a:p>
            <a:r>
              <a:rPr lang="en-US" altLang="ja-JP" dirty="0"/>
              <a:t>Impedit deseruisse referrentur ius ex. Cum at dolore pericula referrentur. Ea numquam legimus consequuntur usu, id vocibus fuisset tibique pro. Omnis nulla mnesarchum ea sed, homero iriure ad eum, qui eleifend definitiones ne.</a:t>
            </a:r>
            <a:endParaRPr kumimoji="1" lang="ja-JP" altLang="en-US" dirty="0"/>
          </a:p>
        </p:txBody>
      </p:sp>
      <p:sp>
        <p:nvSpPr>
          <p:cNvPr id="8" name="タイトル 7"/>
          <p:cNvSpPr>
            <a:spLocks noGrp="1"/>
          </p:cNvSpPr>
          <p:nvPr>
            <p:ph type="title"/>
          </p:nvPr>
        </p:nvSpPr>
        <p:spPr/>
        <p:txBody>
          <a:bodyPr/>
          <a:lstStyle/>
          <a:p>
            <a:r>
              <a:rPr kumimoji="1" lang="en-US" altLang="ja-JP" dirty="0" smtClean="0"/>
              <a:t>OUR WORKS</a:t>
            </a:r>
            <a:endParaRPr kumimoji="1" lang="ja-JP" altLang="en-US" dirty="0"/>
          </a:p>
        </p:txBody>
      </p:sp>
      <p:sp>
        <p:nvSpPr>
          <p:cNvPr id="14" name="テキスト プレースホルダー 13"/>
          <p:cNvSpPr>
            <a:spLocks noGrp="1"/>
          </p:cNvSpPr>
          <p:nvPr>
            <p:ph type="body" sz="quarter" idx="22"/>
          </p:nvPr>
        </p:nvSpPr>
        <p:spPr/>
        <p:txBody>
          <a:bodyPr/>
          <a:lstStyle/>
          <a:p>
            <a:r>
              <a:rPr lang="en-US" altLang="ja-JP" dirty="0"/>
              <a:t>A Big Image on The </a:t>
            </a:r>
            <a:r>
              <a:rPr lang="en-US" altLang="ja-JP" dirty="0" smtClean="0"/>
              <a:t>Right Side</a:t>
            </a:r>
            <a:endParaRPr lang="ja-JP" altLang="en-US" dirty="0"/>
          </a:p>
        </p:txBody>
      </p:sp>
      <p:sp>
        <p:nvSpPr>
          <p:cNvPr id="10" name="テキスト プレースホルダー 9"/>
          <p:cNvSpPr>
            <a:spLocks noGrp="1"/>
          </p:cNvSpPr>
          <p:nvPr>
            <p:ph type="body" sz="quarter" idx="13"/>
          </p:nvPr>
        </p:nvSpPr>
        <p:spPr/>
        <p:txBody>
          <a:bodyPr/>
          <a:lstStyle/>
          <a:p>
            <a:endParaRPr kumimoji="1" lang="ja-JP" altLang="en-US"/>
          </a:p>
        </p:txBody>
      </p:sp>
      <p:pic>
        <p:nvPicPr>
          <p:cNvPr id="21" name="図プレースホルダー 20"/>
          <p:cNvPicPr>
            <a:picLocks noGrp="1" noChangeAspect="1"/>
          </p:cNvPicPr>
          <p:nvPr>
            <p:ph type="pic" sz="quarter" idx="14"/>
          </p:nvPr>
        </p:nvPicPr>
        <p:blipFill>
          <a:blip r:embed="rId2" cstate="print">
            <a:extLst>
              <a:ext uri="{28A0092B-C50C-407E-A947-70E740481C1C}">
                <a14:useLocalDpi xmlns:a14="http://schemas.microsoft.com/office/drawing/2010/main" val="0"/>
              </a:ext>
            </a:extLst>
          </a:blip>
          <a:srcRect l="16211" r="16211"/>
          <a:stretch>
            <a:fillRect/>
          </a:stretch>
        </p:blipFill>
        <p:spPr/>
      </p:pic>
      <p:sp>
        <p:nvSpPr>
          <p:cNvPr id="2" name="図プレースホルダー 1"/>
          <p:cNvSpPr>
            <a:spLocks noGrp="1"/>
          </p:cNvSpPr>
          <p:nvPr>
            <p:ph type="pic" sz="quarter" idx="12"/>
          </p:nvPr>
        </p:nvSpPr>
        <p:spPr/>
      </p:sp>
    </p:spTree>
    <p:extLst>
      <p:ext uri="{BB962C8B-B14F-4D97-AF65-F5344CB8AC3E}">
        <p14:creationId xmlns:p14="http://schemas.microsoft.com/office/powerpoint/2010/main" val="3018573851"/>
      </p:ext>
    </p:extLst>
  </p:cSld>
  <p:clrMapOvr>
    <a:masterClrMapping/>
  </p:clrMapOvr>
  <mc:AlternateContent xmlns:mc="http://schemas.openxmlformats.org/markup-compatibility/2006" xmlns:p14="http://schemas.microsoft.com/office/powerpoint/2010/main">
    <mc:Choice Requires="p14">
      <p:transition spd="slow" p14:dur="900" advTm="7179">
        <p14:warp dir="in"/>
      </p:transition>
    </mc:Choice>
    <mc:Fallback xmlns="">
      <p:transition spd="slow" advTm="7179">
        <p:fade/>
      </p:transition>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フッター プレースホルダー 2"/>
          <p:cNvSpPr>
            <a:spLocks noGrp="1"/>
          </p:cNvSpPr>
          <p:nvPr>
            <p:ph type="ftr" sz="quarter" idx="10"/>
          </p:nvPr>
        </p:nvSpPr>
        <p:spPr/>
        <p:txBody>
          <a:bodyPr/>
          <a:lstStyle/>
          <a:p>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F95F845C-B07D-424A-A6EA-96D8F4A7E4C5}" type="slidenum">
              <a:rPr lang="ja-JP" altLang="en-US" smtClean="0"/>
              <a:pPr/>
              <a:t>31</a:t>
            </a:fld>
            <a:endParaRPr lang="ja-JP" altLang="en-US"/>
          </a:p>
        </p:txBody>
      </p:sp>
      <p:sp>
        <p:nvSpPr>
          <p:cNvPr id="10" name="図プレースホルダー 9"/>
          <p:cNvSpPr>
            <a:spLocks noGrp="1"/>
          </p:cNvSpPr>
          <p:nvPr>
            <p:ph type="pic" sz="quarter" idx="15"/>
          </p:nvPr>
        </p:nvSpPr>
        <p:spPr/>
      </p:sp>
      <p:sp>
        <p:nvSpPr>
          <p:cNvPr id="13" name="テキスト プレースホルダー 12"/>
          <p:cNvSpPr>
            <a:spLocks noGrp="1"/>
          </p:cNvSpPr>
          <p:nvPr>
            <p:ph type="body" sz="quarter" idx="16"/>
          </p:nvPr>
        </p:nvSpPr>
        <p:spPr/>
        <p:txBody>
          <a:bodyPr/>
          <a:lstStyle/>
          <a:p>
            <a:r>
              <a:rPr kumimoji="1" lang="en-US" altLang="ja-JP" dirty="0" smtClean="0"/>
              <a:t>PROJECT 1</a:t>
            </a:r>
            <a:endParaRPr kumimoji="1" lang="ja-JP" altLang="en-US" dirty="0"/>
          </a:p>
        </p:txBody>
      </p:sp>
      <p:sp>
        <p:nvSpPr>
          <p:cNvPr id="11" name="図プレースホルダー 10"/>
          <p:cNvSpPr>
            <a:spLocks noGrp="1"/>
          </p:cNvSpPr>
          <p:nvPr>
            <p:ph type="pic" sz="quarter" idx="17"/>
          </p:nvPr>
        </p:nvSpPr>
        <p:spPr/>
      </p:sp>
      <p:sp>
        <p:nvSpPr>
          <p:cNvPr id="15" name="テキスト プレースホルダー 14"/>
          <p:cNvSpPr>
            <a:spLocks noGrp="1"/>
          </p:cNvSpPr>
          <p:nvPr>
            <p:ph type="body" sz="quarter" idx="18"/>
          </p:nvPr>
        </p:nvSpPr>
        <p:spPr/>
        <p:txBody>
          <a:bodyPr/>
          <a:lstStyle/>
          <a:p>
            <a:r>
              <a:rPr lang="en-US" altLang="ja-JP" dirty="0"/>
              <a:t>PROJECT 2</a:t>
            </a:r>
            <a:endParaRPr lang="ja-JP" altLang="en-US" dirty="0"/>
          </a:p>
        </p:txBody>
      </p:sp>
      <p:sp>
        <p:nvSpPr>
          <p:cNvPr id="12" name="図プレースホルダー 11"/>
          <p:cNvSpPr>
            <a:spLocks noGrp="1"/>
          </p:cNvSpPr>
          <p:nvPr>
            <p:ph type="pic" sz="quarter" idx="19"/>
          </p:nvPr>
        </p:nvSpPr>
        <p:spPr/>
      </p:sp>
      <p:sp>
        <p:nvSpPr>
          <p:cNvPr id="17" name="テキスト プレースホルダー 16"/>
          <p:cNvSpPr>
            <a:spLocks noGrp="1"/>
          </p:cNvSpPr>
          <p:nvPr>
            <p:ph type="body" sz="quarter" idx="20"/>
          </p:nvPr>
        </p:nvSpPr>
        <p:spPr/>
        <p:txBody>
          <a:bodyPr/>
          <a:lstStyle/>
          <a:p>
            <a:r>
              <a:rPr lang="en-US" altLang="ja-JP" dirty="0"/>
              <a:t>PROJECT </a:t>
            </a:r>
            <a:r>
              <a:rPr lang="en-US" altLang="ja-JP" dirty="0" smtClean="0"/>
              <a:t>3</a:t>
            </a:r>
            <a:endParaRPr kumimoji="1" lang="ja-JP" altLang="en-US" dirty="0"/>
          </a:p>
        </p:txBody>
      </p:sp>
      <p:sp>
        <p:nvSpPr>
          <p:cNvPr id="14" name="図プレースホルダー 13"/>
          <p:cNvSpPr>
            <a:spLocks noGrp="1"/>
          </p:cNvSpPr>
          <p:nvPr>
            <p:ph type="pic" sz="quarter" idx="21"/>
          </p:nvPr>
        </p:nvSpPr>
        <p:spPr/>
      </p:sp>
      <p:sp>
        <p:nvSpPr>
          <p:cNvPr id="19" name="テキスト プレースホルダー 18"/>
          <p:cNvSpPr>
            <a:spLocks noGrp="1"/>
          </p:cNvSpPr>
          <p:nvPr>
            <p:ph type="body" sz="quarter" idx="22"/>
          </p:nvPr>
        </p:nvSpPr>
        <p:spPr/>
        <p:txBody>
          <a:bodyPr/>
          <a:lstStyle/>
          <a:p>
            <a:r>
              <a:rPr lang="en-US" altLang="ja-JP" dirty="0"/>
              <a:t>PROJECT </a:t>
            </a:r>
            <a:r>
              <a:rPr lang="en-US" altLang="ja-JP" dirty="0" smtClean="0"/>
              <a:t>4</a:t>
            </a:r>
            <a:endParaRPr kumimoji="1" lang="ja-JP" altLang="en-US" dirty="0"/>
          </a:p>
        </p:txBody>
      </p:sp>
      <p:sp>
        <p:nvSpPr>
          <p:cNvPr id="16" name="図プレースホルダー 15"/>
          <p:cNvSpPr>
            <a:spLocks noGrp="1"/>
          </p:cNvSpPr>
          <p:nvPr>
            <p:ph type="pic" sz="quarter" idx="23"/>
          </p:nvPr>
        </p:nvSpPr>
        <p:spPr/>
      </p:sp>
      <p:sp>
        <p:nvSpPr>
          <p:cNvPr id="21" name="テキスト プレースホルダー 20"/>
          <p:cNvSpPr>
            <a:spLocks noGrp="1"/>
          </p:cNvSpPr>
          <p:nvPr>
            <p:ph type="body" sz="quarter" idx="24"/>
          </p:nvPr>
        </p:nvSpPr>
        <p:spPr/>
        <p:txBody>
          <a:bodyPr/>
          <a:lstStyle/>
          <a:p>
            <a:r>
              <a:rPr lang="en-US" altLang="ja-JP" dirty="0"/>
              <a:t>PROJECT </a:t>
            </a:r>
            <a:r>
              <a:rPr lang="en-US" altLang="ja-JP" dirty="0" smtClean="0"/>
              <a:t>5</a:t>
            </a:r>
            <a:endParaRPr kumimoji="1" lang="ja-JP" altLang="en-US" dirty="0"/>
          </a:p>
        </p:txBody>
      </p:sp>
      <p:sp>
        <p:nvSpPr>
          <p:cNvPr id="18" name="図プレースホルダー 17"/>
          <p:cNvSpPr>
            <a:spLocks noGrp="1"/>
          </p:cNvSpPr>
          <p:nvPr>
            <p:ph type="pic" sz="quarter" idx="25"/>
          </p:nvPr>
        </p:nvSpPr>
        <p:spPr/>
      </p:sp>
      <p:sp>
        <p:nvSpPr>
          <p:cNvPr id="23" name="テキスト プレースホルダー 22"/>
          <p:cNvSpPr>
            <a:spLocks noGrp="1"/>
          </p:cNvSpPr>
          <p:nvPr>
            <p:ph type="body" sz="quarter" idx="26"/>
          </p:nvPr>
        </p:nvSpPr>
        <p:spPr/>
        <p:txBody>
          <a:bodyPr/>
          <a:lstStyle/>
          <a:p>
            <a:r>
              <a:rPr lang="en-US" altLang="ja-JP" dirty="0"/>
              <a:t>PROJECT </a:t>
            </a:r>
            <a:r>
              <a:rPr lang="en-US" altLang="ja-JP" dirty="0" smtClean="0"/>
              <a:t>6</a:t>
            </a:r>
            <a:endParaRPr kumimoji="1" lang="ja-JP" altLang="en-US" dirty="0"/>
          </a:p>
        </p:txBody>
      </p:sp>
      <p:sp>
        <p:nvSpPr>
          <p:cNvPr id="24" name="テキスト プレースホルダー 23"/>
          <p:cNvSpPr>
            <a:spLocks noGrp="1"/>
          </p:cNvSpPr>
          <p:nvPr>
            <p:ph type="body" sz="quarter" idx="27"/>
          </p:nvPr>
        </p:nvSpPr>
        <p:spPr/>
        <p:txBody>
          <a:bodyPr/>
          <a:lstStyle/>
          <a:p>
            <a:r>
              <a:rPr lang="en-US" altLang="ja-JP" dirty="0"/>
              <a:t>Aliquip mentitum est id, vis nostro democritum ea. </a:t>
            </a:r>
            <a:r>
              <a:rPr lang="en-US" altLang="ja-JP" dirty="0" smtClean="0"/>
              <a:t/>
            </a:r>
            <a:br>
              <a:rPr lang="en-US" altLang="ja-JP" dirty="0" smtClean="0"/>
            </a:br>
            <a:r>
              <a:rPr lang="en-US" altLang="ja-JP" dirty="0" smtClean="0"/>
              <a:t>Ea </a:t>
            </a:r>
            <a:r>
              <a:rPr lang="en-US" altLang="ja-JP" dirty="0"/>
              <a:t>ornatus efficiendi eos, his erant conclusionemque cu. Id qui viris contentiones, mea dicam percipit no. </a:t>
            </a:r>
            <a:endParaRPr kumimoji="1" lang="ja-JP" altLang="en-US" dirty="0"/>
          </a:p>
        </p:txBody>
      </p:sp>
    </p:spTree>
    <p:extLst>
      <p:ext uri="{BB962C8B-B14F-4D97-AF65-F5344CB8AC3E}">
        <p14:creationId xmlns:p14="http://schemas.microsoft.com/office/powerpoint/2010/main" val="110263729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11380">
        <p15:prstTrans prst="peelOff"/>
      </p:transition>
    </mc:Choice>
    <mc:Fallback xmlns="">
      <p:transition spd="slow" advTm="11380">
        <p:fade/>
      </p:transition>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タイトル 16"/>
          <p:cNvSpPr>
            <a:spLocks noGrp="1"/>
          </p:cNvSpPr>
          <p:nvPr>
            <p:ph type="title"/>
          </p:nvPr>
        </p:nvSpPr>
        <p:spPr/>
        <p:txBody>
          <a:bodyPr/>
          <a:lstStyle/>
          <a:p>
            <a:r>
              <a:rPr kumimoji="1" lang="en-US" altLang="ja-JP" dirty="0" smtClean="0"/>
              <a:t>MOBILE PROJECT</a:t>
            </a:r>
            <a:endParaRPr kumimoji="1" lang="ja-JP" altLang="en-US" dirty="0"/>
          </a:p>
        </p:txBody>
      </p:sp>
      <p:sp>
        <p:nvSpPr>
          <p:cNvPr id="2" name="フッター プレースホルダー 1"/>
          <p:cNvSpPr>
            <a:spLocks noGrp="1"/>
          </p:cNvSpPr>
          <p:nvPr>
            <p:ph type="ftr" sz="quarter" idx="10"/>
          </p:nvPr>
        </p:nvSpPr>
        <p:spPr/>
        <p:txBody>
          <a:bodyPr/>
          <a:lstStyle/>
          <a:p>
            <a:r>
              <a:rPr lang="en-US" altLang="ja-JP" smtClean="0"/>
              <a:t>The Power of PowerPoint | thepopp.com</a:t>
            </a:r>
            <a:endParaRPr lang="ja-JP" altLang="en-US" dirty="0"/>
          </a:p>
        </p:txBody>
      </p:sp>
      <p:sp>
        <p:nvSpPr>
          <p:cNvPr id="3" name="スライド番号プレースホルダー 2"/>
          <p:cNvSpPr>
            <a:spLocks noGrp="1"/>
          </p:cNvSpPr>
          <p:nvPr>
            <p:ph type="sldNum" sz="quarter" idx="11"/>
          </p:nvPr>
        </p:nvSpPr>
        <p:spPr/>
        <p:txBody>
          <a:bodyPr/>
          <a:lstStyle/>
          <a:p>
            <a:fld id="{F95F845C-B07D-424A-A6EA-96D8F4A7E4C5}" type="slidenum">
              <a:rPr lang="ja-JP" altLang="en-US" smtClean="0"/>
              <a:pPr/>
              <a:t>32</a:t>
            </a:fld>
            <a:endParaRPr lang="ja-JP" altLang="en-US"/>
          </a:p>
        </p:txBody>
      </p:sp>
      <p:sp>
        <p:nvSpPr>
          <p:cNvPr id="18" name="テキスト プレースホルダー 17"/>
          <p:cNvSpPr>
            <a:spLocks noGrp="1"/>
          </p:cNvSpPr>
          <p:nvPr>
            <p:ph type="body" sz="quarter" idx="12"/>
          </p:nvPr>
        </p:nvSpPr>
        <p:spPr/>
        <p:txBody>
          <a:bodyPr/>
          <a:lstStyle/>
          <a:p>
            <a:r>
              <a:rPr lang="en-US" altLang="ja-JP" dirty="0" smtClean="0"/>
              <a:t>Mobile Mockup and Description</a:t>
            </a:r>
            <a:endParaRPr kumimoji="1" lang="ja-JP" altLang="en-US" dirty="0"/>
          </a:p>
        </p:txBody>
      </p:sp>
      <p:sp>
        <p:nvSpPr>
          <p:cNvPr id="20" name="テキスト プレースホルダー 19"/>
          <p:cNvSpPr>
            <a:spLocks noGrp="1"/>
          </p:cNvSpPr>
          <p:nvPr>
            <p:ph type="body" sz="quarter" idx="14"/>
          </p:nvPr>
        </p:nvSpPr>
        <p:spPr/>
        <p:txBody>
          <a:bodyPr/>
          <a:lstStyle/>
          <a:p>
            <a:r>
              <a:rPr kumimoji="1" lang="en-US" altLang="ja-JP" dirty="0" smtClean="0"/>
              <a:t>Our Digital Works</a:t>
            </a:r>
            <a:endParaRPr kumimoji="1" lang="ja-JP" altLang="en-US" dirty="0"/>
          </a:p>
        </p:txBody>
      </p:sp>
      <p:sp>
        <p:nvSpPr>
          <p:cNvPr id="21" name="テキスト プレースホルダー 20"/>
          <p:cNvSpPr>
            <a:spLocks noGrp="1"/>
          </p:cNvSpPr>
          <p:nvPr>
            <p:ph type="body" sz="quarter" idx="15"/>
          </p:nvPr>
        </p:nvSpPr>
        <p:spPr/>
        <p:txBody>
          <a:bodyPr/>
          <a:lstStyle/>
          <a:p>
            <a:r>
              <a:rPr lang="en-US" altLang="ja-JP" dirty="0"/>
              <a:t>Impedit deseruisse referrentur ius ex. Cum at dolore pericula referrentur. Ea numquam legimus consequuntur usu, id vocibus fuisset tibique pro. Omnis nulla mnesarchum ea sed, homero iriure ad eum, qui eleifend definitiones ne. Odio primis utamur ad pro, sed justo delectus an, malis aperiri eos cu.</a:t>
            </a:r>
            <a:endParaRPr kumimoji="1" lang="ja-JP" altLang="en-US" dirty="0"/>
          </a:p>
        </p:txBody>
      </p:sp>
      <p:sp>
        <p:nvSpPr>
          <p:cNvPr id="4" name="図プレースホルダー 3"/>
          <p:cNvSpPr>
            <a:spLocks noGrp="1"/>
          </p:cNvSpPr>
          <p:nvPr>
            <p:ph type="pic" sz="quarter" idx="13"/>
          </p:nvPr>
        </p:nvSpPr>
        <p:spPr/>
      </p:sp>
    </p:spTree>
    <p:extLst>
      <p:ext uri="{BB962C8B-B14F-4D97-AF65-F5344CB8AC3E}">
        <p14:creationId xmlns:p14="http://schemas.microsoft.com/office/powerpoint/2010/main" val="158748043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6810">
        <p15:prstTrans prst="peelOff"/>
      </p:transition>
    </mc:Choice>
    <mc:Fallback xmlns="">
      <p:transition spd="slow" advTm="6810">
        <p:fade/>
      </p:transition>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タイトル 8"/>
          <p:cNvSpPr>
            <a:spLocks noGrp="1"/>
          </p:cNvSpPr>
          <p:nvPr>
            <p:ph type="title"/>
          </p:nvPr>
        </p:nvSpPr>
        <p:spPr/>
        <p:txBody>
          <a:bodyPr/>
          <a:lstStyle/>
          <a:p>
            <a:r>
              <a:rPr lang="en-US" altLang="ja-JP" dirty="0"/>
              <a:t>MOBILE PROJECT</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F95F845C-B07D-424A-A6EA-96D8F4A7E4C5}" type="slidenum">
              <a:rPr lang="ja-JP" altLang="en-US" smtClean="0"/>
              <a:pPr/>
              <a:t>33</a:t>
            </a:fld>
            <a:endParaRPr lang="ja-JP" altLang="en-US"/>
          </a:p>
        </p:txBody>
      </p:sp>
      <p:sp>
        <p:nvSpPr>
          <p:cNvPr id="10" name="テキスト プレースホルダー 9"/>
          <p:cNvSpPr>
            <a:spLocks noGrp="1"/>
          </p:cNvSpPr>
          <p:nvPr>
            <p:ph type="body" sz="quarter" idx="12"/>
          </p:nvPr>
        </p:nvSpPr>
        <p:spPr/>
        <p:txBody>
          <a:bodyPr/>
          <a:lstStyle/>
          <a:p>
            <a:r>
              <a:rPr lang="en-US" altLang="ja-JP" dirty="0" smtClean="0"/>
              <a:t>Phone, Tablet and Description</a:t>
            </a:r>
            <a:endParaRPr kumimoji="1" lang="ja-JP" altLang="en-US" dirty="0"/>
          </a:p>
        </p:txBody>
      </p:sp>
      <p:sp>
        <p:nvSpPr>
          <p:cNvPr id="13" name="テキスト プレースホルダー 12"/>
          <p:cNvSpPr>
            <a:spLocks noGrp="1"/>
          </p:cNvSpPr>
          <p:nvPr>
            <p:ph type="body" sz="quarter" idx="15"/>
          </p:nvPr>
        </p:nvSpPr>
        <p:spPr/>
        <p:txBody>
          <a:bodyPr/>
          <a:lstStyle/>
          <a:p>
            <a:r>
              <a:rPr kumimoji="1" lang="en-US" altLang="ja-JP" dirty="0" smtClean="0"/>
              <a:t>Responsive Design</a:t>
            </a:r>
            <a:endParaRPr kumimoji="1" lang="ja-JP" altLang="en-US" dirty="0"/>
          </a:p>
        </p:txBody>
      </p:sp>
      <p:sp>
        <p:nvSpPr>
          <p:cNvPr id="14" name="テキスト プレースホルダー 13"/>
          <p:cNvSpPr>
            <a:spLocks noGrp="1"/>
          </p:cNvSpPr>
          <p:nvPr>
            <p:ph type="body" sz="quarter" idx="16"/>
          </p:nvPr>
        </p:nvSpPr>
        <p:spPr/>
        <p:txBody>
          <a:bodyPr/>
          <a:lstStyle/>
          <a:p>
            <a:r>
              <a:rPr lang="en-US" altLang="ja-JP" dirty="0"/>
              <a:t>Ea legere putant pericula vix, mollis tincidunt percipitur vim id. Ius libris facilisis ne, unum causae disputationi et has. Te nec summo epicuri mentitum, diam ignota prodesset vix ut. Tollit tritani vituperatoribus at ius. Ius no causae timeam instructior. Reprimique concludaturque his </a:t>
            </a:r>
            <a:r>
              <a:rPr lang="en-US" altLang="ja-JP" dirty="0" smtClean="0"/>
              <a:t>ne.</a:t>
            </a:r>
            <a:endParaRPr kumimoji="1" lang="ja-JP" altLang="en-US" dirty="0"/>
          </a:p>
        </p:txBody>
      </p:sp>
      <p:sp>
        <p:nvSpPr>
          <p:cNvPr id="2" name="図プレースホルダー 1"/>
          <p:cNvSpPr>
            <a:spLocks noGrp="1"/>
          </p:cNvSpPr>
          <p:nvPr>
            <p:ph type="pic" sz="quarter" idx="13"/>
          </p:nvPr>
        </p:nvSpPr>
        <p:spPr/>
      </p:sp>
      <p:sp>
        <p:nvSpPr>
          <p:cNvPr id="5" name="図プレースホルダー 4"/>
          <p:cNvSpPr>
            <a:spLocks noGrp="1"/>
          </p:cNvSpPr>
          <p:nvPr>
            <p:ph type="pic" sz="quarter" idx="14"/>
          </p:nvPr>
        </p:nvSpPr>
        <p:spPr/>
      </p:sp>
    </p:spTree>
    <p:extLst>
      <p:ext uri="{BB962C8B-B14F-4D97-AF65-F5344CB8AC3E}">
        <p14:creationId xmlns:p14="http://schemas.microsoft.com/office/powerpoint/2010/main" val="173168289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6807">
        <p15:prstTrans prst="peelOff"/>
      </p:transition>
    </mc:Choice>
    <mc:Fallback xmlns="">
      <p:transition spd="slow" advTm="6807">
        <p:fade/>
      </p:transition>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タイトル 17"/>
          <p:cNvSpPr>
            <a:spLocks noGrp="1"/>
          </p:cNvSpPr>
          <p:nvPr>
            <p:ph type="title"/>
          </p:nvPr>
        </p:nvSpPr>
        <p:spPr/>
        <p:txBody>
          <a:bodyPr/>
          <a:lstStyle/>
          <a:p>
            <a:r>
              <a:rPr lang="en-US" altLang="ja-JP" dirty="0"/>
              <a:t>MOBILE PROJECT</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F95F845C-B07D-424A-A6EA-96D8F4A7E4C5}" type="slidenum">
              <a:rPr lang="ja-JP" altLang="en-US" smtClean="0"/>
              <a:pPr/>
              <a:t>34</a:t>
            </a:fld>
            <a:endParaRPr lang="ja-JP" altLang="en-US"/>
          </a:p>
        </p:txBody>
      </p:sp>
      <p:sp>
        <p:nvSpPr>
          <p:cNvPr id="19" name="テキスト プレースホルダー 18"/>
          <p:cNvSpPr>
            <a:spLocks noGrp="1"/>
          </p:cNvSpPr>
          <p:nvPr>
            <p:ph type="body" sz="quarter" idx="12"/>
          </p:nvPr>
        </p:nvSpPr>
        <p:spPr/>
        <p:txBody>
          <a:bodyPr/>
          <a:lstStyle/>
          <a:p>
            <a:r>
              <a:rPr lang="en-US" altLang="ja-JP" dirty="0"/>
              <a:t>Phone, Tablet and </a:t>
            </a:r>
            <a:r>
              <a:rPr lang="en-US" altLang="ja-JP" dirty="0" smtClean="0"/>
              <a:t>Iconic List</a:t>
            </a:r>
            <a:endParaRPr lang="ja-JP" altLang="en-US" dirty="0"/>
          </a:p>
        </p:txBody>
      </p:sp>
      <p:pic>
        <p:nvPicPr>
          <p:cNvPr id="33" name="図プレースホルダー 32"/>
          <p:cNvPicPr>
            <a:picLocks noGrp="1" noChangeAspect="1"/>
          </p:cNvPicPr>
          <p:nvPr>
            <p:ph type="pic" sz="quarter" idx="42"/>
          </p:nvPr>
        </p:nvPicPr>
        <p:blipFill>
          <a:blip r:embed="rId2" cstate="print">
            <a:extLst>
              <a:ext uri="{28A0092B-C50C-407E-A947-70E740481C1C}">
                <a14:useLocalDpi xmlns:a14="http://schemas.microsoft.com/office/drawing/2010/main" val="0"/>
              </a:ext>
            </a:extLst>
          </a:blip>
          <a:srcRect l="16139" r="16139"/>
          <a:stretch>
            <a:fillRect/>
          </a:stretch>
        </p:blipFill>
        <p:spPr/>
      </p:pic>
      <p:sp>
        <p:nvSpPr>
          <p:cNvPr id="22" name="テキスト プレースホルダー 21"/>
          <p:cNvSpPr>
            <a:spLocks noGrp="1"/>
          </p:cNvSpPr>
          <p:nvPr>
            <p:ph type="body" sz="quarter" idx="15"/>
          </p:nvPr>
        </p:nvSpPr>
        <p:spPr/>
        <p:txBody>
          <a:bodyPr/>
          <a:lstStyle/>
          <a:p>
            <a:r>
              <a:rPr lang="en-US" altLang="ja-JP" dirty="0" smtClean="0"/>
              <a:t>Save Your Time</a:t>
            </a:r>
            <a:endParaRPr kumimoji="1" lang="ja-JP" altLang="en-US" dirty="0"/>
          </a:p>
        </p:txBody>
      </p:sp>
      <p:sp>
        <p:nvSpPr>
          <p:cNvPr id="23" name="テキスト プレースホルダー 22"/>
          <p:cNvSpPr>
            <a:spLocks noGrp="1"/>
          </p:cNvSpPr>
          <p:nvPr>
            <p:ph type="body" sz="quarter" idx="16"/>
          </p:nvPr>
        </p:nvSpPr>
        <p:spPr/>
        <p:txBody>
          <a:bodyPr/>
          <a:lstStyle/>
          <a:p>
            <a:r>
              <a:rPr lang="en-US" altLang="ja-JP" dirty="0"/>
              <a:t>Ei his nisl graece latine. Posse pericula philosophia usu ne. Te sint diceret maiorum nec. In vis dicta tation, nam esse veri ad.</a:t>
            </a:r>
            <a:endParaRPr kumimoji="1" lang="ja-JP" altLang="en-US" dirty="0"/>
          </a:p>
        </p:txBody>
      </p:sp>
      <p:pic>
        <p:nvPicPr>
          <p:cNvPr id="34" name="図プレースホルダー 33"/>
          <p:cNvPicPr>
            <a:picLocks noGrp="1" noChangeAspect="1"/>
          </p:cNvPicPr>
          <p:nvPr>
            <p:ph type="pic" sz="quarter" idx="43"/>
          </p:nvPr>
        </p:nvPicPr>
        <p:blipFill>
          <a:blip r:embed="rId3" cstate="print">
            <a:extLst>
              <a:ext uri="{28A0092B-C50C-407E-A947-70E740481C1C}">
                <a14:useLocalDpi xmlns:a14="http://schemas.microsoft.com/office/drawing/2010/main" val="0"/>
              </a:ext>
            </a:extLst>
          </a:blip>
          <a:srcRect l="16139" r="16139"/>
          <a:stretch>
            <a:fillRect/>
          </a:stretch>
        </p:blipFill>
        <p:spPr/>
      </p:pic>
      <p:sp>
        <p:nvSpPr>
          <p:cNvPr id="26" name="テキスト プレースホルダー 25"/>
          <p:cNvSpPr>
            <a:spLocks noGrp="1"/>
          </p:cNvSpPr>
          <p:nvPr>
            <p:ph type="body" sz="quarter" idx="44"/>
          </p:nvPr>
        </p:nvSpPr>
        <p:spPr/>
        <p:txBody>
          <a:bodyPr/>
          <a:lstStyle/>
          <a:p>
            <a:r>
              <a:rPr kumimoji="1" lang="en-US" altLang="ja-JP" dirty="0" smtClean="0"/>
              <a:t>Anywhere You Want</a:t>
            </a:r>
            <a:endParaRPr kumimoji="1" lang="ja-JP" altLang="en-US" dirty="0"/>
          </a:p>
        </p:txBody>
      </p:sp>
      <p:sp>
        <p:nvSpPr>
          <p:cNvPr id="27" name="テキスト プレースホルダー 26"/>
          <p:cNvSpPr>
            <a:spLocks noGrp="1"/>
          </p:cNvSpPr>
          <p:nvPr>
            <p:ph type="body" sz="quarter" idx="45"/>
          </p:nvPr>
        </p:nvSpPr>
        <p:spPr/>
        <p:txBody>
          <a:bodyPr/>
          <a:lstStyle/>
          <a:p>
            <a:r>
              <a:rPr lang="en-US" altLang="ja-JP" dirty="0"/>
              <a:t>Libris repudiandae eu cum. Sonet dissentias cu mea. Id est aperiri placerat suavitate, sale recusabo persecuti per ex.</a:t>
            </a:r>
            <a:endParaRPr kumimoji="1" lang="ja-JP" altLang="en-US" dirty="0"/>
          </a:p>
        </p:txBody>
      </p:sp>
      <p:sp>
        <p:nvSpPr>
          <p:cNvPr id="29" name="テキスト プレースホルダー 28"/>
          <p:cNvSpPr>
            <a:spLocks noGrp="1"/>
          </p:cNvSpPr>
          <p:nvPr>
            <p:ph type="body" sz="quarter" idx="47"/>
          </p:nvPr>
        </p:nvSpPr>
        <p:spPr/>
        <p:txBody>
          <a:bodyPr/>
          <a:lstStyle/>
          <a:p>
            <a:r>
              <a:rPr lang="en-US" altLang="ja-JP" dirty="0" smtClean="0"/>
              <a:t>Get Benefit</a:t>
            </a:r>
            <a:endParaRPr kumimoji="1" lang="ja-JP" altLang="en-US" dirty="0"/>
          </a:p>
        </p:txBody>
      </p:sp>
      <p:sp>
        <p:nvSpPr>
          <p:cNvPr id="30" name="テキスト プレースホルダー 29"/>
          <p:cNvSpPr>
            <a:spLocks noGrp="1"/>
          </p:cNvSpPr>
          <p:nvPr>
            <p:ph type="body" sz="quarter" idx="48"/>
          </p:nvPr>
        </p:nvSpPr>
        <p:spPr/>
        <p:txBody>
          <a:bodyPr/>
          <a:lstStyle/>
          <a:p>
            <a:r>
              <a:rPr lang="en-US" altLang="ja-JP" dirty="0"/>
              <a:t>Nam atqui expetenda cu, id usu ubique noluisse evertitur. Sit ex mutat zril rationibus, tritani accusata ex sed. Id vim dicta utinam </a:t>
            </a:r>
            <a:r>
              <a:rPr lang="en-US" altLang="ja-JP" dirty="0" smtClean="0"/>
              <a:t>prompta.</a:t>
            </a:r>
            <a:endParaRPr kumimoji="1" lang="ja-JP" altLang="en-US" dirty="0"/>
          </a:p>
        </p:txBody>
      </p:sp>
      <p:pic>
        <p:nvPicPr>
          <p:cNvPr id="37" name="図プレースホルダー 36"/>
          <p:cNvPicPr>
            <a:picLocks noGrp="1" noChangeAspect="1"/>
          </p:cNvPicPr>
          <p:nvPr>
            <p:ph type="pic" sz="quarter" idx="46"/>
          </p:nvPr>
        </p:nvPicPr>
        <p:blipFill>
          <a:blip r:embed="rId4" cstate="print">
            <a:extLst>
              <a:ext uri="{28A0092B-C50C-407E-A947-70E740481C1C}">
                <a14:useLocalDpi xmlns:a14="http://schemas.microsoft.com/office/drawing/2010/main" val="0"/>
              </a:ext>
            </a:extLst>
          </a:blip>
          <a:srcRect l="16139" r="16139"/>
          <a:stretch>
            <a:fillRect/>
          </a:stretch>
        </p:blipFill>
        <p:spPr/>
      </p:pic>
      <p:sp>
        <p:nvSpPr>
          <p:cNvPr id="2" name="図プレースホルダー 1"/>
          <p:cNvSpPr>
            <a:spLocks noGrp="1"/>
          </p:cNvSpPr>
          <p:nvPr>
            <p:ph type="pic" sz="quarter" idx="13"/>
          </p:nvPr>
        </p:nvSpPr>
        <p:spPr/>
      </p:sp>
      <p:sp>
        <p:nvSpPr>
          <p:cNvPr id="5" name="図プレースホルダー 4"/>
          <p:cNvSpPr>
            <a:spLocks noGrp="1"/>
          </p:cNvSpPr>
          <p:nvPr>
            <p:ph type="pic" sz="quarter" idx="14"/>
          </p:nvPr>
        </p:nvSpPr>
        <p:spPr/>
      </p:sp>
    </p:spTree>
    <p:extLst>
      <p:ext uri="{BB962C8B-B14F-4D97-AF65-F5344CB8AC3E}">
        <p14:creationId xmlns:p14="http://schemas.microsoft.com/office/powerpoint/2010/main" val="54586768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9488">
        <p15:prstTrans prst="peelOff"/>
      </p:transition>
    </mc:Choice>
    <mc:Fallback xmlns="">
      <p:transition spd="slow" advTm="9488">
        <p:fade/>
      </p:transition>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図プレースホルダー 4"/>
          <p:cNvSpPr>
            <a:spLocks noGrp="1"/>
          </p:cNvSpPr>
          <p:nvPr>
            <p:ph type="pic" sz="quarter" idx="22"/>
          </p:nvPr>
        </p:nvSpPr>
        <p:spPr/>
      </p:sp>
      <p:sp>
        <p:nvSpPr>
          <p:cNvPr id="10" name="タイトル 9"/>
          <p:cNvSpPr>
            <a:spLocks noGrp="1"/>
          </p:cNvSpPr>
          <p:nvPr>
            <p:ph type="title"/>
          </p:nvPr>
        </p:nvSpPr>
        <p:spPr/>
        <p:txBody>
          <a:bodyPr/>
          <a:lstStyle/>
          <a:p>
            <a:r>
              <a:rPr kumimoji="1" lang="en-US" altLang="ja-JP" dirty="0" smtClean="0"/>
              <a:t>ANY DEVICE, AnYWherE</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F95F845C-B07D-424A-A6EA-96D8F4A7E4C5}" type="slidenum">
              <a:rPr lang="ja-JP" altLang="en-US" smtClean="0"/>
              <a:pPr/>
              <a:t>35</a:t>
            </a:fld>
            <a:endParaRPr lang="ja-JP" altLang="en-US"/>
          </a:p>
        </p:txBody>
      </p:sp>
      <p:sp>
        <p:nvSpPr>
          <p:cNvPr id="11" name="テキスト プレースホルダー 10"/>
          <p:cNvSpPr>
            <a:spLocks noGrp="1"/>
          </p:cNvSpPr>
          <p:nvPr>
            <p:ph type="body" sz="quarter" idx="12"/>
          </p:nvPr>
        </p:nvSpPr>
        <p:spPr/>
        <p:txBody>
          <a:bodyPr/>
          <a:lstStyle/>
          <a:p>
            <a:r>
              <a:rPr lang="en-US" altLang="ja-JP" dirty="0" smtClean="0"/>
              <a:t>Mobile, PC Mockup and Description</a:t>
            </a:r>
            <a:endParaRPr kumimoji="1" lang="ja-JP" altLang="en-US" dirty="0"/>
          </a:p>
        </p:txBody>
      </p:sp>
      <p:sp>
        <p:nvSpPr>
          <p:cNvPr id="16" name="テキスト プレースホルダー 15"/>
          <p:cNvSpPr>
            <a:spLocks noGrp="1"/>
          </p:cNvSpPr>
          <p:nvPr>
            <p:ph type="body" sz="quarter" idx="23"/>
          </p:nvPr>
        </p:nvSpPr>
        <p:spPr/>
        <p:txBody>
          <a:bodyPr/>
          <a:lstStyle/>
          <a:p>
            <a:endParaRPr kumimoji="1" lang="ja-JP" altLang="en-US"/>
          </a:p>
        </p:txBody>
      </p:sp>
      <p:sp>
        <p:nvSpPr>
          <p:cNvPr id="17" name="テキスト プレースホルダー 16"/>
          <p:cNvSpPr>
            <a:spLocks noGrp="1"/>
          </p:cNvSpPr>
          <p:nvPr>
            <p:ph type="body" sz="quarter" idx="24"/>
          </p:nvPr>
        </p:nvSpPr>
        <p:spPr/>
        <p:txBody>
          <a:bodyPr/>
          <a:lstStyle/>
          <a:p>
            <a:endParaRPr kumimoji="1" lang="ja-JP" altLang="en-US"/>
          </a:p>
        </p:txBody>
      </p:sp>
      <p:sp>
        <p:nvSpPr>
          <p:cNvPr id="14" name="テキスト プレースホルダー 13"/>
          <p:cNvSpPr>
            <a:spLocks noGrp="1"/>
          </p:cNvSpPr>
          <p:nvPr>
            <p:ph type="body" sz="quarter" idx="15"/>
          </p:nvPr>
        </p:nvSpPr>
        <p:spPr/>
        <p:txBody>
          <a:bodyPr/>
          <a:lstStyle/>
          <a:p>
            <a:r>
              <a:rPr kumimoji="1" lang="en-US" altLang="ja-JP" dirty="0" smtClean="0"/>
              <a:t>Easy to use</a:t>
            </a:r>
            <a:endParaRPr kumimoji="1" lang="ja-JP" altLang="en-US" dirty="0"/>
          </a:p>
        </p:txBody>
      </p:sp>
      <p:sp>
        <p:nvSpPr>
          <p:cNvPr id="18" name="テキスト プレースホルダー 17"/>
          <p:cNvSpPr>
            <a:spLocks noGrp="1"/>
          </p:cNvSpPr>
          <p:nvPr>
            <p:ph type="body" sz="quarter" idx="49"/>
          </p:nvPr>
        </p:nvSpPr>
        <p:spPr/>
        <p:txBody>
          <a:bodyPr/>
          <a:lstStyle/>
          <a:p>
            <a:r>
              <a:rPr lang="en-US" altLang="ja-JP" dirty="0"/>
              <a:t>Sit ea eligendi suscipit. Melius iriure an pri. Natum officiis periculis id eam, nonumy abhorreant est in, at vis tamquam integre. Eum debet ponderum no, no per tation bonorum. Ne pri tation ignota sensibus, eum ea oratio dicant. Eam eu quis elitr feugait.</a:t>
            </a:r>
          </a:p>
          <a:p>
            <a:endParaRPr kumimoji="1" lang="ja-JP" altLang="en-US" dirty="0"/>
          </a:p>
        </p:txBody>
      </p:sp>
      <p:sp>
        <p:nvSpPr>
          <p:cNvPr id="2" name="図プレースホルダー 1"/>
          <p:cNvSpPr>
            <a:spLocks noGrp="1"/>
          </p:cNvSpPr>
          <p:nvPr>
            <p:ph type="pic" sz="quarter" idx="13"/>
          </p:nvPr>
        </p:nvSpPr>
        <p:spPr/>
      </p:sp>
      <p:sp>
        <p:nvSpPr>
          <p:cNvPr id="6" name="図プレースホルダー 5"/>
          <p:cNvSpPr>
            <a:spLocks noGrp="1"/>
          </p:cNvSpPr>
          <p:nvPr>
            <p:ph type="pic" sz="quarter" idx="14"/>
          </p:nvPr>
        </p:nvSpPr>
        <p:spPr/>
      </p:sp>
    </p:spTree>
    <p:extLst>
      <p:ext uri="{BB962C8B-B14F-4D97-AF65-F5344CB8AC3E}">
        <p14:creationId xmlns:p14="http://schemas.microsoft.com/office/powerpoint/2010/main" val="49120714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7815">
        <p15:prstTrans prst="peelOff"/>
      </p:transition>
    </mc:Choice>
    <mc:Fallback xmlns="">
      <p:transition spd="slow" advTm="7815">
        <p:fade/>
      </p:transition>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フッター プレースホルダー 2"/>
          <p:cNvSpPr>
            <a:spLocks noGrp="1"/>
          </p:cNvSpPr>
          <p:nvPr>
            <p:ph type="ftr" sz="quarter" idx="10"/>
          </p:nvPr>
        </p:nvSpPr>
        <p:spPr/>
        <p:txBody>
          <a:bodyPr/>
          <a:lstStyle/>
          <a:p>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F95F845C-B07D-424A-A6EA-96D8F4A7E4C5}" type="slidenum">
              <a:rPr lang="ja-JP" altLang="en-US" smtClean="0"/>
              <a:pPr/>
              <a:t>36</a:t>
            </a:fld>
            <a:endParaRPr lang="ja-JP" altLang="en-US"/>
          </a:p>
        </p:txBody>
      </p:sp>
      <p:sp>
        <p:nvSpPr>
          <p:cNvPr id="13" name="テキスト プレースホルダー 12"/>
          <p:cNvSpPr>
            <a:spLocks noGrp="1"/>
          </p:cNvSpPr>
          <p:nvPr>
            <p:ph type="body" sz="quarter" idx="21"/>
          </p:nvPr>
        </p:nvSpPr>
        <p:spPr/>
        <p:txBody>
          <a:bodyPr/>
          <a:lstStyle/>
          <a:p>
            <a:r>
              <a:rPr lang="en-US" altLang="ja-JP" dirty="0"/>
              <a:t>Vel magna civibus comprehensam no. Eu modo detracto sit, nec iisque hendrerit reprehendunt ea. Mei cu sanctus evertitur, elit graecis rationibus vim at. Timeam omittantur vis ex. In sea latine oporteat reformidans, quando vocibus no eos</a:t>
            </a:r>
            <a:r>
              <a:rPr lang="en-US" altLang="ja-JP" dirty="0" smtClean="0"/>
              <a:t>.</a:t>
            </a:r>
            <a:endParaRPr lang="ja-JP" altLang="en-US" dirty="0"/>
          </a:p>
        </p:txBody>
      </p:sp>
      <p:sp>
        <p:nvSpPr>
          <p:cNvPr id="10" name="タイトル 9"/>
          <p:cNvSpPr>
            <a:spLocks noGrp="1"/>
          </p:cNvSpPr>
          <p:nvPr>
            <p:ph type="title"/>
          </p:nvPr>
        </p:nvSpPr>
        <p:spPr/>
        <p:txBody>
          <a:bodyPr/>
          <a:lstStyle/>
          <a:p>
            <a:r>
              <a:rPr kumimoji="1" lang="en-US" altLang="ja-JP" dirty="0" smtClean="0"/>
              <a:t>DIGITAL WORKS</a:t>
            </a:r>
            <a:endParaRPr kumimoji="1" lang="ja-JP" altLang="en-US" dirty="0"/>
          </a:p>
        </p:txBody>
      </p:sp>
      <p:sp>
        <p:nvSpPr>
          <p:cNvPr id="15" name="テキスト プレースホルダー 14"/>
          <p:cNvSpPr>
            <a:spLocks noGrp="1"/>
          </p:cNvSpPr>
          <p:nvPr>
            <p:ph type="body" sz="quarter" idx="23"/>
          </p:nvPr>
        </p:nvSpPr>
        <p:spPr/>
        <p:txBody>
          <a:bodyPr/>
          <a:lstStyle/>
          <a:p>
            <a:r>
              <a:rPr lang="en-US" altLang="ja-JP" dirty="0"/>
              <a:t>Mobile, PC Mockup and Description</a:t>
            </a:r>
            <a:endParaRPr lang="ja-JP" altLang="en-US" dirty="0"/>
          </a:p>
        </p:txBody>
      </p:sp>
      <p:sp>
        <p:nvSpPr>
          <p:cNvPr id="2" name="図プレースホルダー 1"/>
          <p:cNvSpPr>
            <a:spLocks noGrp="1"/>
          </p:cNvSpPr>
          <p:nvPr>
            <p:ph type="pic" sz="quarter" idx="13"/>
          </p:nvPr>
        </p:nvSpPr>
        <p:spPr/>
      </p:sp>
      <p:sp>
        <p:nvSpPr>
          <p:cNvPr id="5" name="図プレースホルダー 4"/>
          <p:cNvSpPr>
            <a:spLocks noGrp="1"/>
          </p:cNvSpPr>
          <p:nvPr>
            <p:ph type="pic" sz="quarter" idx="22"/>
          </p:nvPr>
        </p:nvSpPr>
        <p:spPr/>
      </p:sp>
      <p:sp>
        <p:nvSpPr>
          <p:cNvPr id="6" name="図プレースホルダー 5"/>
          <p:cNvSpPr>
            <a:spLocks noGrp="1"/>
          </p:cNvSpPr>
          <p:nvPr>
            <p:ph type="pic" sz="quarter" idx="14"/>
          </p:nvPr>
        </p:nvSpPr>
        <p:spPr/>
      </p:sp>
    </p:spTree>
    <p:extLst>
      <p:ext uri="{BB962C8B-B14F-4D97-AF65-F5344CB8AC3E}">
        <p14:creationId xmlns:p14="http://schemas.microsoft.com/office/powerpoint/2010/main" val="923809515"/>
      </p:ext>
    </p:extLst>
  </p:cSld>
  <p:clrMapOvr>
    <a:masterClrMapping/>
  </p:clrMapOvr>
  <mc:AlternateContent xmlns:mc="http://schemas.openxmlformats.org/markup-compatibility/2006" xmlns:p14="http://schemas.microsoft.com/office/powerpoint/2010/main">
    <mc:Choice Requires="p14">
      <p:transition spd="slow" p14:dur="900" advTm="6229">
        <p14:warp dir="in"/>
      </p:transition>
    </mc:Choice>
    <mc:Fallback xmlns="">
      <p:transition spd="slow" advTm="6229">
        <p:fade/>
      </p:transition>
    </mc:Fallback>
  </mc:AlternateContent>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図プレースホルダー 2"/>
          <p:cNvSpPr>
            <a:spLocks noGrp="1"/>
          </p:cNvSpPr>
          <p:nvPr>
            <p:ph type="pic" sz="quarter" idx="10"/>
          </p:nvPr>
        </p:nvSpPr>
        <p:spPr/>
      </p:sp>
      <p:sp>
        <p:nvSpPr>
          <p:cNvPr id="10" name="テキスト プレースホルダー 9"/>
          <p:cNvSpPr>
            <a:spLocks noGrp="1"/>
          </p:cNvSpPr>
          <p:nvPr>
            <p:ph type="body" sz="quarter" idx="12"/>
          </p:nvPr>
        </p:nvSpPr>
        <p:spPr/>
        <p:txBody>
          <a:bodyPr/>
          <a:lstStyle/>
          <a:p>
            <a:r>
              <a:rPr lang="en-US" altLang="ja-JP" dirty="0" smtClean="0"/>
              <a:t> </a:t>
            </a:r>
            <a:endParaRPr lang="ja-JP" altLang="en-US" dirty="0"/>
          </a:p>
        </p:txBody>
      </p:sp>
      <p:sp>
        <p:nvSpPr>
          <p:cNvPr id="8" name="テキスト プレースホルダー 7"/>
          <p:cNvSpPr>
            <a:spLocks noGrp="1"/>
          </p:cNvSpPr>
          <p:nvPr>
            <p:ph type="body" sz="quarter" idx="11"/>
          </p:nvPr>
        </p:nvSpPr>
        <p:spPr/>
        <p:txBody>
          <a:bodyPr/>
          <a:lstStyle/>
          <a:p>
            <a:r>
              <a:rPr kumimoji="1" lang="en-US" altLang="ja-JP" dirty="0" smtClean="0"/>
              <a:t> </a:t>
            </a:r>
            <a:endParaRPr kumimoji="1" lang="ja-JP" altLang="en-US" dirty="0"/>
          </a:p>
        </p:txBody>
      </p:sp>
      <p:sp>
        <p:nvSpPr>
          <p:cNvPr id="4" name="タイトル 3"/>
          <p:cNvSpPr>
            <a:spLocks noGrp="1"/>
          </p:cNvSpPr>
          <p:nvPr>
            <p:ph type="title"/>
          </p:nvPr>
        </p:nvSpPr>
        <p:spPr/>
        <p:txBody>
          <a:bodyPr/>
          <a:lstStyle/>
          <a:p>
            <a:r>
              <a:rPr kumimoji="1" lang="en-US" altLang="ja-JP" dirty="0" smtClean="0"/>
              <a:t>NEW PROPOSAL</a:t>
            </a:r>
            <a:endParaRPr kumimoji="1" lang="ja-JP" altLang="en-US" dirty="0"/>
          </a:p>
        </p:txBody>
      </p:sp>
      <p:sp>
        <p:nvSpPr>
          <p:cNvPr id="13" name="テキスト プレースホルダー 12"/>
          <p:cNvSpPr>
            <a:spLocks noGrp="1"/>
          </p:cNvSpPr>
          <p:nvPr>
            <p:ph type="body" sz="quarter" idx="13"/>
          </p:nvPr>
        </p:nvSpPr>
        <p:spPr/>
        <p:txBody>
          <a:bodyPr/>
          <a:lstStyle/>
          <a:p>
            <a:r>
              <a:rPr lang="en-US" altLang="ja-JP" dirty="0" smtClean="0"/>
              <a:t>Always </a:t>
            </a:r>
            <a:r>
              <a:rPr lang="en-US" altLang="ja-JP" dirty="0"/>
              <a:t>Thinking Different Ideas</a:t>
            </a:r>
            <a:endParaRPr lang="ja-JP" altLang="en-US" dirty="0"/>
          </a:p>
          <a:p>
            <a:endParaRPr kumimoji="1" lang="ja-JP" altLang="en-US" dirty="0"/>
          </a:p>
        </p:txBody>
      </p:sp>
    </p:spTree>
    <p:extLst>
      <p:ext uri="{BB962C8B-B14F-4D97-AF65-F5344CB8AC3E}">
        <p14:creationId xmlns:p14="http://schemas.microsoft.com/office/powerpoint/2010/main" val="1715750636"/>
      </p:ext>
    </p:extLst>
  </p:cSld>
  <p:clrMapOvr>
    <a:masterClrMapping/>
  </p:clrMapOvr>
  <mc:AlternateContent xmlns:mc="http://schemas.openxmlformats.org/markup-compatibility/2006" xmlns:p14="http://schemas.microsoft.com/office/powerpoint/2010/main">
    <mc:Choice Requires="p14">
      <p:transition spd="slow" p14:dur="1250" advTm="4888">
        <p14:flip dir="r"/>
      </p:transition>
    </mc:Choice>
    <mc:Fallback xmlns="">
      <p:transition spd="slow" advTm="4888">
        <p:fade/>
      </p:transition>
    </mc:Fallback>
  </mc:AlternateContent>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タイトル 17"/>
          <p:cNvSpPr>
            <a:spLocks noGrp="1"/>
          </p:cNvSpPr>
          <p:nvPr>
            <p:ph type="title"/>
          </p:nvPr>
        </p:nvSpPr>
        <p:spPr/>
        <p:txBody>
          <a:bodyPr/>
          <a:lstStyle/>
          <a:p>
            <a:r>
              <a:rPr kumimoji="1" lang="en-US" altLang="ja-JP" dirty="0" smtClean="0"/>
              <a:t>UNIQUE CONCEPT</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F95F845C-B07D-424A-A6EA-96D8F4A7E4C5}" type="slidenum">
              <a:rPr lang="ja-JP" altLang="en-US" smtClean="0"/>
              <a:pPr/>
              <a:t>38</a:t>
            </a:fld>
            <a:endParaRPr lang="ja-JP" altLang="en-US"/>
          </a:p>
        </p:txBody>
      </p:sp>
      <p:sp>
        <p:nvSpPr>
          <p:cNvPr id="19" name="テキスト プレースホルダー 18"/>
          <p:cNvSpPr>
            <a:spLocks noGrp="1"/>
          </p:cNvSpPr>
          <p:nvPr>
            <p:ph type="body" sz="quarter" idx="12"/>
          </p:nvPr>
        </p:nvSpPr>
        <p:spPr/>
        <p:txBody>
          <a:bodyPr/>
          <a:lstStyle/>
          <a:p>
            <a:r>
              <a:rPr lang="en-US" altLang="ja-JP" dirty="0" smtClean="0"/>
              <a:t>Wide Image and Description</a:t>
            </a:r>
            <a:endParaRPr kumimoji="1" lang="ja-JP" altLang="en-US" dirty="0"/>
          </a:p>
        </p:txBody>
      </p:sp>
      <p:sp>
        <p:nvSpPr>
          <p:cNvPr id="20" name="テキスト プレースホルダー 19"/>
          <p:cNvSpPr>
            <a:spLocks noGrp="1"/>
          </p:cNvSpPr>
          <p:nvPr>
            <p:ph type="body" sz="quarter" idx="13"/>
          </p:nvPr>
        </p:nvSpPr>
        <p:spPr/>
        <p:txBody>
          <a:bodyPr/>
          <a:lstStyle/>
          <a:p>
            <a:r>
              <a:rPr lang="en-US" altLang="ja-JP" dirty="0" smtClean="0"/>
              <a:t>FIND ANOTHER YOURSELF</a:t>
            </a:r>
            <a:endParaRPr kumimoji="1" lang="ja-JP" altLang="en-US" dirty="0"/>
          </a:p>
        </p:txBody>
      </p:sp>
      <p:sp>
        <p:nvSpPr>
          <p:cNvPr id="21" name="テキスト プレースホルダー 20"/>
          <p:cNvSpPr>
            <a:spLocks noGrp="1"/>
          </p:cNvSpPr>
          <p:nvPr>
            <p:ph type="body" sz="quarter" idx="14"/>
          </p:nvPr>
        </p:nvSpPr>
        <p:spPr/>
        <p:txBody>
          <a:bodyPr/>
          <a:lstStyle/>
          <a:p>
            <a:r>
              <a:rPr lang="en-US" altLang="ja-JP" dirty="0"/>
              <a:t>Aliquip mentitum est id, vis nostro democritum ea. Ea ornatus efficiendi eos, his erant conclusionemque cu. Id qui viris contentiones, mea dicam percipit no. Oblique efficiendi sed ex, vim dolorem erroribus ad, te veri lucilius mel. Quidam eruditi ea vis. Ius ea menandri dignissim contentiones, eos ea quod harum </a:t>
            </a:r>
            <a:r>
              <a:rPr lang="en-US" altLang="ja-JP" dirty="0" smtClean="0"/>
              <a:t>placerat.</a:t>
            </a:r>
            <a:endParaRPr lang="en-US" altLang="ja-JP" dirty="0"/>
          </a:p>
          <a:p>
            <a:endParaRPr kumimoji="1" lang="ja-JP" altLang="en-US" dirty="0"/>
          </a:p>
        </p:txBody>
      </p:sp>
      <p:sp>
        <p:nvSpPr>
          <p:cNvPr id="2" name="図プレースホルダー 1"/>
          <p:cNvSpPr>
            <a:spLocks noGrp="1"/>
          </p:cNvSpPr>
          <p:nvPr>
            <p:ph type="pic" sz="quarter" idx="15"/>
          </p:nvPr>
        </p:nvSpPr>
        <p:spPr/>
      </p:sp>
    </p:spTree>
    <p:extLst>
      <p:ext uri="{BB962C8B-B14F-4D97-AF65-F5344CB8AC3E}">
        <p14:creationId xmlns:p14="http://schemas.microsoft.com/office/powerpoint/2010/main" val="1393716517"/>
      </p:ext>
    </p:extLst>
  </p:cSld>
  <p:clrMapOvr>
    <a:masterClrMapping/>
  </p:clrMapOvr>
  <mc:AlternateContent xmlns:mc="http://schemas.openxmlformats.org/markup-compatibility/2006" xmlns:p14="http://schemas.microsoft.com/office/powerpoint/2010/main">
    <mc:Choice Requires="p14">
      <p:transition spd="slow" p14:dur="1250" advTm="7282">
        <p14:flip dir="r"/>
      </p:transition>
    </mc:Choice>
    <mc:Fallback xmlns="">
      <p:transition spd="slow" advTm="7282">
        <p:fade/>
      </p:transition>
    </mc:Fallback>
  </mc:AlternateContent>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タイトル 8"/>
          <p:cNvSpPr>
            <a:spLocks noGrp="1"/>
          </p:cNvSpPr>
          <p:nvPr>
            <p:ph type="title"/>
          </p:nvPr>
        </p:nvSpPr>
        <p:spPr/>
        <p:txBody>
          <a:bodyPr/>
          <a:lstStyle/>
          <a:p>
            <a:r>
              <a:rPr kumimoji="1" lang="en-US" altLang="ja-JP" dirty="0" smtClean="0"/>
              <a:t>3 Points</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F95F845C-B07D-424A-A6EA-96D8F4A7E4C5}" type="slidenum">
              <a:rPr lang="ja-JP" altLang="en-US" smtClean="0"/>
              <a:pPr/>
              <a:t>39</a:t>
            </a:fld>
            <a:endParaRPr lang="ja-JP" altLang="en-US" dirty="0"/>
          </a:p>
        </p:txBody>
      </p:sp>
      <p:sp>
        <p:nvSpPr>
          <p:cNvPr id="10" name="テキスト プレースホルダー 9"/>
          <p:cNvSpPr>
            <a:spLocks noGrp="1"/>
          </p:cNvSpPr>
          <p:nvPr>
            <p:ph type="body" sz="quarter" idx="12"/>
          </p:nvPr>
        </p:nvSpPr>
        <p:spPr/>
        <p:txBody>
          <a:bodyPr/>
          <a:lstStyle/>
          <a:p>
            <a:r>
              <a:rPr lang="en-US" altLang="ja-JP" dirty="0" smtClean="0"/>
              <a:t>3 Points and Description</a:t>
            </a:r>
            <a:endParaRPr kumimoji="1" lang="ja-JP" altLang="en-US" dirty="0"/>
          </a:p>
        </p:txBody>
      </p:sp>
      <p:sp>
        <p:nvSpPr>
          <p:cNvPr id="11" name="テキスト プレースホルダー 10"/>
          <p:cNvSpPr>
            <a:spLocks noGrp="1"/>
          </p:cNvSpPr>
          <p:nvPr>
            <p:ph type="body" sz="quarter" idx="17"/>
          </p:nvPr>
        </p:nvSpPr>
        <p:spPr/>
        <p:txBody>
          <a:bodyPr/>
          <a:lstStyle/>
          <a:p>
            <a:r>
              <a:rPr kumimoji="1" lang="en-US" altLang="ja-JP" dirty="0" smtClean="0"/>
              <a:t>VISION</a:t>
            </a:r>
            <a:endParaRPr kumimoji="1" lang="ja-JP" altLang="en-US" dirty="0"/>
          </a:p>
        </p:txBody>
      </p:sp>
      <p:sp>
        <p:nvSpPr>
          <p:cNvPr id="13" name="テキスト プレースホルダー 12"/>
          <p:cNvSpPr>
            <a:spLocks noGrp="1"/>
          </p:cNvSpPr>
          <p:nvPr>
            <p:ph type="body" sz="quarter" idx="21"/>
          </p:nvPr>
        </p:nvSpPr>
        <p:spPr/>
        <p:txBody>
          <a:bodyPr/>
          <a:lstStyle/>
          <a:p>
            <a:r>
              <a:rPr lang="en-US" altLang="ja-JP" dirty="0"/>
              <a:t>Labore iuvaret probatus eam te. Enim concludaturque no quo. Latine nostrud per ad. Vix ei quem </a:t>
            </a:r>
            <a:r>
              <a:rPr lang="en-US" altLang="ja-JP" dirty="0" smtClean="0"/>
              <a:t>labores.</a:t>
            </a:r>
            <a:endParaRPr kumimoji="1" lang="ja-JP" altLang="en-US" dirty="0"/>
          </a:p>
        </p:txBody>
      </p:sp>
      <p:sp>
        <p:nvSpPr>
          <p:cNvPr id="14" name="テキスト プレースホルダー 13"/>
          <p:cNvSpPr>
            <a:spLocks noGrp="1"/>
          </p:cNvSpPr>
          <p:nvPr>
            <p:ph type="body" sz="quarter" idx="22"/>
          </p:nvPr>
        </p:nvSpPr>
        <p:spPr/>
        <p:txBody>
          <a:bodyPr/>
          <a:lstStyle/>
          <a:p>
            <a:r>
              <a:rPr kumimoji="1" lang="en-US" altLang="ja-JP" dirty="0" smtClean="0"/>
              <a:t>TARGET</a:t>
            </a:r>
            <a:endParaRPr kumimoji="1" lang="ja-JP" altLang="en-US" dirty="0"/>
          </a:p>
        </p:txBody>
      </p:sp>
      <p:sp>
        <p:nvSpPr>
          <p:cNvPr id="15" name="テキスト プレースホルダー 14"/>
          <p:cNvSpPr>
            <a:spLocks noGrp="1"/>
          </p:cNvSpPr>
          <p:nvPr>
            <p:ph type="body" sz="quarter" idx="23"/>
          </p:nvPr>
        </p:nvSpPr>
        <p:spPr/>
        <p:txBody>
          <a:bodyPr/>
          <a:lstStyle/>
          <a:p>
            <a:r>
              <a:rPr lang="en-US" altLang="ja-JP" dirty="0"/>
              <a:t>No error vocibus fabellas sea. Vel id gubergren maiestatis dissentiet. Ius ei oratio platonem, ex usu modus dicit deseruisse.</a:t>
            </a:r>
            <a:endParaRPr kumimoji="1" lang="ja-JP" altLang="en-US" dirty="0"/>
          </a:p>
        </p:txBody>
      </p:sp>
      <p:sp>
        <p:nvSpPr>
          <p:cNvPr id="16" name="テキスト プレースホルダー 15"/>
          <p:cNvSpPr>
            <a:spLocks noGrp="1"/>
          </p:cNvSpPr>
          <p:nvPr>
            <p:ph type="body" sz="quarter" idx="24"/>
          </p:nvPr>
        </p:nvSpPr>
        <p:spPr/>
        <p:txBody>
          <a:bodyPr/>
          <a:lstStyle/>
          <a:p>
            <a:r>
              <a:rPr lang="en-US" altLang="ja-JP" dirty="0" smtClean="0"/>
              <a:t>PASSION</a:t>
            </a:r>
            <a:endParaRPr kumimoji="1" lang="ja-JP" altLang="en-US" dirty="0"/>
          </a:p>
        </p:txBody>
      </p:sp>
      <p:sp>
        <p:nvSpPr>
          <p:cNvPr id="17" name="テキスト プレースホルダー 16"/>
          <p:cNvSpPr>
            <a:spLocks noGrp="1"/>
          </p:cNvSpPr>
          <p:nvPr>
            <p:ph type="body" sz="quarter" idx="25"/>
          </p:nvPr>
        </p:nvSpPr>
        <p:spPr/>
        <p:txBody>
          <a:bodyPr/>
          <a:lstStyle/>
          <a:p>
            <a:r>
              <a:rPr lang="en-US" altLang="ja-JP" dirty="0"/>
              <a:t>Labore iuvaret probatus eam te. Enim concludaturque no quo. Latine nostrud per ad. Vix ei quem labores, in sed convenire facilisis.</a:t>
            </a:r>
            <a:endParaRPr kumimoji="1" lang="ja-JP" altLang="en-US" dirty="0"/>
          </a:p>
        </p:txBody>
      </p:sp>
      <p:sp>
        <p:nvSpPr>
          <p:cNvPr id="12" name="テキスト プレースホルダー 11"/>
          <p:cNvSpPr>
            <a:spLocks noGrp="1"/>
          </p:cNvSpPr>
          <p:nvPr>
            <p:ph type="body" sz="quarter" idx="20"/>
          </p:nvPr>
        </p:nvSpPr>
        <p:spPr/>
        <p:txBody>
          <a:bodyPr/>
          <a:lstStyle/>
          <a:p>
            <a:r>
              <a:rPr lang="en-US" altLang="ja-JP" dirty="0"/>
              <a:t>Aliquip mentitum est id, vis nostro democritum ea. Ea ornatus efficiendi eos, his erant conclusionemque cu. Id qui viris contentiones, mea dicam percipit no. </a:t>
            </a:r>
            <a:r>
              <a:rPr lang="en-US" altLang="ja-JP" dirty="0" smtClean="0"/>
              <a:t/>
            </a:r>
            <a:br>
              <a:rPr lang="en-US" altLang="ja-JP" dirty="0" smtClean="0"/>
            </a:br>
            <a:r>
              <a:rPr lang="en-US" altLang="ja-JP" dirty="0" smtClean="0"/>
              <a:t>Oblique </a:t>
            </a:r>
            <a:r>
              <a:rPr lang="en-US" altLang="ja-JP" dirty="0"/>
              <a:t>efficiendi sed ex, vim dolorem erroribus ad, te veri lucilius mel.</a:t>
            </a:r>
            <a:endParaRPr kumimoji="1" lang="ja-JP" altLang="en-US" dirty="0"/>
          </a:p>
        </p:txBody>
      </p:sp>
    </p:spTree>
    <p:extLst>
      <p:ext uri="{BB962C8B-B14F-4D97-AF65-F5344CB8AC3E}">
        <p14:creationId xmlns:p14="http://schemas.microsoft.com/office/powerpoint/2010/main" val="420513212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10204">
        <p15:prstTrans prst="peelOff"/>
      </p:transition>
    </mc:Choice>
    <mc:Fallback xmlns="">
      <p:transition spd="slow" advTm="10204">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図プレースホルダー 4"/>
          <p:cNvSpPr>
            <a:spLocks noGrp="1"/>
          </p:cNvSpPr>
          <p:nvPr>
            <p:ph type="pic" sz="quarter" idx="10"/>
          </p:nvPr>
        </p:nvSpPr>
        <p:spPr/>
      </p:sp>
      <p:sp>
        <p:nvSpPr>
          <p:cNvPr id="16" name="テキスト プレースホルダー 15"/>
          <p:cNvSpPr>
            <a:spLocks noGrp="1"/>
          </p:cNvSpPr>
          <p:nvPr>
            <p:ph type="body" sz="quarter" idx="12"/>
          </p:nvPr>
        </p:nvSpPr>
        <p:spPr/>
        <p:txBody>
          <a:bodyPr/>
          <a:lstStyle/>
          <a:p>
            <a:r>
              <a:rPr lang="en-US" dirty="0" smtClean="0"/>
              <a:t> </a:t>
            </a:r>
            <a:endParaRPr lang="en-US" dirty="0"/>
          </a:p>
        </p:txBody>
      </p:sp>
      <p:sp>
        <p:nvSpPr>
          <p:cNvPr id="8" name="テキスト プレースホルダー 7"/>
          <p:cNvSpPr>
            <a:spLocks noGrp="1"/>
          </p:cNvSpPr>
          <p:nvPr>
            <p:ph type="body" sz="quarter" idx="11"/>
          </p:nvPr>
        </p:nvSpPr>
        <p:spPr/>
        <p:txBody>
          <a:bodyPr/>
          <a:lstStyle/>
          <a:p>
            <a:r>
              <a:rPr lang="en-US" altLang="ja-JP" dirty="0" smtClean="0"/>
              <a:t> </a:t>
            </a:r>
            <a:endParaRPr lang="ja-JP" altLang="en-US" dirty="0"/>
          </a:p>
        </p:txBody>
      </p:sp>
      <p:sp>
        <p:nvSpPr>
          <p:cNvPr id="4" name="タイトル 3"/>
          <p:cNvSpPr>
            <a:spLocks noGrp="1"/>
          </p:cNvSpPr>
          <p:nvPr>
            <p:ph type="title"/>
          </p:nvPr>
        </p:nvSpPr>
        <p:spPr/>
        <p:txBody>
          <a:bodyPr/>
          <a:lstStyle/>
          <a:p>
            <a:r>
              <a:rPr kumimoji="1" lang="en-US" altLang="ja-JP" dirty="0" smtClean="0"/>
              <a:t>INTRODUCTION</a:t>
            </a:r>
            <a:endParaRPr kumimoji="1" lang="ja-JP" altLang="en-US" dirty="0"/>
          </a:p>
        </p:txBody>
      </p:sp>
      <p:sp>
        <p:nvSpPr>
          <p:cNvPr id="2" name="テキスト プレースホルダー 1"/>
          <p:cNvSpPr>
            <a:spLocks noGrp="1"/>
          </p:cNvSpPr>
          <p:nvPr>
            <p:ph type="body" sz="quarter" idx="13"/>
          </p:nvPr>
        </p:nvSpPr>
        <p:spPr/>
        <p:txBody>
          <a:bodyPr/>
          <a:lstStyle/>
          <a:p>
            <a:r>
              <a:rPr lang="en-US" altLang="ja-JP" dirty="0"/>
              <a:t>Before Starting My </a:t>
            </a:r>
            <a:r>
              <a:rPr lang="en-US" altLang="ja-JP" dirty="0" smtClean="0"/>
              <a:t>Presentation</a:t>
            </a:r>
            <a:endParaRPr lang="ja-JP" altLang="en-US" dirty="0"/>
          </a:p>
        </p:txBody>
      </p:sp>
    </p:spTree>
    <p:extLst>
      <p:ext uri="{BB962C8B-B14F-4D97-AF65-F5344CB8AC3E}">
        <p14:creationId xmlns:p14="http://schemas.microsoft.com/office/powerpoint/2010/main" val="3270595509"/>
      </p:ext>
    </p:extLst>
  </p:cSld>
  <p:clrMapOvr>
    <a:masterClrMapping/>
  </p:clrMapOvr>
  <mc:AlternateContent xmlns:mc="http://schemas.openxmlformats.org/markup-compatibility/2006" xmlns:p14="http://schemas.microsoft.com/office/powerpoint/2010/main">
    <mc:Choice Requires="p14">
      <p:transition spd="slow" p14:dur="1250" advTm="3960">
        <p14:flip dir="r"/>
      </p:transition>
    </mc:Choice>
    <mc:Fallback xmlns="">
      <p:transition spd="slow" advTm="3960">
        <p:fade/>
      </p:transition>
    </mc:Fallback>
  </mc:AlternateContent>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altLang="ja-JP" dirty="0"/>
              <a:t>3 Points</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F95F845C-B07D-424A-A6EA-96D8F4A7E4C5}" type="slidenum">
              <a:rPr lang="ja-JP" altLang="en-US" smtClean="0"/>
              <a:pPr/>
              <a:t>40</a:t>
            </a:fld>
            <a:endParaRPr lang="ja-JP" altLang="en-US"/>
          </a:p>
        </p:txBody>
      </p:sp>
      <p:sp>
        <p:nvSpPr>
          <p:cNvPr id="5" name="テキスト プレースホルダー 4"/>
          <p:cNvSpPr>
            <a:spLocks noGrp="1"/>
          </p:cNvSpPr>
          <p:nvPr>
            <p:ph type="body" sz="quarter" idx="12"/>
          </p:nvPr>
        </p:nvSpPr>
        <p:spPr/>
        <p:txBody>
          <a:bodyPr/>
          <a:lstStyle/>
          <a:p>
            <a:r>
              <a:rPr lang="en-US" altLang="ja-JP" dirty="0"/>
              <a:t>3 </a:t>
            </a:r>
            <a:r>
              <a:rPr lang="en-US" altLang="ja-JP" dirty="0" smtClean="0"/>
              <a:t>Points with Icon </a:t>
            </a:r>
            <a:r>
              <a:rPr lang="en-US" altLang="ja-JP" dirty="0"/>
              <a:t>and Description</a:t>
            </a:r>
            <a:endParaRPr lang="ja-JP" altLang="en-US" dirty="0"/>
          </a:p>
        </p:txBody>
      </p:sp>
      <p:pic>
        <p:nvPicPr>
          <p:cNvPr id="24" name="図プレースホルダー 23"/>
          <p:cNvPicPr>
            <a:picLocks noGrp="1" noChangeAspect="1"/>
          </p:cNvPicPr>
          <p:nvPr>
            <p:ph type="pic" sz="quarter" idx="42"/>
          </p:nvPr>
        </p:nvPicPr>
        <p:blipFill>
          <a:blip r:embed="rId2" cstate="print">
            <a:extLst>
              <a:ext uri="{28A0092B-C50C-407E-A947-70E740481C1C}">
                <a14:useLocalDpi xmlns:a14="http://schemas.microsoft.com/office/drawing/2010/main" val="0"/>
              </a:ext>
            </a:extLst>
          </a:blip>
          <a:srcRect l="16139" r="16139"/>
          <a:stretch>
            <a:fillRect/>
          </a:stretch>
        </p:blipFill>
        <p:spPr/>
      </p:pic>
      <p:sp>
        <p:nvSpPr>
          <p:cNvPr id="14" name="テキスト プレースホルダー 13"/>
          <p:cNvSpPr>
            <a:spLocks noGrp="1"/>
          </p:cNvSpPr>
          <p:nvPr>
            <p:ph type="body" sz="quarter" idx="21"/>
          </p:nvPr>
        </p:nvSpPr>
        <p:spPr/>
        <p:txBody>
          <a:bodyPr/>
          <a:lstStyle/>
          <a:p>
            <a:r>
              <a:rPr kumimoji="1" lang="en-US" altLang="ja-JP" dirty="0" smtClean="0"/>
              <a:t>VISION</a:t>
            </a:r>
            <a:endParaRPr kumimoji="1" lang="ja-JP" altLang="en-US" dirty="0"/>
          </a:p>
        </p:txBody>
      </p:sp>
      <p:pic>
        <p:nvPicPr>
          <p:cNvPr id="26" name="図プレースホルダー 25"/>
          <p:cNvPicPr>
            <a:picLocks noGrp="1" noChangeAspect="1"/>
          </p:cNvPicPr>
          <p:nvPr>
            <p:ph type="pic" sz="quarter" idx="43"/>
          </p:nvPr>
        </p:nvPicPr>
        <p:blipFill>
          <a:blip r:embed="rId3" cstate="print">
            <a:extLst>
              <a:ext uri="{28A0092B-C50C-407E-A947-70E740481C1C}">
                <a14:useLocalDpi xmlns:a14="http://schemas.microsoft.com/office/drawing/2010/main" val="0"/>
              </a:ext>
            </a:extLst>
          </a:blip>
          <a:srcRect l="16211" r="16211"/>
          <a:stretch>
            <a:fillRect/>
          </a:stretch>
        </p:blipFill>
        <p:spPr/>
      </p:pic>
      <p:sp>
        <p:nvSpPr>
          <p:cNvPr id="17" name="テキスト プレースホルダー 16"/>
          <p:cNvSpPr>
            <a:spLocks noGrp="1"/>
          </p:cNvSpPr>
          <p:nvPr>
            <p:ph type="body" sz="quarter" idx="44"/>
          </p:nvPr>
        </p:nvSpPr>
        <p:spPr/>
        <p:txBody>
          <a:bodyPr/>
          <a:lstStyle/>
          <a:p>
            <a:r>
              <a:rPr kumimoji="1" lang="en-US" altLang="ja-JP" dirty="0" smtClean="0"/>
              <a:t>TARGET</a:t>
            </a:r>
            <a:endParaRPr kumimoji="1" lang="ja-JP" altLang="en-US" dirty="0"/>
          </a:p>
        </p:txBody>
      </p:sp>
      <p:sp>
        <p:nvSpPr>
          <p:cNvPr id="19" name="テキスト プレースホルダー 18"/>
          <p:cNvSpPr>
            <a:spLocks noGrp="1"/>
          </p:cNvSpPr>
          <p:nvPr>
            <p:ph type="body" sz="quarter" idx="46"/>
          </p:nvPr>
        </p:nvSpPr>
        <p:spPr/>
        <p:txBody>
          <a:bodyPr/>
          <a:lstStyle/>
          <a:p>
            <a:r>
              <a:rPr kumimoji="1" lang="en-US" altLang="ja-JP" dirty="0" smtClean="0"/>
              <a:t>PASSION</a:t>
            </a:r>
            <a:endParaRPr kumimoji="1" lang="ja-JP" altLang="en-US" dirty="0"/>
          </a:p>
        </p:txBody>
      </p:sp>
      <p:sp>
        <p:nvSpPr>
          <p:cNvPr id="13" name="テキスト プレースホルダー 12"/>
          <p:cNvSpPr>
            <a:spLocks noGrp="1"/>
          </p:cNvSpPr>
          <p:nvPr>
            <p:ph type="body" sz="quarter" idx="14"/>
          </p:nvPr>
        </p:nvSpPr>
        <p:spPr/>
        <p:txBody>
          <a:bodyPr/>
          <a:lstStyle/>
          <a:p>
            <a:r>
              <a:rPr lang="en-US" altLang="ja-JP" dirty="0"/>
              <a:t>Usu eu vitae honestatis quaerendum. Nostrud invenire splendide cu est. Persius reformidans sea </a:t>
            </a:r>
            <a:r>
              <a:rPr lang="en-US" altLang="ja-JP" dirty="0" smtClean="0"/>
              <a:t>te.</a:t>
            </a:r>
            <a:endParaRPr kumimoji="1" lang="ja-JP" altLang="en-US" dirty="0"/>
          </a:p>
        </p:txBody>
      </p:sp>
      <p:sp>
        <p:nvSpPr>
          <p:cNvPr id="20" name="テキスト プレースホルダー 19"/>
          <p:cNvSpPr>
            <a:spLocks noGrp="1"/>
          </p:cNvSpPr>
          <p:nvPr>
            <p:ph type="body" sz="quarter" idx="47"/>
          </p:nvPr>
        </p:nvSpPr>
        <p:spPr/>
        <p:txBody>
          <a:bodyPr/>
          <a:lstStyle/>
          <a:p>
            <a:r>
              <a:rPr lang="en-US" altLang="ja-JP" dirty="0"/>
              <a:t>Mundi utamur impedit ut vel, nullam accusam nec ex. Lobortis vulputate te vim, pro ad homero iudicabit.</a:t>
            </a:r>
            <a:endParaRPr kumimoji="1" lang="ja-JP" altLang="en-US" dirty="0"/>
          </a:p>
        </p:txBody>
      </p:sp>
      <p:sp>
        <p:nvSpPr>
          <p:cNvPr id="21" name="テキスト プレースホルダー 20"/>
          <p:cNvSpPr>
            <a:spLocks noGrp="1"/>
          </p:cNvSpPr>
          <p:nvPr>
            <p:ph type="body" sz="quarter" idx="48"/>
          </p:nvPr>
        </p:nvSpPr>
        <p:spPr/>
        <p:txBody>
          <a:bodyPr/>
          <a:lstStyle/>
          <a:p>
            <a:r>
              <a:rPr lang="en-US" altLang="ja-JP" dirty="0"/>
              <a:t>Sit sumo everti vidisse cu. Dico rationibus mel cu. Mel ea magna iusto rationibus, eu duo eros consul placerat.</a:t>
            </a:r>
            <a:endParaRPr kumimoji="1" lang="ja-JP" altLang="en-US" dirty="0"/>
          </a:p>
        </p:txBody>
      </p:sp>
      <p:pic>
        <p:nvPicPr>
          <p:cNvPr id="28" name="図プレースホルダー 27"/>
          <p:cNvPicPr>
            <a:picLocks noGrp="1" noChangeAspect="1"/>
          </p:cNvPicPr>
          <p:nvPr>
            <p:ph type="pic" sz="quarter" idx="45"/>
          </p:nvPr>
        </p:nvPicPr>
        <p:blipFill>
          <a:blip r:embed="rId4" cstate="print">
            <a:extLst>
              <a:ext uri="{28A0092B-C50C-407E-A947-70E740481C1C}">
                <a14:useLocalDpi xmlns:a14="http://schemas.microsoft.com/office/drawing/2010/main" val="0"/>
              </a:ext>
            </a:extLst>
          </a:blip>
          <a:srcRect l="16139" r="16139"/>
          <a:stretch>
            <a:fillRect/>
          </a:stretch>
        </p:blipFill>
        <p:spPr/>
      </p:pic>
    </p:spTree>
    <p:extLst>
      <p:ext uri="{BB962C8B-B14F-4D97-AF65-F5344CB8AC3E}">
        <p14:creationId xmlns:p14="http://schemas.microsoft.com/office/powerpoint/2010/main" val="157902725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8992">
        <p15:prstTrans prst="peelOff"/>
      </p:transition>
    </mc:Choice>
    <mc:Fallback xmlns="">
      <p:transition spd="slow" advTm="8992">
        <p:fade/>
      </p:transition>
    </mc:Fallback>
  </mc:AlternateContent>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タイトル 12"/>
          <p:cNvSpPr>
            <a:spLocks noGrp="1"/>
          </p:cNvSpPr>
          <p:nvPr>
            <p:ph type="title"/>
          </p:nvPr>
        </p:nvSpPr>
        <p:spPr/>
        <p:txBody>
          <a:bodyPr/>
          <a:lstStyle/>
          <a:p>
            <a:r>
              <a:rPr lang="en-US" altLang="ja-JP" dirty="0" smtClean="0"/>
              <a:t>MAIN FEATURES</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F95F845C-B07D-424A-A6EA-96D8F4A7E4C5}" type="slidenum">
              <a:rPr lang="ja-JP" altLang="en-US" smtClean="0"/>
              <a:pPr/>
              <a:t>41</a:t>
            </a:fld>
            <a:endParaRPr lang="ja-JP" altLang="en-US"/>
          </a:p>
        </p:txBody>
      </p:sp>
      <p:sp>
        <p:nvSpPr>
          <p:cNvPr id="14" name="テキスト プレースホルダー 13"/>
          <p:cNvSpPr>
            <a:spLocks noGrp="1"/>
          </p:cNvSpPr>
          <p:nvPr>
            <p:ph type="body" sz="quarter" idx="12"/>
          </p:nvPr>
        </p:nvSpPr>
        <p:spPr/>
        <p:txBody>
          <a:bodyPr/>
          <a:lstStyle/>
          <a:p>
            <a:r>
              <a:rPr kumimoji="1" lang="en-US" altLang="ja-JP" dirty="0" smtClean="0"/>
              <a:t>4 Steps and Description</a:t>
            </a:r>
            <a:endParaRPr kumimoji="1" lang="ja-JP" altLang="en-US" dirty="0"/>
          </a:p>
        </p:txBody>
      </p:sp>
      <p:sp>
        <p:nvSpPr>
          <p:cNvPr id="16" name="テキスト プレースホルダー 15"/>
          <p:cNvSpPr>
            <a:spLocks noGrp="1"/>
          </p:cNvSpPr>
          <p:nvPr>
            <p:ph type="body" sz="quarter" idx="36"/>
          </p:nvPr>
        </p:nvSpPr>
        <p:spPr/>
        <p:txBody>
          <a:bodyPr/>
          <a:lstStyle/>
          <a:p>
            <a:r>
              <a:rPr kumimoji="1" lang="en-US" altLang="ja-JP" dirty="0" smtClean="0"/>
              <a:t>ARCHITECTURE</a:t>
            </a:r>
            <a:endParaRPr kumimoji="1" lang="ja-JP" altLang="en-US" dirty="0"/>
          </a:p>
        </p:txBody>
      </p:sp>
      <p:pic>
        <p:nvPicPr>
          <p:cNvPr id="26" name="図プレースホルダー 25"/>
          <p:cNvPicPr>
            <a:picLocks noGrp="1" noChangeAspect="1"/>
          </p:cNvPicPr>
          <p:nvPr>
            <p:ph type="pic" sz="quarter" idx="42"/>
          </p:nvPr>
        </p:nvPicPr>
        <p:blipFill>
          <a:blip r:embed="rId2" cstate="print">
            <a:extLst>
              <a:ext uri="{28A0092B-C50C-407E-A947-70E740481C1C}">
                <a14:useLocalDpi xmlns:a14="http://schemas.microsoft.com/office/drawing/2010/main" val="0"/>
              </a:ext>
            </a:extLst>
          </a:blip>
          <a:srcRect l="16211" r="16211"/>
          <a:stretch>
            <a:fillRect/>
          </a:stretch>
        </p:blipFill>
        <p:spPr/>
      </p:pic>
      <p:sp>
        <p:nvSpPr>
          <p:cNvPr id="18" name="テキスト プレースホルダー 17"/>
          <p:cNvSpPr>
            <a:spLocks noGrp="1"/>
          </p:cNvSpPr>
          <p:nvPr>
            <p:ph type="body" sz="quarter" idx="43"/>
          </p:nvPr>
        </p:nvSpPr>
        <p:spPr/>
        <p:txBody>
          <a:bodyPr/>
          <a:lstStyle/>
          <a:p>
            <a:r>
              <a:rPr kumimoji="1" lang="en-US" altLang="ja-JP" dirty="0" smtClean="0"/>
              <a:t> UNIQUE DESIGN</a:t>
            </a:r>
            <a:endParaRPr kumimoji="1" lang="ja-JP" altLang="en-US" dirty="0"/>
          </a:p>
        </p:txBody>
      </p:sp>
      <p:pic>
        <p:nvPicPr>
          <p:cNvPr id="25" name="図プレースホルダー 24"/>
          <p:cNvPicPr>
            <a:picLocks noGrp="1" noChangeAspect="1"/>
          </p:cNvPicPr>
          <p:nvPr>
            <p:ph type="pic" sz="quarter" idx="44"/>
          </p:nvPr>
        </p:nvPicPr>
        <p:blipFill>
          <a:blip r:embed="rId3" cstate="print">
            <a:extLst>
              <a:ext uri="{28A0092B-C50C-407E-A947-70E740481C1C}">
                <a14:useLocalDpi xmlns:a14="http://schemas.microsoft.com/office/drawing/2010/main" val="0"/>
              </a:ext>
            </a:extLst>
          </a:blip>
          <a:srcRect l="16211" r="16211"/>
          <a:stretch>
            <a:fillRect/>
          </a:stretch>
        </p:blipFill>
        <p:spPr/>
      </p:pic>
      <p:sp>
        <p:nvSpPr>
          <p:cNvPr id="20" name="テキスト プレースホルダー 19"/>
          <p:cNvSpPr>
            <a:spLocks noGrp="1"/>
          </p:cNvSpPr>
          <p:nvPr>
            <p:ph type="body" sz="quarter" idx="45"/>
          </p:nvPr>
        </p:nvSpPr>
        <p:spPr/>
        <p:txBody>
          <a:bodyPr/>
          <a:lstStyle/>
          <a:p>
            <a:r>
              <a:rPr kumimoji="1" lang="en-US" altLang="ja-JP" dirty="0" smtClean="0"/>
              <a:t>USeR EXPERIENCE</a:t>
            </a:r>
            <a:endParaRPr kumimoji="1" lang="ja-JP" altLang="en-US" dirty="0"/>
          </a:p>
        </p:txBody>
      </p:sp>
      <p:pic>
        <p:nvPicPr>
          <p:cNvPr id="29" name="図プレースホルダー 28"/>
          <p:cNvPicPr>
            <a:picLocks noGrp="1" noChangeAspect="1"/>
          </p:cNvPicPr>
          <p:nvPr>
            <p:ph type="pic" sz="quarter" idx="46"/>
          </p:nvPr>
        </p:nvPicPr>
        <p:blipFill>
          <a:blip r:embed="rId4" cstate="print">
            <a:extLst>
              <a:ext uri="{28A0092B-C50C-407E-A947-70E740481C1C}">
                <a14:useLocalDpi xmlns:a14="http://schemas.microsoft.com/office/drawing/2010/main" val="0"/>
              </a:ext>
            </a:extLst>
          </a:blip>
          <a:srcRect l="16211" r="16211"/>
          <a:stretch>
            <a:fillRect/>
          </a:stretch>
        </p:blipFill>
        <p:spPr/>
      </p:pic>
      <p:sp>
        <p:nvSpPr>
          <p:cNvPr id="22" name="テキスト プレースホルダー 21"/>
          <p:cNvSpPr>
            <a:spLocks noGrp="1"/>
          </p:cNvSpPr>
          <p:nvPr>
            <p:ph type="body" sz="quarter" idx="47"/>
          </p:nvPr>
        </p:nvSpPr>
        <p:spPr/>
        <p:txBody>
          <a:bodyPr/>
          <a:lstStyle/>
          <a:p>
            <a:r>
              <a:rPr kumimoji="1" lang="en-US" altLang="ja-JP" dirty="0" smtClean="0"/>
              <a:t>OPTIMAzATION</a:t>
            </a:r>
            <a:endParaRPr kumimoji="1" lang="ja-JP" altLang="en-US" dirty="0"/>
          </a:p>
        </p:txBody>
      </p:sp>
      <p:pic>
        <p:nvPicPr>
          <p:cNvPr id="24" name="図プレースホルダー 23"/>
          <p:cNvPicPr>
            <a:picLocks noGrp="1" noChangeAspect="1"/>
          </p:cNvPicPr>
          <p:nvPr>
            <p:ph type="pic" sz="quarter" idx="48"/>
          </p:nvPr>
        </p:nvPicPr>
        <p:blipFill>
          <a:blip r:embed="rId5" cstate="print">
            <a:extLst>
              <a:ext uri="{28A0092B-C50C-407E-A947-70E740481C1C}">
                <a14:useLocalDpi xmlns:a14="http://schemas.microsoft.com/office/drawing/2010/main" val="0"/>
              </a:ext>
            </a:extLst>
          </a:blip>
          <a:srcRect l="16304" r="16304"/>
          <a:stretch>
            <a:fillRect/>
          </a:stretch>
        </p:blipFill>
        <p:spPr/>
      </p:pic>
      <p:sp>
        <p:nvSpPr>
          <p:cNvPr id="15" name="テキスト プレースホルダー 14"/>
          <p:cNvSpPr>
            <a:spLocks noGrp="1"/>
          </p:cNvSpPr>
          <p:nvPr>
            <p:ph type="body" sz="quarter" idx="33"/>
          </p:nvPr>
        </p:nvSpPr>
        <p:spPr/>
        <p:txBody>
          <a:bodyPr/>
          <a:lstStyle/>
          <a:p>
            <a:r>
              <a:rPr lang="en-US" altLang="ja-JP" dirty="0"/>
              <a:t>Eam iuvaret ponderum adversarium id, luptatum nominati iracundia his et. Vim omnesque persecuti intellegam ut, et iudicabit sententiae sea. At eos duis legimus nominati, ne clita saperet splendide eos. Cum iriure fabulas facilisi ea, eum ad vidit denique instructior. Quo eripuit conclusionemque an.</a:t>
            </a:r>
            <a:endParaRPr kumimoji="1" lang="ja-JP" altLang="en-US" dirty="0"/>
          </a:p>
        </p:txBody>
      </p:sp>
    </p:spTree>
    <p:extLst>
      <p:ext uri="{BB962C8B-B14F-4D97-AF65-F5344CB8AC3E}">
        <p14:creationId xmlns:p14="http://schemas.microsoft.com/office/powerpoint/2010/main" val="305987769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13493">
        <p15:prstTrans prst="peelOff"/>
      </p:transition>
    </mc:Choice>
    <mc:Fallback xmlns="">
      <p:transition spd="slow" advTm="13493">
        <p:fade/>
      </p:transition>
    </mc:Fallback>
  </mc:AlternateContent>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タイトル 14"/>
          <p:cNvSpPr>
            <a:spLocks noGrp="1"/>
          </p:cNvSpPr>
          <p:nvPr>
            <p:ph type="title"/>
          </p:nvPr>
        </p:nvSpPr>
        <p:spPr/>
        <p:txBody>
          <a:bodyPr/>
          <a:lstStyle/>
          <a:p>
            <a:r>
              <a:rPr lang="en-US" altLang="ja-JP" dirty="0" smtClean="0"/>
              <a:t>PROCESS</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F95F845C-B07D-424A-A6EA-96D8F4A7E4C5}" type="slidenum">
              <a:rPr lang="ja-JP" altLang="en-US" smtClean="0"/>
              <a:pPr/>
              <a:t>42</a:t>
            </a:fld>
            <a:endParaRPr lang="ja-JP" altLang="en-US"/>
          </a:p>
        </p:txBody>
      </p:sp>
      <p:sp>
        <p:nvSpPr>
          <p:cNvPr id="16" name="テキスト プレースホルダー 15"/>
          <p:cNvSpPr>
            <a:spLocks noGrp="1"/>
          </p:cNvSpPr>
          <p:nvPr>
            <p:ph type="body" sz="quarter" idx="12"/>
          </p:nvPr>
        </p:nvSpPr>
        <p:spPr/>
        <p:txBody>
          <a:bodyPr/>
          <a:lstStyle/>
          <a:p>
            <a:r>
              <a:rPr kumimoji="1" lang="en-US" altLang="ja-JP" dirty="0" smtClean="0"/>
              <a:t>6 Steps with Short Description</a:t>
            </a:r>
            <a:endParaRPr kumimoji="1" lang="ja-JP" altLang="en-US" dirty="0"/>
          </a:p>
        </p:txBody>
      </p:sp>
      <p:sp>
        <p:nvSpPr>
          <p:cNvPr id="19" name="テキスト プレースホルダー 18"/>
          <p:cNvSpPr>
            <a:spLocks noGrp="1"/>
          </p:cNvSpPr>
          <p:nvPr>
            <p:ph type="body" sz="quarter" idx="21"/>
          </p:nvPr>
        </p:nvSpPr>
        <p:spPr/>
        <p:txBody>
          <a:bodyPr/>
          <a:lstStyle/>
          <a:p>
            <a:r>
              <a:rPr kumimoji="1" lang="en-US" altLang="ja-JP" dirty="0" smtClean="0"/>
              <a:t>PROCESS 1</a:t>
            </a:r>
            <a:endParaRPr kumimoji="1" lang="ja-JP" altLang="en-US" dirty="0"/>
          </a:p>
        </p:txBody>
      </p:sp>
      <p:sp>
        <p:nvSpPr>
          <p:cNvPr id="17" name="テキスト プレースホルダー 16"/>
          <p:cNvSpPr>
            <a:spLocks noGrp="1"/>
          </p:cNvSpPr>
          <p:nvPr>
            <p:ph type="body" sz="quarter" idx="14"/>
          </p:nvPr>
        </p:nvSpPr>
        <p:spPr/>
        <p:txBody>
          <a:bodyPr/>
          <a:lstStyle/>
          <a:p>
            <a:r>
              <a:rPr lang="en-US" altLang="ja-JP" dirty="0"/>
              <a:t>Ipsum populo per an, sumo dicant numquam eu eos. Amet modo est ei.</a:t>
            </a:r>
            <a:endParaRPr kumimoji="1" lang="ja-JP" altLang="en-US" dirty="0"/>
          </a:p>
        </p:txBody>
      </p:sp>
      <p:sp>
        <p:nvSpPr>
          <p:cNvPr id="21" name="テキスト プレースホルダー 20"/>
          <p:cNvSpPr>
            <a:spLocks noGrp="1"/>
          </p:cNvSpPr>
          <p:nvPr>
            <p:ph type="body" sz="quarter" idx="23"/>
          </p:nvPr>
        </p:nvSpPr>
        <p:spPr/>
        <p:txBody>
          <a:bodyPr/>
          <a:lstStyle/>
          <a:p>
            <a:r>
              <a:rPr lang="en-US" altLang="ja-JP" dirty="0"/>
              <a:t>PROCESS </a:t>
            </a:r>
            <a:r>
              <a:rPr lang="en-US" altLang="ja-JP" dirty="0" smtClean="0"/>
              <a:t>2</a:t>
            </a:r>
            <a:endParaRPr lang="ja-JP" altLang="en-US" dirty="0"/>
          </a:p>
        </p:txBody>
      </p:sp>
      <p:sp>
        <p:nvSpPr>
          <p:cNvPr id="22" name="テキスト プレースホルダー 21"/>
          <p:cNvSpPr>
            <a:spLocks noGrp="1"/>
          </p:cNvSpPr>
          <p:nvPr>
            <p:ph type="body" sz="quarter" idx="24"/>
          </p:nvPr>
        </p:nvSpPr>
        <p:spPr/>
        <p:txBody>
          <a:bodyPr/>
          <a:lstStyle/>
          <a:p>
            <a:r>
              <a:rPr lang="en-US" altLang="ja-JP" dirty="0"/>
              <a:t>Tantas constituto sadipscing eu eos, in tamquam petentium has. </a:t>
            </a:r>
            <a:endParaRPr kumimoji="1" lang="ja-JP" altLang="en-US" dirty="0"/>
          </a:p>
        </p:txBody>
      </p:sp>
      <p:sp>
        <p:nvSpPr>
          <p:cNvPr id="23" name="テキスト プレースホルダー 22"/>
          <p:cNvSpPr>
            <a:spLocks noGrp="1"/>
          </p:cNvSpPr>
          <p:nvPr>
            <p:ph type="body" sz="quarter" idx="25"/>
          </p:nvPr>
        </p:nvSpPr>
        <p:spPr/>
        <p:txBody>
          <a:bodyPr/>
          <a:lstStyle/>
          <a:p>
            <a:r>
              <a:rPr lang="en-US" altLang="ja-JP" dirty="0"/>
              <a:t>PROCESS 3</a:t>
            </a:r>
            <a:endParaRPr lang="ja-JP" altLang="en-US" dirty="0"/>
          </a:p>
        </p:txBody>
      </p:sp>
      <p:sp>
        <p:nvSpPr>
          <p:cNvPr id="24" name="テキスト プレースホルダー 23"/>
          <p:cNvSpPr>
            <a:spLocks noGrp="1"/>
          </p:cNvSpPr>
          <p:nvPr>
            <p:ph type="body" sz="quarter" idx="26"/>
          </p:nvPr>
        </p:nvSpPr>
        <p:spPr/>
        <p:txBody>
          <a:bodyPr/>
          <a:lstStyle/>
          <a:p>
            <a:r>
              <a:rPr lang="en-US" altLang="ja-JP" dirty="0"/>
              <a:t>Vel ea falli audiam volutpat, id etiam ceteros eam.</a:t>
            </a:r>
            <a:endParaRPr kumimoji="1" lang="ja-JP" altLang="en-US" dirty="0"/>
          </a:p>
        </p:txBody>
      </p:sp>
      <p:sp>
        <p:nvSpPr>
          <p:cNvPr id="25" name="テキスト プレースホルダー 24"/>
          <p:cNvSpPr>
            <a:spLocks noGrp="1"/>
          </p:cNvSpPr>
          <p:nvPr>
            <p:ph type="body" sz="quarter" idx="27"/>
          </p:nvPr>
        </p:nvSpPr>
        <p:spPr/>
        <p:txBody>
          <a:bodyPr/>
          <a:lstStyle/>
          <a:p>
            <a:r>
              <a:rPr lang="en-US" altLang="ja-JP" dirty="0"/>
              <a:t>PROCESS 4</a:t>
            </a:r>
            <a:endParaRPr lang="ja-JP" altLang="en-US" dirty="0"/>
          </a:p>
        </p:txBody>
      </p:sp>
      <p:sp>
        <p:nvSpPr>
          <p:cNvPr id="26" name="テキスト プレースホルダー 25"/>
          <p:cNvSpPr>
            <a:spLocks noGrp="1"/>
          </p:cNvSpPr>
          <p:nvPr>
            <p:ph type="body" sz="quarter" idx="28"/>
          </p:nvPr>
        </p:nvSpPr>
        <p:spPr/>
        <p:txBody>
          <a:bodyPr/>
          <a:lstStyle/>
          <a:p>
            <a:r>
              <a:rPr lang="en-US" altLang="ja-JP" dirty="0"/>
              <a:t>Prodesset neglegentur et per, te alia consulatu qui, pro mollis splendide an. </a:t>
            </a:r>
            <a:endParaRPr kumimoji="1" lang="ja-JP" altLang="en-US" dirty="0"/>
          </a:p>
        </p:txBody>
      </p:sp>
      <p:sp>
        <p:nvSpPr>
          <p:cNvPr id="27" name="テキスト プレースホルダー 26"/>
          <p:cNvSpPr>
            <a:spLocks noGrp="1"/>
          </p:cNvSpPr>
          <p:nvPr>
            <p:ph type="body" sz="quarter" idx="29"/>
          </p:nvPr>
        </p:nvSpPr>
        <p:spPr/>
        <p:txBody>
          <a:bodyPr/>
          <a:lstStyle/>
          <a:p>
            <a:r>
              <a:rPr lang="en-US" altLang="ja-JP" dirty="0"/>
              <a:t>PROCESS 5</a:t>
            </a:r>
            <a:endParaRPr lang="ja-JP" altLang="en-US" dirty="0"/>
          </a:p>
        </p:txBody>
      </p:sp>
      <p:sp>
        <p:nvSpPr>
          <p:cNvPr id="28" name="テキスト プレースホルダー 27"/>
          <p:cNvSpPr>
            <a:spLocks noGrp="1"/>
          </p:cNvSpPr>
          <p:nvPr>
            <p:ph type="body" sz="quarter" idx="30"/>
          </p:nvPr>
        </p:nvSpPr>
        <p:spPr/>
        <p:txBody>
          <a:bodyPr/>
          <a:lstStyle/>
          <a:p>
            <a:r>
              <a:rPr lang="en-US" altLang="ja-JP" dirty="0"/>
              <a:t>Sea eu delectus consetetur, pro intellegebat </a:t>
            </a:r>
            <a:r>
              <a:rPr lang="en-US" altLang="ja-JP" dirty="0" smtClean="0"/>
              <a:t>deterruisset.</a:t>
            </a:r>
            <a:endParaRPr kumimoji="1" lang="ja-JP" altLang="en-US" dirty="0"/>
          </a:p>
        </p:txBody>
      </p:sp>
      <p:sp>
        <p:nvSpPr>
          <p:cNvPr id="29" name="テキスト プレースホルダー 28"/>
          <p:cNvSpPr>
            <a:spLocks noGrp="1"/>
          </p:cNvSpPr>
          <p:nvPr>
            <p:ph type="body" sz="quarter" idx="31"/>
          </p:nvPr>
        </p:nvSpPr>
        <p:spPr/>
        <p:txBody>
          <a:bodyPr/>
          <a:lstStyle/>
          <a:p>
            <a:r>
              <a:rPr lang="en-US" altLang="ja-JP" dirty="0"/>
              <a:t>PROCESS 6</a:t>
            </a:r>
            <a:endParaRPr lang="ja-JP" altLang="en-US" dirty="0"/>
          </a:p>
        </p:txBody>
      </p:sp>
      <p:sp>
        <p:nvSpPr>
          <p:cNvPr id="30" name="テキスト プレースホルダー 29"/>
          <p:cNvSpPr>
            <a:spLocks noGrp="1"/>
          </p:cNvSpPr>
          <p:nvPr>
            <p:ph type="body" sz="quarter" idx="32"/>
          </p:nvPr>
        </p:nvSpPr>
        <p:spPr/>
        <p:txBody>
          <a:bodyPr/>
          <a:lstStyle/>
          <a:p>
            <a:r>
              <a:rPr lang="en-US" altLang="ja-JP" dirty="0"/>
              <a:t>Vix eu latine facilisis. Vis idque altera te, et stet eruditi iracundia per.</a:t>
            </a:r>
            <a:endParaRPr kumimoji="1" lang="ja-JP" altLang="en-US" dirty="0"/>
          </a:p>
        </p:txBody>
      </p:sp>
      <p:pic>
        <p:nvPicPr>
          <p:cNvPr id="35" name="図プレースホルダー 34"/>
          <p:cNvPicPr>
            <a:picLocks noGrp="1" noChangeAspect="1"/>
          </p:cNvPicPr>
          <p:nvPr>
            <p:ph type="pic" sz="quarter" idx="22"/>
          </p:nvPr>
        </p:nvPicPr>
        <p:blipFill>
          <a:blip r:embed="rId2" cstate="print">
            <a:extLst>
              <a:ext uri="{28A0092B-C50C-407E-A947-70E740481C1C}">
                <a14:useLocalDpi xmlns:a14="http://schemas.microsoft.com/office/drawing/2010/main" val="0"/>
              </a:ext>
            </a:extLst>
          </a:blip>
          <a:srcRect l="16403" r="16403"/>
          <a:stretch>
            <a:fillRect/>
          </a:stretch>
        </p:blipFill>
        <p:spPr/>
      </p:pic>
      <p:pic>
        <p:nvPicPr>
          <p:cNvPr id="37" name="図プレースホルダー 36"/>
          <p:cNvPicPr>
            <a:picLocks noGrp="1" noChangeAspect="1"/>
          </p:cNvPicPr>
          <p:nvPr>
            <p:ph type="pic" sz="quarter" idx="16"/>
          </p:nvPr>
        </p:nvPicPr>
        <p:blipFill>
          <a:blip r:embed="rId3" cstate="print">
            <a:extLst>
              <a:ext uri="{28A0092B-C50C-407E-A947-70E740481C1C}">
                <a14:useLocalDpi xmlns:a14="http://schemas.microsoft.com/office/drawing/2010/main" val="0"/>
              </a:ext>
            </a:extLst>
          </a:blip>
          <a:srcRect l="16403" r="16403"/>
          <a:stretch>
            <a:fillRect/>
          </a:stretch>
        </p:blipFill>
        <p:spPr/>
      </p:pic>
    </p:spTree>
    <p:extLst>
      <p:ext uri="{BB962C8B-B14F-4D97-AF65-F5344CB8AC3E}">
        <p14:creationId xmlns:p14="http://schemas.microsoft.com/office/powerpoint/2010/main" val="337389040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19168">
        <p15:prstTrans prst="peelOff"/>
      </p:transition>
    </mc:Choice>
    <mc:Fallback xmlns="">
      <p:transition spd="slow" advTm="19168">
        <p:fade/>
      </p:transition>
    </mc:Fallback>
  </mc:AlternateContent>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タイトル 14"/>
          <p:cNvSpPr>
            <a:spLocks noGrp="1"/>
          </p:cNvSpPr>
          <p:nvPr>
            <p:ph type="title"/>
          </p:nvPr>
        </p:nvSpPr>
        <p:spPr/>
        <p:txBody>
          <a:bodyPr/>
          <a:lstStyle/>
          <a:p>
            <a:r>
              <a:rPr kumimoji="1" lang="en-US" altLang="ja-JP" dirty="0" smtClean="0"/>
              <a:t>BACKGROUND</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F95F845C-B07D-424A-A6EA-96D8F4A7E4C5}" type="slidenum">
              <a:rPr lang="ja-JP" altLang="en-US" smtClean="0"/>
              <a:pPr/>
              <a:t>43</a:t>
            </a:fld>
            <a:endParaRPr lang="ja-JP" altLang="en-US"/>
          </a:p>
        </p:txBody>
      </p:sp>
      <p:sp>
        <p:nvSpPr>
          <p:cNvPr id="16" name="テキスト プレースホルダー 15"/>
          <p:cNvSpPr>
            <a:spLocks noGrp="1"/>
          </p:cNvSpPr>
          <p:nvPr>
            <p:ph type="body" sz="quarter" idx="12"/>
          </p:nvPr>
        </p:nvSpPr>
        <p:spPr/>
        <p:txBody>
          <a:bodyPr/>
          <a:lstStyle/>
          <a:p>
            <a:r>
              <a:rPr kumimoji="1" lang="en-US" altLang="ja-JP" dirty="0" smtClean="0"/>
              <a:t>7 Gears for Keywords</a:t>
            </a:r>
            <a:endParaRPr kumimoji="1" lang="ja-JP" altLang="en-US" dirty="0"/>
          </a:p>
        </p:txBody>
      </p:sp>
      <p:sp>
        <p:nvSpPr>
          <p:cNvPr id="18" name="テキスト プレースホルダー 17"/>
          <p:cNvSpPr>
            <a:spLocks noGrp="1"/>
          </p:cNvSpPr>
          <p:nvPr>
            <p:ph type="body" sz="quarter" idx="20"/>
          </p:nvPr>
        </p:nvSpPr>
        <p:spPr/>
        <p:txBody>
          <a:bodyPr/>
          <a:lstStyle/>
          <a:p>
            <a:r>
              <a:rPr lang="en-US" altLang="ja-JP" dirty="0"/>
              <a:t>Eam iuvaret ponderum adversarium id, luptatum nominati iracundia his et. Vim omnesque persecuti intellegam ut, et iudicabit sententiae sea. At eos duis legimus nominati, ne clita saperet splendide eos. Cum iriure fabulas facilisi ea, eum ad vidit denique instructior. Quo eripuit conclusionemque an</a:t>
            </a:r>
            <a:r>
              <a:rPr lang="en-US" altLang="ja-JP" dirty="0" smtClean="0"/>
              <a:t>.</a:t>
            </a:r>
            <a:endParaRPr lang="en-US" altLang="ja-JP" dirty="0"/>
          </a:p>
        </p:txBody>
      </p:sp>
      <p:sp>
        <p:nvSpPr>
          <p:cNvPr id="17" name="テキスト プレースホルダー 16"/>
          <p:cNvSpPr>
            <a:spLocks noGrp="1"/>
          </p:cNvSpPr>
          <p:nvPr>
            <p:ph type="body" sz="quarter" idx="13"/>
          </p:nvPr>
        </p:nvSpPr>
        <p:spPr/>
        <p:txBody>
          <a:bodyPr/>
          <a:lstStyle/>
          <a:p>
            <a:r>
              <a:rPr kumimoji="1" lang="en-US" altLang="ja-JP" dirty="0" smtClean="0"/>
              <a:t>SPECIALIST</a:t>
            </a:r>
            <a:endParaRPr kumimoji="1" lang="ja-JP" altLang="en-US" dirty="0"/>
          </a:p>
        </p:txBody>
      </p:sp>
      <p:sp>
        <p:nvSpPr>
          <p:cNvPr id="19" name="テキスト プレースホルダー 18"/>
          <p:cNvSpPr>
            <a:spLocks noGrp="1"/>
          </p:cNvSpPr>
          <p:nvPr>
            <p:ph type="body" sz="quarter" idx="21"/>
          </p:nvPr>
        </p:nvSpPr>
        <p:spPr/>
        <p:txBody>
          <a:bodyPr/>
          <a:lstStyle/>
          <a:p>
            <a:r>
              <a:rPr kumimoji="1" lang="en-US" altLang="ja-JP" dirty="0" smtClean="0"/>
              <a:t>TECHNOLOGY</a:t>
            </a:r>
            <a:endParaRPr kumimoji="1" lang="ja-JP" altLang="en-US" dirty="0"/>
          </a:p>
        </p:txBody>
      </p:sp>
      <p:sp>
        <p:nvSpPr>
          <p:cNvPr id="20" name="テキスト プレースホルダー 19"/>
          <p:cNvSpPr>
            <a:spLocks noGrp="1"/>
          </p:cNvSpPr>
          <p:nvPr>
            <p:ph type="body" sz="quarter" idx="22"/>
          </p:nvPr>
        </p:nvSpPr>
        <p:spPr/>
        <p:txBody>
          <a:bodyPr/>
          <a:lstStyle/>
          <a:p>
            <a:r>
              <a:rPr kumimoji="1" lang="en-US" altLang="ja-JP" dirty="0" smtClean="0"/>
              <a:t>Passion</a:t>
            </a:r>
            <a:endParaRPr kumimoji="1" lang="ja-JP" altLang="en-US" dirty="0"/>
          </a:p>
        </p:txBody>
      </p:sp>
      <p:sp>
        <p:nvSpPr>
          <p:cNvPr id="21" name="テキスト プレースホルダー 20"/>
          <p:cNvSpPr>
            <a:spLocks noGrp="1"/>
          </p:cNvSpPr>
          <p:nvPr>
            <p:ph type="body" sz="quarter" idx="23"/>
          </p:nvPr>
        </p:nvSpPr>
        <p:spPr/>
        <p:txBody>
          <a:bodyPr/>
          <a:lstStyle/>
          <a:p>
            <a:r>
              <a:rPr kumimoji="1" lang="en-US" altLang="ja-JP" dirty="0" smtClean="0"/>
              <a:t>KNOWLEDGE</a:t>
            </a:r>
            <a:endParaRPr kumimoji="1" lang="ja-JP" altLang="en-US" dirty="0"/>
          </a:p>
        </p:txBody>
      </p:sp>
      <p:sp>
        <p:nvSpPr>
          <p:cNvPr id="22" name="テキスト プレースホルダー 21"/>
          <p:cNvSpPr>
            <a:spLocks noGrp="1"/>
          </p:cNvSpPr>
          <p:nvPr>
            <p:ph type="body" sz="quarter" idx="24"/>
          </p:nvPr>
        </p:nvSpPr>
        <p:spPr/>
        <p:txBody>
          <a:bodyPr/>
          <a:lstStyle/>
          <a:p>
            <a:r>
              <a:rPr kumimoji="1" lang="en-US" altLang="ja-JP" dirty="0" smtClean="0"/>
              <a:t>EXPERIENCE</a:t>
            </a:r>
            <a:endParaRPr kumimoji="1" lang="ja-JP" altLang="en-US" dirty="0"/>
          </a:p>
        </p:txBody>
      </p:sp>
      <p:sp>
        <p:nvSpPr>
          <p:cNvPr id="23" name="テキスト プレースホルダー 22"/>
          <p:cNvSpPr>
            <a:spLocks noGrp="1"/>
          </p:cNvSpPr>
          <p:nvPr>
            <p:ph type="body" sz="quarter" idx="25"/>
          </p:nvPr>
        </p:nvSpPr>
        <p:spPr/>
        <p:txBody>
          <a:bodyPr/>
          <a:lstStyle/>
          <a:p>
            <a:r>
              <a:rPr kumimoji="1" lang="en-US" altLang="ja-JP" dirty="0" smtClean="0"/>
              <a:t>ACHIEMENT</a:t>
            </a:r>
            <a:endParaRPr kumimoji="1" lang="ja-JP" altLang="en-US" dirty="0"/>
          </a:p>
        </p:txBody>
      </p:sp>
      <p:sp>
        <p:nvSpPr>
          <p:cNvPr id="24" name="テキスト プレースホルダー 23"/>
          <p:cNvSpPr>
            <a:spLocks noGrp="1"/>
          </p:cNvSpPr>
          <p:nvPr>
            <p:ph type="body" sz="quarter" idx="26"/>
          </p:nvPr>
        </p:nvSpPr>
        <p:spPr/>
        <p:txBody>
          <a:bodyPr/>
          <a:lstStyle/>
          <a:p>
            <a:r>
              <a:rPr kumimoji="1" lang="en-US" altLang="ja-JP" dirty="0" smtClean="0"/>
              <a:t>INTELLIGENCE</a:t>
            </a:r>
            <a:endParaRPr kumimoji="1" lang="ja-JP" altLang="en-US" dirty="0"/>
          </a:p>
        </p:txBody>
      </p:sp>
    </p:spTree>
    <p:extLst>
      <p:ext uri="{BB962C8B-B14F-4D97-AF65-F5344CB8AC3E}">
        <p14:creationId xmlns:p14="http://schemas.microsoft.com/office/powerpoint/2010/main" val="1259728683"/>
      </p:ext>
    </p:extLst>
  </p:cSld>
  <p:clrMapOvr>
    <a:masterClrMapping/>
  </p:clrMapOvr>
  <mc:AlternateContent xmlns:mc="http://schemas.openxmlformats.org/markup-compatibility/2006" xmlns:p14="http://schemas.microsoft.com/office/powerpoint/2010/main">
    <mc:Choice Requires="p14">
      <p:transition spd="slow" p14:dur="800" advTm="10118">
        <p14:flythrough/>
      </p:transition>
    </mc:Choice>
    <mc:Fallback xmlns="">
      <p:transition spd="slow" advTm="10118">
        <p:fade/>
      </p:transition>
    </mc:Fallback>
  </mc:AlternateContent>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タイトル 31"/>
          <p:cNvSpPr>
            <a:spLocks noGrp="1"/>
          </p:cNvSpPr>
          <p:nvPr>
            <p:ph type="title"/>
          </p:nvPr>
        </p:nvSpPr>
        <p:spPr/>
        <p:txBody>
          <a:bodyPr/>
          <a:lstStyle/>
          <a:p>
            <a:r>
              <a:rPr lang="en-US" altLang="ja-JP" dirty="0"/>
              <a:t>BACKGROUND</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dirty="0"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F95F845C-B07D-424A-A6EA-96D8F4A7E4C5}" type="slidenum">
              <a:rPr lang="ja-JP" altLang="en-US" smtClean="0"/>
              <a:pPr/>
              <a:t>44</a:t>
            </a:fld>
            <a:endParaRPr lang="ja-JP" altLang="en-US"/>
          </a:p>
        </p:txBody>
      </p:sp>
      <p:sp>
        <p:nvSpPr>
          <p:cNvPr id="33" name="テキスト プレースホルダー 32"/>
          <p:cNvSpPr>
            <a:spLocks noGrp="1"/>
          </p:cNvSpPr>
          <p:nvPr>
            <p:ph type="body" sz="quarter" idx="12"/>
          </p:nvPr>
        </p:nvSpPr>
        <p:spPr/>
        <p:txBody>
          <a:bodyPr/>
          <a:lstStyle/>
          <a:p>
            <a:r>
              <a:rPr lang="en-US" altLang="ja-JP" dirty="0" smtClean="0"/>
              <a:t>Simple 2 Columns</a:t>
            </a:r>
            <a:endParaRPr lang="ja-JP" altLang="en-US" dirty="0"/>
          </a:p>
        </p:txBody>
      </p:sp>
      <p:sp>
        <p:nvSpPr>
          <p:cNvPr id="34" name="テキスト プレースホルダー 33"/>
          <p:cNvSpPr>
            <a:spLocks noGrp="1"/>
          </p:cNvSpPr>
          <p:nvPr>
            <p:ph type="body" sz="quarter" idx="13"/>
          </p:nvPr>
        </p:nvSpPr>
        <p:spPr/>
        <p:txBody>
          <a:bodyPr/>
          <a:lstStyle/>
          <a:p>
            <a:r>
              <a:rPr lang="en-US" altLang="ja-JP" dirty="0" smtClean="0"/>
              <a:t>Long Term Experience</a:t>
            </a:r>
            <a:endParaRPr kumimoji="1" lang="ja-JP" altLang="en-US" dirty="0"/>
          </a:p>
        </p:txBody>
      </p:sp>
      <p:sp>
        <p:nvSpPr>
          <p:cNvPr id="35" name="テキスト プレースホルダー 34"/>
          <p:cNvSpPr>
            <a:spLocks noGrp="1"/>
          </p:cNvSpPr>
          <p:nvPr>
            <p:ph type="body" sz="quarter" idx="14"/>
          </p:nvPr>
        </p:nvSpPr>
        <p:spPr/>
        <p:txBody>
          <a:bodyPr/>
          <a:lstStyle/>
          <a:p>
            <a:r>
              <a:rPr lang="en-US" altLang="ja-JP" dirty="0"/>
              <a:t>No interesset temporibus sea, nam labore tacimates argumentum no, mazim saepe impetus sit id. Partem possim vocibus pro ex. Cu evertitur conceptam consetetur eos, eum ignota eripuit ex, at justo pertinacia his. Et verterem singulis est, mei id detracto maiestatis consectetuer. Ut nisl inciderint qui, ea hinc deleniti delectus ius.</a:t>
            </a:r>
            <a:endParaRPr kumimoji="1" lang="ja-JP" altLang="en-US" dirty="0"/>
          </a:p>
        </p:txBody>
      </p:sp>
      <p:sp>
        <p:nvSpPr>
          <p:cNvPr id="36" name="テキスト プレースホルダー 35"/>
          <p:cNvSpPr>
            <a:spLocks noGrp="1"/>
          </p:cNvSpPr>
          <p:nvPr>
            <p:ph type="body" sz="quarter" idx="15"/>
          </p:nvPr>
        </p:nvSpPr>
        <p:spPr/>
        <p:txBody>
          <a:bodyPr/>
          <a:lstStyle/>
          <a:p>
            <a:r>
              <a:rPr lang="en-US" altLang="ja-JP" dirty="0" smtClean="0"/>
              <a:t>Huge Knowledge</a:t>
            </a:r>
            <a:endParaRPr lang="ja-JP" altLang="en-US" dirty="0"/>
          </a:p>
        </p:txBody>
      </p:sp>
      <p:sp>
        <p:nvSpPr>
          <p:cNvPr id="37" name="テキスト プレースホルダー 36"/>
          <p:cNvSpPr>
            <a:spLocks noGrp="1"/>
          </p:cNvSpPr>
          <p:nvPr>
            <p:ph type="body" sz="quarter" idx="16"/>
          </p:nvPr>
        </p:nvSpPr>
        <p:spPr/>
        <p:txBody>
          <a:bodyPr/>
          <a:lstStyle/>
          <a:p>
            <a:r>
              <a:rPr lang="en-US" altLang="ja-JP" dirty="0"/>
              <a:t>An simul albucius appareat vel, his vide vocent salutandi te, vim wisi dicant ex. At illum scripta percipit ius, eos te conceptam temporibus cotidieque. Pri id error vitae, posse ludus sanctus nec ea. Has deserunt adipiscing ad, cum forensibus dissentiet efficiantur at. Regione assentior est cu, mel et possim definiebas. Eam illum patrioque in.</a:t>
            </a:r>
            <a:endParaRPr kumimoji="1" lang="ja-JP" altLang="en-US" dirty="0"/>
          </a:p>
        </p:txBody>
      </p:sp>
    </p:spTree>
    <p:extLst>
      <p:ext uri="{BB962C8B-B14F-4D97-AF65-F5344CB8AC3E}">
        <p14:creationId xmlns:p14="http://schemas.microsoft.com/office/powerpoint/2010/main" val="344907881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7301">
        <p15:prstTrans prst="peelOff"/>
      </p:transition>
    </mc:Choice>
    <mc:Fallback xmlns="">
      <p:transition spd="slow" advTm="7301">
        <p:fade/>
      </p:transition>
    </mc:Fallback>
  </mc:AlternateContent>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タイトル 12"/>
          <p:cNvSpPr>
            <a:spLocks noGrp="1"/>
          </p:cNvSpPr>
          <p:nvPr>
            <p:ph type="title"/>
          </p:nvPr>
        </p:nvSpPr>
        <p:spPr/>
        <p:txBody>
          <a:bodyPr/>
          <a:lstStyle/>
          <a:p>
            <a:r>
              <a:rPr lang="en-US" altLang="ja-JP" dirty="0" smtClean="0"/>
              <a:t>SOLUTIONS</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dirty="0"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F95F845C-B07D-424A-A6EA-96D8F4A7E4C5}" type="slidenum">
              <a:rPr lang="ja-JP" altLang="en-US" smtClean="0"/>
              <a:pPr/>
              <a:t>45</a:t>
            </a:fld>
            <a:endParaRPr lang="ja-JP" altLang="en-US"/>
          </a:p>
        </p:txBody>
      </p:sp>
      <p:sp>
        <p:nvSpPr>
          <p:cNvPr id="14" name="テキスト プレースホルダー 13"/>
          <p:cNvSpPr>
            <a:spLocks noGrp="1"/>
          </p:cNvSpPr>
          <p:nvPr>
            <p:ph type="body" sz="quarter" idx="12"/>
          </p:nvPr>
        </p:nvSpPr>
        <p:spPr/>
        <p:txBody>
          <a:bodyPr/>
          <a:lstStyle/>
          <a:p>
            <a:r>
              <a:rPr lang="en-US" altLang="ja-JP" dirty="0" smtClean="0"/>
              <a:t>Circle Infographic for Looping Flow</a:t>
            </a:r>
            <a:endParaRPr lang="ja-JP" altLang="en-US" dirty="0"/>
          </a:p>
        </p:txBody>
      </p:sp>
      <p:sp>
        <p:nvSpPr>
          <p:cNvPr id="16" name="テキスト プレースホルダー 15"/>
          <p:cNvSpPr>
            <a:spLocks noGrp="1"/>
          </p:cNvSpPr>
          <p:nvPr>
            <p:ph type="body" sz="quarter" idx="31"/>
          </p:nvPr>
        </p:nvSpPr>
        <p:spPr/>
        <p:txBody>
          <a:bodyPr/>
          <a:lstStyle/>
          <a:p>
            <a:r>
              <a:rPr lang="en-US" altLang="ja-JP" dirty="0"/>
              <a:t>Te nec deleniti definiebas. Nobis noster quaeque qui ne, id tollit doming vix. Ut quod vide sed. Ad primis labores eum. At pri augue possim.</a:t>
            </a:r>
            <a:endParaRPr kumimoji="1" lang="ja-JP" altLang="en-US" dirty="0"/>
          </a:p>
        </p:txBody>
      </p:sp>
      <p:sp>
        <p:nvSpPr>
          <p:cNvPr id="17" name="テキスト プレースホルダー 16"/>
          <p:cNvSpPr>
            <a:spLocks noGrp="1"/>
          </p:cNvSpPr>
          <p:nvPr>
            <p:ph type="body" sz="quarter" idx="32"/>
          </p:nvPr>
        </p:nvSpPr>
        <p:spPr/>
        <p:txBody>
          <a:bodyPr/>
          <a:lstStyle/>
          <a:p>
            <a:r>
              <a:rPr lang="en-US" altLang="ja-JP" dirty="0" smtClean="0"/>
              <a:t>RESEARCH &amp; ANALYZE</a:t>
            </a:r>
            <a:endParaRPr kumimoji="1" lang="ja-JP" altLang="en-US" dirty="0"/>
          </a:p>
        </p:txBody>
      </p:sp>
      <p:sp>
        <p:nvSpPr>
          <p:cNvPr id="18" name="テキスト プレースホルダー 17"/>
          <p:cNvSpPr>
            <a:spLocks noGrp="1"/>
          </p:cNvSpPr>
          <p:nvPr>
            <p:ph type="body" sz="quarter" idx="33"/>
          </p:nvPr>
        </p:nvSpPr>
        <p:spPr/>
        <p:txBody>
          <a:bodyPr/>
          <a:lstStyle/>
          <a:p>
            <a:r>
              <a:rPr lang="en-US" altLang="ja-JP" dirty="0"/>
              <a:t>Usu eu vitae honestatis quaerendum. Nostrud invenire splendide cu est. Persius reformidans sea te, utinam fierent usu ne, ut pri facer luptatum neglegentur.</a:t>
            </a:r>
            <a:endParaRPr kumimoji="1" lang="ja-JP" altLang="en-US" dirty="0"/>
          </a:p>
        </p:txBody>
      </p:sp>
      <p:sp>
        <p:nvSpPr>
          <p:cNvPr id="19" name="テキスト プレースホルダー 18"/>
          <p:cNvSpPr>
            <a:spLocks noGrp="1"/>
          </p:cNvSpPr>
          <p:nvPr>
            <p:ph type="body" sz="quarter" idx="34"/>
          </p:nvPr>
        </p:nvSpPr>
        <p:spPr/>
        <p:txBody>
          <a:bodyPr/>
          <a:lstStyle/>
          <a:p>
            <a:r>
              <a:rPr lang="en-US" altLang="ja-JP" dirty="0" smtClean="0"/>
              <a:t>BRAIN STORMING</a:t>
            </a:r>
            <a:endParaRPr kumimoji="1" lang="ja-JP" altLang="en-US" dirty="0"/>
          </a:p>
        </p:txBody>
      </p:sp>
      <p:sp>
        <p:nvSpPr>
          <p:cNvPr id="20" name="テキスト プレースホルダー 19"/>
          <p:cNvSpPr>
            <a:spLocks noGrp="1"/>
          </p:cNvSpPr>
          <p:nvPr>
            <p:ph type="body" sz="quarter" idx="35"/>
          </p:nvPr>
        </p:nvSpPr>
        <p:spPr/>
        <p:txBody>
          <a:bodyPr/>
          <a:lstStyle/>
          <a:p>
            <a:r>
              <a:rPr lang="en-US" altLang="ja-JP" dirty="0"/>
              <a:t>Dico rationibus mel cu. Mel ea magna iusto rationibus, eu duo eros consul placerat. Ut affert legere qui, ut vide alienum ius, ea mei solum delenit offendit.</a:t>
            </a:r>
            <a:endParaRPr kumimoji="1" lang="ja-JP" altLang="en-US" dirty="0"/>
          </a:p>
        </p:txBody>
      </p:sp>
      <p:sp>
        <p:nvSpPr>
          <p:cNvPr id="21" name="テキスト プレースホルダー 20"/>
          <p:cNvSpPr>
            <a:spLocks noGrp="1"/>
          </p:cNvSpPr>
          <p:nvPr>
            <p:ph type="body" sz="quarter" idx="36"/>
          </p:nvPr>
        </p:nvSpPr>
        <p:spPr/>
        <p:txBody>
          <a:bodyPr/>
          <a:lstStyle/>
          <a:p>
            <a:r>
              <a:rPr kumimoji="1" lang="en-US" altLang="ja-JP" dirty="0" smtClean="0"/>
              <a:t>EVALUATE &amp; REVISE</a:t>
            </a:r>
            <a:endParaRPr kumimoji="1" lang="ja-JP" altLang="en-US" dirty="0"/>
          </a:p>
        </p:txBody>
      </p:sp>
      <p:sp>
        <p:nvSpPr>
          <p:cNvPr id="22" name="テキスト プレースホルダー 21"/>
          <p:cNvSpPr>
            <a:spLocks noGrp="1"/>
          </p:cNvSpPr>
          <p:nvPr>
            <p:ph type="body" sz="quarter" idx="37"/>
          </p:nvPr>
        </p:nvSpPr>
        <p:spPr/>
        <p:txBody>
          <a:bodyPr/>
          <a:lstStyle/>
          <a:p>
            <a:r>
              <a:rPr lang="en-US" altLang="ja-JP" dirty="0"/>
              <a:t>Mundi utamur impedit ut vel, nullam accusam nec ex. Lobortis vulputate te vim, pro ad homero iudicabit. Sit sumo everti vidisse cu.</a:t>
            </a:r>
            <a:endParaRPr kumimoji="1" lang="ja-JP" altLang="en-US" dirty="0"/>
          </a:p>
        </p:txBody>
      </p:sp>
      <p:sp>
        <p:nvSpPr>
          <p:cNvPr id="23" name="テキスト プレースホルダー 22"/>
          <p:cNvSpPr>
            <a:spLocks noGrp="1"/>
          </p:cNvSpPr>
          <p:nvPr>
            <p:ph type="body" sz="quarter" idx="38"/>
          </p:nvPr>
        </p:nvSpPr>
        <p:spPr/>
        <p:txBody>
          <a:bodyPr/>
          <a:lstStyle/>
          <a:p>
            <a:r>
              <a:rPr kumimoji="1" lang="en-US" altLang="ja-JP" dirty="0" smtClean="0"/>
              <a:t>DESIGN &amp; CREATE</a:t>
            </a:r>
            <a:endParaRPr kumimoji="1" lang="ja-JP" altLang="en-US" dirty="0"/>
          </a:p>
        </p:txBody>
      </p:sp>
      <p:sp>
        <p:nvSpPr>
          <p:cNvPr id="24" name="テキスト プレースホルダー 23"/>
          <p:cNvSpPr>
            <a:spLocks noGrp="1"/>
          </p:cNvSpPr>
          <p:nvPr>
            <p:ph type="body" sz="quarter" idx="39"/>
          </p:nvPr>
        </p:nvSpPr>
        <p:spPr/>
        <p:txBody>
          <a:bodyPr/>
          <a:lstStyle/>
          <a:p>
            <a:r>
              <a:rPr lang="en-US" altLang="ja-JP" dirty="0" smtClean="0"/>
              <a:t>Loop</a:t>
            </a:r>
            <a:endParaRPr kumimoji="1" lang="ja-JP" altLang="en-US" dirty="0"/>
          </a:p>
        </p:txBody>
      </p:sp>
      <p:pic>
        <p:nvPicPr>
          <p:cNvPr id="32" name="図プレースホルダー 31"/>
          <p:cNvPicPr>
            <a:picLocks noGrp="1" noChangeAspect="1"/>
          </p:cNvPicPr>
          <p:nvPr>
            <p:ph type="pic" sz="quarter" idx="41"/>
          </p:nvPr>
        </p:nvPicPr>
        <p:blipFill>
          <a:blip r:embed="rId2" cstate="print">
            <a:extLst>
              <a:ext uri="{28A0092B-C50C-407E-A947-70E740481C1C}">
                <a14:useLocalDpi xmlns:a14="http://schemas.microsoft.com/office/drawing/2010/main" val="0"/>
              </a:ext>
            </a:extLst>
          </a:blip>
          <a:srcRect l="16211" r="16211"/>
          <a:stretch>
            <a:fillRect/>
          </a:stretch>
        </p:blipFill>
        <p:spPr/>
      </p:pic>
      <p:pic>
        <p:nvPicPr>
          <p:cNvPr id="35" name="図プレースホルダー 34"/>
          <p:cNvPicPr>
            <a:picLocks noGrp="1" noChangeAspect="1"/>
          </p:cNvPicPr>
          <p:nvPr>
            <p:ph type="pic" sz="quarter" idx="42"/>
          </p:nvPr>
        </p:nvPicPr>
        <p:blipFill>
          <a:blip r:embed="rId3" cstate="print">
            <a:extLst>
              <a:ext uri="{28A0092B-C50C-407E-A947-70E740481C1C}">
                <a14:useLocalDpi xmlns:a14="http://schemas.microsoft.com/office/drawing/2010/main" val="0"/>
              </a:ext>
            </a:extLst>
          </a:blip>
          <a:srcRect l="16211" r="16211"/>
          <a:stretch>
            <a:fillRect/>
          </a:stretch>
        </p:blipFill>
        <p:spPr/>
      </p:pic>
      <p:pic>
        <p:nvPicPr>
          <p:cNvPr id="30" name="図プレースホルダー 29"/>
          <p:cNvPicPr>
            <a:picLocks noGrp="1" noChangeAspect="1"/>
          </p:cNvPicPr>
          <p:nvPr>
            <p:ph type="pic" sz="quarter" idx="17"/>
          </p:nvPr>
        </p:nvPicPr>
        <p:blipFill>
          <a:blip r:embed="rId4" cstate="print">
            <a:extLst>
              <a:ext uri="{28A0092B-C50C-407E-A947-70E740481C1C}">
                <a14:useLocalDpi xmlns:a14="http://schemas.microsoft.com/office/drawing/2010/main" val="0"/>
              </a:ext>
            </a:extLst>
          </a:blip>
          <a:srcRect l="16117" r="16117"/>
          <a:stretch>
            <a:fillRect/>
          </a:stretch>
        </p:blipFill>
        <p:spPr/>
      </p:pic>
      <p:pic>
        <p:nvPicPr>
          <p:cNvPr id="34" name="図プレースホルダー 33"/>
          <p:cNvPicPr>
            <a:picLocks noGrp="1" noChangeAspect="1"/>
          </p:cNvPicPr>
          <p:nvPr>
            <p:ph type="pic" sz="quarter" idx="40"/>
          </p:nvPr>
        </p:nvPicPr>
        <p:blipFill>
          <a:blip r:embed="rId5" cstate="print">
            <a:extLst>
              <a:ext uri="{28A0092B-C50C-407E-A947-70E740481C1C}">
                <a14:useLocalDpi xmlns:a14="http://schemas.microsoft.com/office/drawing/2010/main" val="0"/>
              </a:ext>
            </a:extLst>
          </a:blip>
          <a:srcRect l="16211" r="16211"/>
          <a:stretch>
            <a:fillRect/>
          </a:stretch>
        </p:blipFill>
        <p:spPr/>
      </p:pic>
    </p:spTree>
    <p:extLst>
      <p:ext uri="{BB962C8B-B14F-4D97-AF65-F5344CB8AC3E}">
        <p14:creationId xmlns:p14="http://schemas.microsoft.com/office/powerpoint/2010/main" val="40362727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16573">
        <p15:prstTrans prst="peelOff"/>
      </p:transition>
    </mc:Choice>
    <mc:Fallback xmlns="">
      <p:transition spd="slow" advTm="16573">
        <p:fade/>
      </p:transition>
    </mc:Fallback>
  </mc:AlternateContent>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図プレースホルダー 2"/>
          <p:cNvSpPr>
            <a:spLocks noGrp="1"/>
          </p:cNvSpPr>
          <p:nvPr>
            <p:ph type="pic" sz="quarter" idx="10"/>
          </p:nvPr>
        </p:nvSpPr>
        <p:spPr/>
      </p:sp>
      <p:sp>
        <p:nvSpPr>
          <p:cNvPr id="10" name="テキスト プレースホルダー 9"/>
          <p:cNvSpPr>
            <a:spLocks noGrp="1"/>
          </p:cNvSpPr>
          <p:nvPr>
            <p:ph type="body" sz="quarter" idx="12"/>
          </p:nvPr>
        </p:nvSpPr>
        <p:spPr/>
        <p:txBody>
          <a:bodyPr/>
          <a:lstStyle/>
          <a:p>
            <a:r>
              <a:rPr lang="en-US" altLang="ja-JP" dirty="0" smtClean="0"/>
              <a:t> </a:t>
            </a:r>
            <a:endParaRPr lang="ja-JP" altLang="en-US" dirty="0"/>
          </a:p>
        </p:txBody>
      </p:sp>
      <p:sp>
        <p:nvSpPr>
          <p:cNvPr id="8" name="テキスト プレースホルダー 7"/>
          <p:cNvSpPr>
            <a:spLocks noGrp="1"/>
          </p:cNvSpPr>
          <p:nvPr>
            <p:ph type="body" sz="quarter" idx="11"/>
          </p:nvPr>
        </p:nvSpPr>
        <p:spPr/>
        <p:txBody>
          <a:bodyPr/>
          <a:lstStyle/>
          <a:p>
            <a:r>
              <a:rPr kumimoji="1" lang="en-US" altLang="ja-JP" dirty="0" smtClean="0"/>
              <a:t> </a:t>
            </a:r>
            <a:endParaRPr kumimoji="1" lang="ja-JP" altLang="en-US" dirty="0"/>
          </a:p>
        </p:txBody>
      </p:sp>
      <p:sp>
        <p:nvSpPr>
          <p:cNvPr id="4" name="タイトル 3"/>
          <p:cNvSpPr>
            <a:spLocks noGrp="1"/>
          </p:cNvSpPr>
          <p:nvPr>
            <p:ph type="title"/>
          </p:nvPr>
        </p:nvSpPr>
        <p:spPr/>
        <p:txBody>
          <a:bodyPr/>
          <a:lstStyle/>
          <a:p>
            <a:r>
              <a:rPr kumimoji="1" lang="en-US" altLang="ja-JP" dirty="0" smtClean="0"/>
              <a:t>ANALYSIS</a:t>
            </a:r>
            <a:endParaRPr kumimoji="1" lang="ja-JP" altLang="en-US" dirty="0"/>
          </a:p>
        </p:txBody>
      </p:sp>
      <p:sp>
        <p:nvSpPr>
          <p:cNvPr id="13" name="テキスト プレースホルダー 12"/>
          <p:cNvSpPr>
            <a:spLocks noGrp="1"/>
          </p:cNvSpPr>
          <p:nvPr>
            <p:ph type="body" sz="quarter" idx="13"/>
          </p:nvPr>
        </p:nvSpPr>
        <p:spPr/>
        <p:txBody>
          <a:bodyPr/>
          <a:lstStyle/>
          <a:p>
            <a:r>
              <a:rPr lang="en-US" altLang="ja-JP" dirty="0" smtClean="0"/>
              <a:t>Understand Market</a:t>
            </a:r>
            <a:endParaRPr lang="ja-JP" altLang="en-US" dirty="0"/>
          </a:p>
          <a:p>
            <a:endParaRPr kumimoji="1" lang="ja-JP" altLang="en-US" dirty="0"/>
          </a:p>
        </p:txBody>
      </p:sp>
    </p:spTree>
    <p:extLst>
      <p:ext uri="{BB962C8B-B14F-4D97-AF65-F5344CB8AC3E}">
        <p14:creationId xmlns:p14="http://schemas.microsoft.com/office/powerpoint/2010/main" val="2116436559"/>
      </p:ext>
    </p:extLst>
  </p:cSld>
  <p:clrMapOvr>
    <a:masterClrMapping/>
  </p:clrMapOvr>
  <mc:AlternateContent xmlns:mc="http://schemas.openxmlformats.org/markup-compatibility/2006" xmlns:p14="http://schemas.microsoft.com/office/powerpoint/2010/main">
    <mc:Choice Requires="p14">
      <p:transition spd="slow" p14:dur="1250" advTm="4354">
        <p14:flip dir="r"/>
      </p:transition>
    </mc:Choice>
    <mc:Fallback xmlns="">
      <p:transition spd="slow" advTm="4354">
        <p:fade/>
      </p:transition>
    </mc:Fallback>
  </mc:AlternateContent>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タイトル 6"/>
          <p:cNvSpPr>
            <a:spLocks noGrp="1"/>
          </p:cNvSpPr>
          <p:nvPr>
            <p:ph type="title"/>
          </p:nvPr>
        </p:nvSpPr>
        <p:spPr/>
        <p:txBody>
          <a:bodyPr/>
          <a:lstStyle/>
          <a:p>
            <a:r>
              <a:rPr lang="en-US" altLang="ja-JP" dirty="0" smtClean="0"/>
              <a:t>CUSTOM BAR CHART 1</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F95F845C-B07D-424A-A6EA-96D8F4A7E4C5}" type="slidenum">
              <a:rPr lang="ja-JP" altLang="en-US" smtClean="0"/>
              <a:pPr/>
              <a:t>47</a:t>
            </a:fld>
            <a:endParaRPr lang="ja-JP" altLang="en-US"/>
          </a:p>
        </p:txBody>
      </p:sp>
      <p:sp>
        <p:nvSpPr>
          <p:cNvPr id="8" name="テキスト プレースホルダー 7"/>
          <p:cNvSpPr>
            <a:spLocks noGrp="1"/>
          </p:cNvSpPr>
          <p:nvPr>
            <p:ph type="body" sz="quarter" idx="12"/>
          </p:nvPr>
        </p:nvSpPr>
        <p:spPr/>
        <p:txBody>
          <a:bodyPr/>
          <a:lstStyle/>
          <a:p>
            <a:r>
              <a:rPr lang="en-US" altLang="ja-JP" dirty="0" smtClean="0"/>
              <a:t>This Layout Is Not Defined by Slide Master</a:t>
            </a:r>
            <a:endParaRPr kumimoji="1" lang="ja-JP" altLang="en-US" dirty="0"/>
          </a:p>
        </p:txBody>
      </p:sp>
      <p:sp>
        <p:nvSpPr>
          <p:cNvPr id="26" name="円/楕円 25"/>
          <p:cNvSpPr/>
          <p:nvPr/>
        </p:nvSpPr>
        <p:spPr>
          <a:xfrm>
            <a:off x="2983805" y="2811110"/>
            <a:ext cx="6832947" cy="1993900"/>
          </a:xfrm>
          <a:custGeom>
            <a:avLst/>
            <a:gdLst/>
            <a:ahLst/>
            <a:cxnLst/>
            <a:rect l="l" t="t" r="r" b="b"/>
            <a:pathLst>
              <a:path w="6832947" h="1993900">
                <a:moveTo>
                  <a:pt x="5835997" y="0"/>
                </a:moveTo>
                <a:cubicBezTo>
                  <a:pt x="6386597" y="0"/>
                  <a:pt x="6832947" y="446350"/>
                  <a:pt x="6832947" y="996950"/>
                </a:cubicBezTo>
                <a:cubicBezTo>
                  <a:pt x="6832947" y="1547550"/>
                  <a:pt x="6386597" y="1993900"/>
                  <a:pt x="5835997" y="1993900"/>
                </a:cubicBezTo>
                <a:cubicBezTo>
                  <a:pt x="5391749" y="1993900"/>
                  <a:pt x="5015367" y="1703328"/>
                  <a:pt x="4886920" y="1301750"/>
                </a:cubicBezTo>
                <a:lnTo>
                  <a:pt x="304800" y="1301750"/>
                </a:lnTo>
                <a:cubicBezTo>
                  <a:pt x="136464" y="1301750"/>
                  <a:pt x="0" y="1165286"/>
                  <a:pt x="0" y="996950"/>
                </a:cubicBezTo>
                <a:cubicBezTo>
                  <a:pt x="0" y="828614"/>
                  <a:pt x="136464" y="692150"/>
                  <a:pt x="304800" y="692150"/>
                </a:cubicBezTo>
                <a:lnTo>
                  <a:pt x="4886920" y="692150"/>
                </a:lnTo>
                <a:cubicBezTo>
                  <a:pt x="5015367" y="290573"/>
                  <a:pt x="5391749" y="0"/>
                  <a:pt x="5835997" y="0"/>
                </a:cubicBezTo>
                <a:close/>
              </a:path>
            </a:pathLst>
          </a:custGeom>
          <a:gradFill>
            <a:gsLst>
              <a:gs pos="1000">
                <a:schemeClr val="accent1">
                  <a:lumMod val="5000"/>
                  <a:lumOff val="95000"/>
                  <a:alpha val="71000"/>
                </a:schemeClr>
              </a:gs>
              <a:gs pos="63000">
                <a:schemeClr val="tx1">
                  <a:alpha val="7000"/>
                </a:schemeClr>
              </a:gs>
              <a:gs pos="83000">
                <a:schemeClr val="tx1">
                  <a:alpha val="10000"/>
                </a:schemeClr>
              </a:gs>
              <a:gs pos="100000">
                <a:schemeClr val="tx1">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角丸四角形 11"/>
          <p:cNvSpPr/>
          <p:nvPr/>
        </p:nvSpPr>
        <p:spPr>
          <a:xfrm>
            <a:off x="3441700" y="3556025"/>
            <a:ext cx="4395439" cy="504070"/>
          </a:xfrm>
          <a:prstGeom prst="roundRect">
            <a:avLst>
              <a:gd name="adj" fmla="val 50000"/>
            </a:avLst>
          </a:prstGeom>
          <a:gradFill>
            <a:gsLst>
              <a:gs pos="1000">
                <a:schemeClr val="accent1">
                  <a:lumMod val="5000"/>
                  <a:lumOff val="95000"/>
                  <a:alpha val="91000"/>
                </a:schemeClr>
              </a:gs>
              <a:gs pos="63000">
                <a:schemeClr val="tx1">
                  <a:alpha val="36000"/>
                </a:schemeClr>
              </a:gs>
              <a:gs pos="83000">
                <a:schemeClr val="tx1">
                  <a:alpha val="10000"/>
                </a:schemeClr>
              </a:gs>
              <a:gs pos="100000">
                <a:schemeClr val="tx1">
                  <a:alpha val="3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25" name="図 2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331958" y="3170890"/>
            <a:ext cx="991562" cy="670079"/>
          </a:xfrm>
          <a:prstGeom prst="rect">
            <a:avLst/>
          </a:prstGeom>
          <a:effectLst>
            <a:innerShdw blurRad="63500" dist="50800">
              <a:prstClr val="black">
                <a:alpha val="50000"/>
              </a:prstClr>
            </a:innerShdw>
          </a:effectLst>
        </p:spPr>
      </p:pic>
      <p:sp>
        <p:nvSpPr>
          <p:cNvPr id="30" name="テキスト ボックス 29"/>
          <p:cNvSpPr txBox="1"/>
          <p:nvPr/>
        </p:nvSpPr>
        <p:spPr>
          <a:xfrm>
            <a:off x="8129471" y="3840969"/>
            <a:ext cx="1396536" cy="523220"/>
          </a:xfrm>
          <a:prstGeom prst="rect">
            <a:avLst/>
          </a:prstGeom>
          <a:noFill/>
        </p:spPr>
        <p:txBody>
          <a:bodyPr wrap="none" rtlCol="0">
            <a:spAutoFit/>
          </a:bodyPr>
          <a:lstStyle/>
          <a:p>
            <a:pPr algn="ctr"/>
            <a:r>
              <a:rPr kumimoji="1" lang="en-US" altLang="ja-JP" sz="2800" dirty="0" smtClean="0">
                <a:solidFill>
                  <a:schemeClr val="accent2"/>
                </a:solidFill>
                <a:latin typeface="Bebas Neue Regular" pitchFamily="50" charset="0"/>
              </a:rPr>
              <a:t>PUBLISHING</a:t>
            </a:r>
            <a:endParaRPr kumimoji="1" lang="ja-JP" altLang="en-US" sz="2800" dirty="0">
              <a:solidFill>
                <a:schemeClr val="accent2"/>
              </a:solidFill>
              <a:latin typeface="Bebas Neue Regular" pitchFamily="50" charset="0"/>
            </a:endParaRPr>
          </a:p>
        </p:txBody>
      </p:sp>
      <p:sp>
        <p:nvSpPr>
          <p:cNvPr id="31" name="角丸四角形 30"/>
          <p:cNvSpPr/>
          <p:nvPr/>
        </p:nvSpPr>
        <p:spPr>
          <a:xfrm>
            <a:off x="1790005" y="3503989"/>
            <a:ext cx="1079500" cy="596650"/>
          </a:xfrm>
          <a:prstGeom prst="roundRect">
            <a:avLst>
              <a:gd name="adj" fmla="val 50000"/>
            </a:avLst>
          </a:prstGeom>
          <a:gradFill>
            <a:gsLst>
              <a:gs pos="1000">
                <a:schemeClr val="accent1">
                  <a:lumMod val="5000"/>
                  <a:lumOff val="95000"/>
                  <a:alpha val="55000"/>
                </a:schemeClr>
              </a:gs>
              <a:gs pos="63000">
                <a:schemeClr val="tx1">
                  <a:alpha val="12000"/>
                </a:schemeClr>
              </a:gs>
              <a:gs pos="83000">
                <a:schemeClr val="tx1">
                  <a:alpha val="30000"/>
                </a:schemeClr>
              </a:gs>
              <a:gs pos="100000">
                <a:schemeClr val="tx1">
                  <a:alpha val="3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3" name="テキスト ボックス 32"/>
          <p:cNvSpPr txBox="1"/>
          <p:nvPr/>
        </p:nvSpPr>
        <p:spPr>
          <a:xfrm>
            <a:off x="1907203" y="3493229"/>
            <a:ext cx="845103" cy="584775"/>
          </a:xfrm>
          <a:prstGeom prst="rect">
            <a:avLst/>
          </a:prstGeom>
          <a:noFill/>
        </p:spPr>
        <p:txBody>
          <a:bodyPr wrap="none" rtlCol="0">
            <a:spAutoFit/>
          </a:bodyPr>
          <a:lstStyle/>
          <a:p>
            <a:pPr algn="ctr"/>
            <a:r>
              <a:rPr lang="en-US" altLang="ja-JP" dirty="0" smtClean="0"/>
              <a:t>91%</a:t>
            </a:r>
            <a:endParaRPr kumimoji="1" lang="ja-JP" altLang="en-US" dirty="0"/>
          </a:p>
        </p:txBody>
      </p:sp>
      <p:sp>
        <p:nvSpPr>
          <p:cNvPr id="48" name="円/楕円 25"/>
          <p:cNvSpPr/>
          <p:nvPr/>
        </p:nvSpPr>
        <p:spPr>
          <a:xfrm>
            <a:off x="2983805" y="5170312"/>
            <a:ext cx="6832947" cy="1993900"/>
          </a:xfrm>
          <a:custGeom>
            <a:avLst/>
            <a:gdLst/>
            <a:ahLst/>
            <a:cxnLst/>
            <a:rect l="l" t="t" r="r" b="b"/>
            <a:pathLst>
              <a:path w="6832947" h="1993900">
                <a:moveTo>
                  <a:pt x="5835997" y="0"/>
                </a:moveTo>
                <a:cubicBezTo>
                  <a:pt x="6386597" y="0"/>
                  <a:pt x="6832947" y="446350"/>
                  <a:pt x="6832947" y="996950"/>
                </a:cubicBezTo>
                <a:cubicBezTo>
                  <a:pt x="6832947" y="1547550"/>
                  <a:pt x="6386597" y="1993900"/>
                  <a:pt x="5835997" y="1993900"/>
                </a:cubicBezTo>
                <a:cubicBezTo>
                  <a:pt x="5391749" y="1993900"/>
                  <a:pt x="5015367" y="1703328"/>
                  <a:pt x="4886920" y="1301750"/>
                </a:cubicBezTo>
                <a:lnTo>
                  <a:pt x="304800" y="1301750"/>
                </a:lnTo>
                <a:cubicBezTo>
                  <a:pt x="136464" y="1301750"/>
                  <a:pt x="0" y="1165286"/>
                  <a:pt x="0" y="996950"/>
                </a:cubicBezTo>
                <a:cubicBezTo>
                  <a:pt x="0" y="828614"/>
                  <a:pt x="136464" y="692150"/>
                  <a:pt x="304800" y="692150"/>
                </a:cubicBezTo>
                <a:lnTo>
                  <a:pt x="4886920" y="692150"/>
                </a:lnTo>
                <a:cubicBezTo>
                  <a:pt x="5015367" y="290573"/>
                  <a:pt x="5391749" y="0"/>
                  <a:pt x="5835997" y="0"/>
                </a:cubicBezTo>
                <a:close/>
              </a:path>
            </a:pathLst>
          </a:custGeom>
          <a:gradFill>
            <a:gsLst>
              <a:gs pos="1000">
                <a:schemeClr val="accent1">
                  <a:lumMod val="5000"/>
                  <a:lumOff val="95000"/>
                  <a:alpha val="71000"/>
                </a:schemeClr>
              </a:gs>
              <a:gs pos="63000">
                <a:schemeClr val="tx1">
                  <a:alpha val="7000"/>
                </a:schemeClr>
              </a:gs>
              <a:gs pos="83000">
                <a:schemeClr val="tx1">
                  <a:alpha val="10000"/>
                </a:schemeClr>
              </a:gs>
              <a:gs pos="100000">
                <a:schemeClr val="tx1">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9" name="角丸四角形 48"/>
          <p:cNvSpPr/>
          <p:nvPr/>
        </p:nvSpPr>
        <p:spPr>
          <a:xfrm>
            <a:off x="3200401" y="5915227"/>
            <a:ext cx="4636738" cy="504070"/>
          </a:xfrm>
          <a:prstGeom prst="roundRect">
            <a:avLst>
              <a:gd name="adj" fmla="val 50000"/>
            </a:avLst>
          </a:prstGeom>
          <a:gradFill>
            <a:gsLst>
              <a:gs pos="1000">
                <a:schemeClr val="accent1">
                  <a:lumMod val="5000"/>
                  <a:lumOff val="95000"/>
                  <a:alpha val="91000"/>
                </a:schemeClr>
              </a:gs>
              <a:gs pos="63000">
                <a:schemeClr val="tx1">
                  <a:alpha val="36000"/>
                </a:schemeClr>
              </a:gs>
              <a:gs pos="83000">
                <a:schemeClr val="tx1">
                  <a:alpha val="10000"/>
                </a:schemeClr>
              </a:gs>
              <a:gs pos="100000">
                <a:schemeClr val="tx1">
                  <a:alpha val="3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50" name="図 49"/>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331958" y="5530092"/>
            <a:ext cx="991561" cy="670079"/>
          </a:xfrm>
          <a:prstGeom prst="rect">
            <a:avLst/>
          </a:prstGeom>
          <a:effectLst>
            <a:innerShdw blurRad="63500" dist="50800">
              <a:prstClr val="black">
                <a:alpha val="50000"/>
              </a:prstClr>
            </a:innerShdw>
          </a:effectLst>
        </p:spPr>
      </p:pic>
      <p:sp>
        <p:nvSpPr>
          <p:cNvPr id="51" name="テキスト ボックス 50"/>
          <p:cNvSpPr txBox="1"/>
          <p:nvPr/>
        </p:nvSpPr>
        <p:spPr>
          <a:xfrm>
            <a:off x="8127871" y="6200171"/>
            <a:ext cx="1399742" cy="523220"/>
          </a:xfrm>
          <a:prstGeom prst="rect">
            <a:avLst/>
          </a:prstGeom>
          <a:noFill/>
        </p:spPr>
        <p:txBody>
          <a:bodyPr wrap="none" rtlCol="0">
            <a:spAutoFit/>
          </a:bodyPr>
          <a:lstStyle/>
          <a:p>
            <a:pPr algn="ctr"/>
            <a:r>
              <a:rPr kumimoji="1" lang="en-US" altLang="ja-JP" sz="2800" dirty="0" smtClean="0">
                <a:solidFill>
                  <a:schemeClr val="accent2"/>
                </a:solidFill>
                <a:latin typeface="Bebas Neue Regular" pitchFamily="50" charset="0"/>
              </a:rPr>
              <a:t>PROMOTION</a:t>
            </a:r>
            <a:endParaRPr kumimoji="1" lang="ja-JP" altLang="en-US" sz="2800" dirty="0">
              <a:solidFill>
                <a:schemeClr val="accent2"/>
              </a:solidFill>
              <a:latin typeface="Bebas Neue Regular" pitchFamily="50" charset="0"/>
            </a:endParaRPr>
          </a:p>
        </p:txBody>
      </p:sp>
      <p:sp>
        <p:nvSpPr>
          <p:cNvPr id="52" name="角丸四角形 51"/>
          <p:cNvSpPr/>
          <p:nvPr/>
        </p:nvSpPr>
        <p:spPr>
          <a:xfrm>
            <a:off x="1790005" y="5863191"/>
            <a:ext cx="1079500" cy="596650"/>
          </a:xfrm>
          <a:prstGeom prst="roundRect">
            <a:avLst>
              <a:gd name="adj" fmla="val 50000"/>
            </a:avLst>
          </a:prstGeom>
          <a:gradFill>
            <a:gsLst>
              <a:gs pos="1000">
                <a:schemeClr val="accent1">
                  <a:lumMod val="5000"/>
                  <a:lumOff val="95000"/>
                  <a:alpha val="55000"/>
                </a:schemeClr>
              </a:gs>
              <a:gs pos="63000">
                <a:schemeClr val="tx1">
                  <a:alpha val="12000"/>
                </a:schemeClr>
              </a:gs>
              <a:gs pos="83000">
                <a:schemeClr val="tx1">
                  <a:alpha val="30000"/>
                </a:schemeClr>
              </a:gs>
              <a:gs pos="100000">
                <a:schemeClr val="tx1">
                  <a:alpha val="3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3" name="テキスト ボックス 52"/>
          <p:cNvSpPr txBox="1"/>
          <p:nvPr/>
        </p:nvSpPr>
        <p:spPr>
          <a:xfrm>
            <a:off x="1907203" y="5852431"/>
            <a:ext cx="845104" cy="584775"/>
          </a:xfrm>
          <a:prstGeom prst="rect">
            <a:avLst/>
          </a:prstGeom>
          <a:noFill/>
        </p:spPr>
        <p:txBody>
          <a:bodyPr wrap="none" rtlCol="0">
            <a:spAutoFit/>
          </a:bodyPr>
          <a:lstStyle/>
          <a:p>
            <a:pPr algn="ctr"/>
            <a:r>
              <a:rPr lang="en-US" altLang="ja-JP" dirty="0" smtClean="0"/>
              <a:t>97%</a:t>
            </a:r>
            <a:endParaRPr kumimoji="1" lang="ja-JP" altLang="en-US" dirty="0"/>
          </a:p>
        </p:txBody>
      </p:sp>
      <p:sp>
        <p:nvSpPr>
          <p:cNvPr id="55" name="円/楕円 25"/>
          <p:cNvSpPr/>
          <p:nvPr/>
        </p:nvSpPr>
        <p:spPr>
          <a:xfrm>
            <a:off x="2983805" y="7529513"/>
            <a:ext cx="6832947" cy="1993900"/>
          </a:xfrm>
          <a:custGeom>
            <a:avLst/>
            <a:gdLst/>
            <a:ahLst/>
            <a:cxnLst/>
            <a:rect l="l" t="t" r="r" b="b"/>
            <a:pathLst>
              <a:path w="6832947" h="1993900">
                <a:moveTo>
                  <a:pt x="5835997" y="0"/>
                </a:moveTo>
                <a:cubicBezTo>
                  <a:pt x="6386597" y="0"/>
                  <a:pt x="6832947" y="446350"/>
                  <a:pt x="6832947" y="996950"/>
                </a:cubicBezTo>
                <a:cubicBezTo>
                  <a:pt x="6832947" y="1547550"/>
                  <a:pt x="6386597" y="1993900"/>
                  <a:pt x="5835997" y="1993900"/>
                </a:cubicBezTo>
                <a:cubicBezTo>
                  <a:pt x="5391749" y="1993900"/>
                  <a:pt x="5015367" y="1703328"/>
                  <a:pt x="4886920" y="1301750"/>
                </a:cubicBezTo>
                <a:lnTo>
                  <a:pt x="304800" y="1301750"/>
                </a:lnTo>
                <a:cubicBezTo>
                  <a:pt x="136464" y="1301750"/>
                  <a:pt x="0" y="1165286"/>
                  <a:pt x="0" y="996950"/>
                </a:cubicBezTo>
                <a:cubicBezTo>
                  <a:pt x="0" y="828614"/>
                  <a:pt x="136464" y="692150"/>
                  <a:pt x="304800" y="692150"/>
                </a:cubicBezTo>
                <a:lnTo>
                  <a:pt x="4886920" y="692150"/>
                </a:lnTo>
                <a:cubicBezTo>
                  <a:pt x="5015367" y="290573"/>
                  <a:pt x="5391749" y="0"/>
                  <a:pt x="5835997" y="0"/>
                </a:cubicBezTo>
                <a:close/>
              </a:path>
            </a:pathLst>
          </a:custGeom>
          <a:gradFill>
            <a:gsLst>
              <a:gs pos="1000">
                <a:schemeClr val="accent1">
                  <a:lumMod val="5000"/>
                  <a:lumOff val="95000"/>
                  <a:alpha val="71000"/>
                </a:schemeClr>
              </a:gs>
              <a:gs pos="63000">
                <a:schemeClr val="tx1">
                  <a:alpha val="7000"/>
                </a:schemeClr>
              </a:gs>
              <a:gs pos="83000">
                <a:schemeClr val="tx1">
                  <a:alpha val="10000"/>
                </a:schemeClr>
              </a:gs>
              <a:gs pos="100000">
                <a:schemeClr val="tx1">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6" name="角丸四角形 55"/>
          <p:cNvSpPr/>
          <p:nvPr/>
        </p:nvSpPr>
        <p:spPr>
          <a:xfrm>
            <a:off x="3708399" y="8274428"/>
            <a:ext cx="4128739" cy="504070"/>
          </a:xfrm>
          <a:prstGeom prst="roundRect">
            <a:avLst>
              <a:gd name="adj" fmla="val 50000"/>
            </a:avLst>
          </a:prstGeom>
          <a:gradFill>
            <a:gsLst>
              <a:gs pos="1000">
                <a:schemeClr val="accent1">
                  <a:lumMod val="5000"/>
                  <a:lumOff val="95000"/>
                  <a:alpha val="91000"/>
                </a:schemeClr>
              </a:gs>
              <a:gs pos="63000">
                <a:schemeClr val="tx1">
                  <a:alpha val="36000"/>
                </a:schemeClr>
              </a:gs>
              <a:gs pos="83000">
                <a:schemeClr val="tx1">
                  <a:alpha val="10000"/>
                </a:schemeClr>
              </a:gs>
              <a:gs pos="100000">
                <a:schemeClr val="tx1">
                  <a:alpha val="3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57" name="図 5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331958" y="7889293"/>
            <a:ext cx="991561" cy="670079"/>
          </a:xfrm>
          <a:prstGeom prst="rect">
            <a:avLst/>
          </a:prstGeom>
          <a:effectLst>
            <a:innerShdw blurRad="63500" dist="50800">
              <a:prstClr val="black">
                <a:alpha val="50000"/>
              </a:prstClr>
            </a:innerShdw>
          </a:effectLst>
        </p:spPr>
      </p:pic>
      <p:sp>
        <p:nvSpPr>
          <p:cNvPr id="58" name="テキスト ボックス 57"/>
          <p:cNvSpPr txBox="1"/>
          <p:nvPr/>
        </p:nvSpPr>
        <p:spPr>
          <a:xfrm>
            <a:off x="8029285" y="8559372"/>
            <a:ext cx="1596912" cy="523220"/>
          </a:xfrm>
          <a:prstGeom prst="rect">
            <a:avLst/>
          </a:prstGeom>
          <a:noFill/>
        </p:spPr>
        <p:txBody>
          <a:bodyPr wrap="none" rtlCol="0">
            <a:spAutoFit/>
          </a:bodyPr>
          <a:lstStyle/>
          <a:p>
            <a:pPr algn="ctr"/>
            <a:r>
              <a:rPr lang="en-US" altLang="ja-JP" sz="2800" dirty="0">
                <a:solidFill>
                  <a:schemeClr val="accent2"/>
                </a:solidFill>
                <a:latin typeface="Bebas Neue Regular" pitchFamily="50" charset="0"/>
              </a:rPr>
              <a:t>DISTRIBUTION</a:t>
            </a:r>
            <a:endParaRPr kumimoji="1" lang="ja-JP" altLang="en-US" sz="2800" dirty="0">
              <a:solidFill>
                <a:schemeClr val="accent2"/>
              </a:solidFill>
              <a:latin typeface="Bebas Neue Regular" pitchFamily="50" charset="0"/>
            </a:endParaRPr>
          </a:p>
        </p:txBody>
      </p:sp>
      <p:sp>
        <p:nvSpPr>
          <p:cNvPr id="59" name="角丸四角形 58"/>
          <p:cNvSpPr/>
          <p:nvPr/>
        </p:nvSpPr>
        <p:spPr>
          <a:xfrm>
            <a:off x="1790005" y="8222392"/>
            <a:ext cx="1079500" cy="596650"/>
          </a:xfrm>
          <a:prstGeom prst="roundRect">
            <a:avLst>
              <a:gd name="adj" fmla="val 50000"/>
            </a:avLst>
          </a:prstGeom>
          <a:gradFill>
            <a:gsLst>
              <a:gs pos="1000">
                <a:schemeClr val="accent1">
                  <a:lumMod val="5000"/>
                  <a:lumOff val="95000"/>
                  <a:alpha val="55000"/>
                </a:schemeClr>
              </a:gs>
              <a:gs pos="63000">
                <a:schemeClr val="tx1">
                  <a:alpha val="12000"/>
                </a:schemeClr>
              </a:gs>
              <a:gs pos="83000">
                <a:schemeClr val="tx1">
                  <a:alpha val="30000"/>
                </a:schemeClr>
              </a:gs>
              <a:gs pos="100000">
                <a:schemeClr val="tx1">
                  <a:alpha val="3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0" name="テキスト ボックス 59"/>
          <p:cNvSpPr txBox="1"/>
          <p:nvPr/>
        </p:nvSpPr>
        <p:spPr>
          <a:xfrm>
            <a:off x="1907203" y="8211632"/>
            <a:ext cx="845104" cy="584775"/>
          </a:xfrm>
          <a:prstGeom prst="rect">
            <a:avLst/>
          </a:prstGeom>
          <a:noFill/>
        </p:spPr>
        <p:txBody>
          <a:bodyPr wrap="none" rtlCol="0">
            <a:spAutoFit/>
          </a:bodyPr>
          <a:lstStyle/>
          <a:p>
            <a:pPr algn="ctr"/>
            <a:r>
              <a:rPr lang="en-US" altLang="ja-JP" dirty="0" smtClean="0"/>
              <a:t>86%</a:t>
            </a:r>
            <a:endParaRPr kumimoji="1" lang="ja-JP" altLang="en-US" dirty="0"/>
          </a:p>
        </p:txBody>
      </p:sp>
      <p:sp>
        <p:nvSpPr>
          <p:cNvPr id="61" name="テキスト ボックス 60"/>
          <p:cNvSpPr txBox="1"/>
          <p:nvPr/>
        </p:nvSpPr>
        <p:spPr>
          <a:xfrm>
            <a:off x="10019952" y="3386815"/>
            <a:ext cx="6377103" cy="830997"/>
          </a:xfrm>
          <a:prstGeom prst="rect">
            <a:avLst/>
          </a:prstGeom>
          <a:noFill/>
        </p:spPr>
        <p:txBody>
          <a:bodyPr wrap="square" rtlCol="0" anchor="ctr">
            <a:spAutoFit/>
          </a:bodyPr>
          <a:lstStyle/>
          <a:p>
            <a:r>
              <a:rPr lang="en-US" altLang="ja-JP" sz="2400" dirty="0">
                <a:solidFill>
                  <a:schemeClr val="accent2"/>
                </a:solidFill>
              </a:rPr>
              <a:t>Vel magna civibus comprehensam no. Eu modo detracto sit, nec iisque hendrerit reprehendunt ea. </a:t>
            </a:r>
            <a:endParaRPr kumimoji="1" lang="ja-JP" altLang="en-US" sz="2400" dirty="0">
              <a:solidFill>
                <a:schemeClr val="accent2"/>
              </a:solidFill>
            </a:endParaRPr>
          </a:p>
        </p:txBody>
      </p:sp>
      <p:sp>
        <p:nvSpPr>
          <p:cNvPr id="62" name="テキスト ボックス 61"/>
          <p:cNvSpPr txBox="1"/>
          <p:nvPr/>
        </p:nvSpPr>
        <p:spPr>
          <a:xfrm>
            <a:off x="10019952" y="5729319"/>
            <a:ext cx="6377103" cy="830997"/>
          </a:xfrm>
          <a:prstGeom prst="rect">
            <a:avLst/>
          </a:prstGeom>
          <a:noFill/>
        </p:spPr>
        <p:txBody>
          <a:bodyPr wrap="square" rtlCol="0" anchor="ctr">
            <a:spAutoFit/>
          </a:bodyPr>
          <a:lstStyle/>
          <a:p>
            <a:r>
              <a:rPr lang="en-US" altLang="ja-JP" sz="2400" dirty="0">
                <a:solidFill>
                  <a:schemeClr val="accent2"/>
                </a:solidFill>
              </a:rPr>
              <a:t>Timeam omittantur vis ex. In sea latine oporteat reformidans, quando vocibus no eos.</a:t>
            </a:r>
          </a:p>
        </p:txBody>
      </p:sp>
      <p:sp>
        <p:nvSpPr>
          <p:cNvPr id="63" name="テキスト ボックス 62"/>
          <p:cNvSpPr txBox="1"/>
          <p:nvPr/>
        </p:nvSpPr>
        <p:spPr>
          <a:xfrm>
            <a:off x="10019951" y="7903854"/>
            <a:ext cx="6377103" cy="1200329"/>
          </a:xfrm>
          <a:prstGeom prst="rect">
            <a:avLst/>
          </a:prstGeom>
          <a:noFill/>
        </p:spPr>
        <p:txBody>
          <a:bodyPr wrap="square" rtlCol="0" anchor="ctr">
            <a:spAutoFit/>
          </a:bodyPr>
          <a:lstStyle/>
          <a:p>
            <a:r>
              <a:rPr lang="en-US" altLang="ja-JP" sz="2400" dirty="0">
                <a:solidFill>
                  <a:schemeClr val="accent2"/>
                </a:solidFill>
              </a:rPr>
              <a:t>Vis inani soleat mandamus et, audire invenire maiestatis nam at. Ius error equidem detracto ut. Porro ignota cum in, sit ut brute audiam. </a:t>
            </a:r>
            <a:endParaRPr kumimoji="1" lang="ja-JP" altLang="en-US" sz="2400" dirty="0">
              <a:solidFill>
                <a:schemeClr val="accent2"/>
              </a:solidFill>
            </a:endParaRPr>
          </a:p>
        </p:txBody>
      </p:sp>
    </p:spTree>
    <p:extLst>
      <p:ext uri="{BB962C8B-B14F-4D97-AF65-F5344CB8AC3E}">
        <p14:creationId xmlns:p14="http://schemas.microsoft.com/office/powerpoint/2010/main" val="1688955557"/>
      </p:ext>
    </p:extLst>
  </p:cSld>
  <p:clrMapOvr>
    <a:masterClrMapping/>
  </p:clrMapOvr>
  <mc:AlternateContent xmlns:mc="http://schemas.openxmlformats.org/markup-compatibility/2006" xmlns:p14="http://schemas.microsoft.com/office/powerpoint/2010/main">
    <mc:Choice Requires="p14">
      <p:transition spd="slow" p14:dur="1250" advTm="13915">
        <p14:flip dir="r"/>
      </p:transition>
    </mc:Choice>
    <mc:Fallback xmlns="">
      <p:transition spd="slow" advTm="13915">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grpId="0" nodeType="after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wipe(right)">
                                      <p:cBhvr>
                                        <p:cTn id="7" dur="500"/>
                                        <p:tgtEl>
                                          <p:spTgt spid="26"/>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25"/>
                                        </p:tgtEl>
                                        <p:attrNameLst>
                                          <p:attrName>style.visibility</p:attrName>
                                        </p:attrNameLst>
                                      </p:cBhvr>
                                      <p:to>
                                        <p:strVal val="visible"/>
                                      </p:to>
                                    </p:set>
                                    <p:anim calcmode="lin" valueType="num">
                                      <p:cBhvr>
                                        <p:cTn id="11" dur="500" fill="hold"/>
                                        <p:tgtEl>
                                          <p:spTgt spid="25"/>
                                        </p:tgtEl>
                                        <p:attrNameLst>
                                          <p:attrName>ppt_w</p:attrName>
                                        </p:attrNameLst>
                                      </p:cBhvr>
                                      <p:tavLst>
                                        <p:tav tm="0">
                                          <p:val>
                                            <p:fltVal val="0"/>
                                          </p:val>
                                        </p:tav>
                                        <p:tav tm="100000">
                                          <p:val>
                                            <p:strVal val="#ppt_w"/>
                                          </p:val>
                                        </p:tav>
                                      </p:tavLst>
                                    </p:anim>
                                    <p:anim calcmode="lin" valueType="num">
                                      <p:cBhvr>
                                        <p:cTn id="12" dur="500" fill="hold"/>
                                        <p:tgtEl>
                                          <p:spTgt spid="25"/>
                                        </p:tgtEl>
                                        <p:attrNameLst>
                                          <p:attrName>ppt_h</p:attrName>
                                        </p:attrNameLst>
                                      </p:cBhvr>
                                      <p:tavLst>
                                        <p:tav tm="0">
                                          <p:val>
                                            <p:fltVal val="0"/>
                                          </p:val>
                                        </p:tav>
                                        <p:tav tm="100000">
                                          <p:val>
                                            <p:strVal val="#ppt_h"/>
                                          </p:val>
                                        </p:tav>
                                      </p:tavLst>
                                    </p:anim>
                                    <p:animEffect transition="in" filter="fade">
                                      <p:cBhvr>
                                        <p:cTn id="13" dur="500"/>
                                        <p:tgtEl>
                                          <p:spTgt spid="25"/>
                                        </p:tgtEl>
                                      </p:cBhvr>
                                    </p:animEffect>
                                  </p:childTnLst>
                                </p:cTn>
                              </p:par>
                              <p:par>
                                <p:cTn id="14" presetID="53" presetClass="entr" presetSubtype="16" fill="hold" grpId="0" nodeType="withEffect">
                                  <p:stCondLst>
                                    <p:cond delay="0"/>
                                  </p:stCondLst>
                                  <p:iterate type="lt">
                                    <p:tmPct val="10000"/>
                                  </p:iterate>
                                  <p:childTnLst>
                                    <p:set>
                                      <p:cBhvr>
                                        <p:cTn id="15" dur="1" fill="hold">
                                          <p:stCondLst>
                                            <p:cond delay="0"/>
                                          </p:stCondLst>
                                        </p:cTn>
                                        <p:tgtEl>
                                          <p:spTgt spid="30"/>
                                        </p:tgtEl>
                                        <p:attrNameLst>
                                          <p:attrName>style.visibility</p:attrName>
                                        </p:attrNameLst>
                                      </p:cBhvr>
                                      <p:to>
                                        <p:strVal val="visible"/>
                                      </p:to>
                                    </p:set>
                                    <p:anim calcmode="lin" valueType="num">
                                      <p:cBhvr>
                                        <p:cTn id="16" dur="500" fill="hold"/>
                                        <p:tgtEl>
                                          <p:spTgt spid="30"/>
                                        </p:tgtEl>
                                        <p:attrNameLst>
                                          <p:attrName>ppt_w</p:attrName>
                                        </p:attrNameLst>
                                      </p:cBhvr>
                                      <p:tavLst>
                                        <p:tav tm="0">
                                          <p:val>
                                            <p:fltVal val="0"/>
                                          </p:val>
                                        </p:tav>
                                        <p:tav tm="100000">
                                          <p:val>
                                            <p:strVal val="#ppt_w"/>
                                          </p:val>
                                        </p:tav>
                                      </p:tavLst>
                                    </p:anim>
                                    <p:anim calcmode="lin" valueType="num">
                                      <p:cBhvr>
                                        <p:cTn id="17" dur="500" fill="hold"/>
                                        <p:tgtEl>
                                          <p:spTgt spid="30"/>
                                        </p:tgtEl>
                                        <p:attrNameLst>
                                          <p:attrName>ppt_h</p:attrName>
                                        </p:attrNameLst>
                                      </p:cBhvr>
                                      <p:tavLst>
                                        <p:tav tm="0">
                                          <p:val>
                                            <p:fltVal val="0"/>
                                          </p:val>
                                        </p:tav>
                                        <p:tav tm="100000">
                                          <p:val>
                                            <p:strVal val="#ppt_h"/>
                                          </p:val>
                                        </p:tav>
                                      </p:tavLst>
                                    </p:anim>
                                    <p:animEffect transition="in" filter="fade">
                                      <p:cBhvr>
                                        <p:cTn id="18" dur="500"/>
                                        <p:tgtEl>
                                          <p:spTgt spid="30"/>
                                        </p:tgtEl>
                                      </p:cBhvr>
                                    </p:animEffect>
                                  </p:childTnLst>
                                </p:cTn>
                              </p:par>
                            </p:childTnLst>
                          </p:cTn>
                        </p:par>
                        <p:par>
                          <p:cTn id="19" fill="hold">
                            <p:stCondLst>
                              <p:cond delay="1450"/>
                            </p:stCondLst>
                            <p:childTnLst>
                              <p:par>
                                <p:cTn id="20" presetID="22" presetClass="entr" presetSubtype="2" fill="hold" grpId="0" nodeType="afterEffect">
                                  <p:stCondLst>
                                    <p:cond delay="0"/>
                                  </p:stCondLst>
                                  <p:childTnLst>
                                    <p:set>
                                      <p:cBhvr>
                                        <p:cTn id="21" dur="1" fill="hold">
                                          <p:stCondLst>
                                            <p:cond delay="0"/>
                                          </p:stCondLst>
                                        </p:cTn>
                                        <p:tgtEl>
                                          <p:spTgt spid="12"/>
                                        </p:tgtEl>
                                        <p:attrNameLst>
                                          <p:attrName>style.visibility</p:attrName>
                                        </p:attrNameLst>
                                      </p:cBhvr>
                                      <p:to>
                                        <p:strVal val="visible"/>
                                      </p:to>
                                    </p:set>
                                    <p:animEffect transition="in" filter="wipe(right)">
                                      <p:cBhvr>
                                        <p:cTn id="22" dur="500"/>
                                        <p:tgtEl>
                                          <p:spTgt spid="12"/>
                                        </p:tgtEl>
                                      </p:cBhvr>
                                    </p:animEffect>
                                  </p:childTnLst>
                                </p:cTn>
                              </p:par>
                            </p:childTnLst>
                          </p:cTn>
                        </p:par>
                        <p:par>
                          <p:cTn id="23" fill="hold">
                            <p:stCondLst>
                              <p:cond delay="1950"/>
                            </p:stCondLst>
                            <p:childTnLst>
                              <p:par>
                                <p:cTn id="24" presetID="53" presetClass="entr" presetSubtype="16" fill="hold" grpId="0" nodeType="afterEffect">
                                  <p:stCondLst>
                                    <p:cond delay="0"/>
                                  </p:stCondLst>
                                  <p:childTnLst>
                                    <p:set>
                                      <p:cBhvr>
                                        <p:cTn id="25" dur="1" fill="hold">
                                          <p:stCondLst>
                                            <p:cond delay="0"/>
                                          </p:stCondLst>
                                        </p:cTn>
                                        <p:tgtEl>
                                          <p:spTgt spid="31"/>
                                        </p:tgtEl>
                                        <p:attrNameLst>
                                          <p:attrName>style.visibility</p:attrName>
                                        </p:attrNameLst>
                                      </p:cBhvr>
                                      <p:to>
                                        <p:strVal val="visible"/>
                                      </p:to>
                                    </p:set>
                                    <p:anim calcmode="lin" valueType="num">
                                      <p:cBhvr>
                                        <p:cTn id="26" dur="500" fill="hold"/>
                                        <p:tgtEl>
                                          <p:spTgt spid="31"/>
                                        </p:tgtEl>
                                        <p:attrNameLst>
                                          <p:attrName>ppt_w</p:attrName>
                                        </p:attrNameLst>
                                      </p:cBhvr>
                                      <p:tavLst>
                                        <p:tav tm="0">
                                          <p:val>
                                            <p:fltVal val="0"/>
                                          </p:val>
                                        </p:tav>
                                        <p:tav tm="100000">
                                          <p:val>
                                            <p:strVal val="#ppt_w"/>
                                          </p:val>
                                        </p:tav>
                                      </p:tavLst>
                                    </p:anim>
                                    <p:anim calcmode="lin" valueType="num">
                                      <p:cBhvr>
                                        <p:cTn id="27" dur="500" fill="hold"/>
                                        <p:tgtEl>
                                          <p:spTgt spid="31"/>
                                        </p:tgtEl>
                                        <p:attrNameLst>
                                          <p:attrName>ppt_h</p:attrName>
                                        </p:attrNameLst>
                                      </p:cBhvr>
                                      <p:tavLst>
                                        <p:tav tm="0">
                                          <p:val>
                                            <p:fltVal val="0"/>
                                          </p:val>
                                        </p:tav>
                                        <p:tav tm="100000">
                                          <p:val>
                                            <p:strVal val="#ppt_h"/>
                                          </p:val>
                                        </p:tav>
                                      </p:tavLst>
                                    </p:anim>
                                    <p:animEffect transition="in" filter="fade">
                                      <p:cBhvr>
                                        <p:cTn id="28" dur="500"/>
                                        <p:tgtEl>
                                          <p:spTgt spid="31"/>
                                        </p:tgtEl>
                                      </p:cBhvr>
                                    </p:animEffect>
                                  </p:childTnLst>
                                </p:cTn>
                              </p:par>
                              <p:par>
                                <p:cTn id="29" presetID="53" presetClass="entr" presetSubtype="16" fill="hold" grpId="0" nodeType="withEffect">
                                  <p:stCondLst>
                                    <p:cond delay="0"/>
                                  </p:stCondLst>
                                  <p:iterate type="lt">
                                    <p:tmPct val="10000"/>
                                  </p:iterate>
                                  <p:childTnLst>
                                    <p:set>
                                      <p:cBhvr>
                                        <p:cTn id="30" dur="1" fill="hold">
                                          <p:stCondLst>
                                            <p:cond delay="0"/>
                                          </p:stCondLst>
                                        </p:cTn>
                                        <p:tgtEl>
                                          <p:spTgt spid="33"/>
                                        </p:tgtEl>
                                        <p:attrNameLst>
                                          <p:attrName>style.visibility</p:attrName>
                                        </p:attrNameLst>
                                      </p:cBhvr>
                                      <p:to>
                                        <p:strVal val="visible"/>
                                      </p:to>
                                    </p:set>
                                    <p:anim calcmode="lin" valueType="num">
                                      <p:cBhvr>
                                        <p:cTn id="31" dur="500" fill="hold"/>
                                        <p:tgtEl>
                                          <p:spTgt spid="33"/>
                                        </p:tgtEl>
                                        <p:attrNameLst>
                                          <p:attrName>ppt_w</p:attrName>
                                        </p:attrNameLst>
                                      </p:cBhvr>
                                      <p:tavLst>
                                        <p:tav tm="0">
                                          <p:val>
                                            <p:fltVal val="0"/>
                                          </p:val>
                                        </p:tav>
                                        <p:tav tm="100000">
                                          <p:val>
                                            <p:strVal val="#ppt_w"/>
                                          </p:val>
                                        </p:tav>
                                      </p:tavLst>
                                    </p:anim>
                                    <p:anim calcmode="lin" valueType="num">
                                      <p:cBhvr>
                                        <p:cTn id="32" dur="500" fill="hold"/>
                                        <p:tgtEl>
                                          <p:spTgt spid="33"/>
                                        </p:tgtEl>
                                        <p:attrNameLst>
                                          <p:attrName>ppt_h</p:attrName>
                                        </p:attrNameLst>
                                      </p:cBhvr>
                                      <p:tavLst>
                                        <p:tav tm="0">
                                          <p:val>
                                            <p:fltVal val="0"/>
                                          </p:val>
                                        </p:tav>
                                        <p:tav tm="100000">
                                          <p:val>
                                            <p:strVal val="#ppt_h"/>
                                          </p:val>
                                        </p:tav>
                                      </p:tavLst>
                                    </p:anim>
                                    <p:animEffect transition="in" filter="fade">
                                      <p:cBhvr>
                                        <p:cTn id="33" dur="500"/>
                                        <p:tgtEl>
                                          <p:spTgt spid="33"/>
                                        </p:tgtEl>
                                      </p:cBhvr>
                                    </p:animEffect>
                                  </p:childTnLst>
                                </p:cTn>
                              </p:par>
                            </p:childTnLst>
                          </p:cTn>
                        </p:par>
                        <p:par>
                          <p:cTn id="34" fill="hold">
                            <p:stCondLst>
                              <p:cond delay="2550"/>
                            </p:stCondLst>
                            <p:childTnLst>
                              <p:par>
                                <p:cTn id="35" presetID="10" presetClass="entr" presetSubtype="0" fill="hold" grpId="0" nodeType="afterEffect">
                                  <p:stCondLst>
                                    <p:cond delay="0"/>
                                  </p:stCondLst>
                                  <p:childTnLst>
                                    <p:set>
                                      <p:cBhvr>
                                        <p:cTn id="36" dur="1" fill="hold">
                                          <p:stCondLst>
                                            <p:cond delay="0"/>
                                          </p:stCondLst>
                                        </p:cTn>
                                        <p:tgtEl>
                                          <p:spTgt spid="61"/>
                                        </p:tgtEl>
                                        <p:attrNameLst>
                                          <p:attrName>style.visibility</p:attrName>
                                        </p:attrNameLst>
                                      </p:cBhvr>
                                      <p:to>
                                        <p:strVal val="visible"/>
                                      </p:to>
                                    </p:set>
                                    <p:animEffect transition="in" filter="fade">
                                      <p:cBhvr>
                                        <p:cTn id="37" dur="500"/>
                                        <p:tgtEl>
                                          <p:spTgt spid="61"/>
                                        </p:tgtEl>
                                      </p:cBhvr>
                                    </p:animEffect>
                                  </p:childTnLst>
                                </p:cTn>
                              </p:par>
                            </p:childTnLst>
                          </p:cTn>
                        </p:par>
                        <p:par>
                          <p:cTn id="38" fill="hold">
                            <p:stCondLst>
                              <p:cond delay="3050"/>
                            </p:stCondLst>
                            <p:childTnLst>
                              <p:par>
                                <p:cTn id="39" presetID="22" presetClass="entr" presetSubtype="2" fill="hold" grpId="0" nodeType="afterEffect">
                                  <p:stCondLst>
                                    <p:cond delay="0"/>
                                  </p:stCondLst>
                                  <p:childTnLst>
                                    <p:set>
                                      <p:cBhvr>
                                        <p:cTn id="40" dur="1" fill="hold">
                                          <p:stCondLst>
                                            <p:cond delay="0"/>
                                          </p:stCondLst>
                                        </p:cTn>
                                        <p:tgtEl>
                                          <p:spTgt spid="48"/>
                                        </p:tgtEl>
                                        <p:attrNameLst>
                                          <p:attrName>style.visibility</p:attrName>
                                        </p:attrNameLst>
                                      </p:cBhvr>
                                      <p:to>
                                        <p:strVal val="visible"/>
                                      </p:to>
                                    </p:set>
                                    <p:animEffect transition="in" filter="wipe(right)">
                                      <p:cBhvr>
                                        <p:cTn id="41" dur="500"/>
                                        <p:tgtEl>
                                          <p:spTgt spid="48"/>
                                        </p:tgtEl>
                                      </p:cBhvr>
                                    </p:animEffect>
                                  </p:childTnLst>
                                </p:cTn>
                              </p:par>
                            </p:childTnLst>
                          </p:cTn>
                        </p:par>
                        <p:par>
                          <p:cTn id="42" fill="hold">
                            <p:stCondLst>
                              <p:cond delay="3550"/>
                            </p:stCondLst>
                            <p:childTnLst>
                              <p:par>
                                <p:cTn id="43" presetID="53" presetClass="entr" presetSubtype="16" fill="hold" nodeType="afterEffect">
                                  <p:stCondLst>
                                    <p:cond delay="0"/>
                                  </p:stCondLst>
                                  <p:childTnLst>
                                    <p:set>
                                      <p:cBhvr>
                                        <p:cTn id="44" dur="1" fill="hold">
                                          <p:stCondLst>
                                            <p:cond delay="0"/>
                                          </p:stCondLst>
                                        </p:cTn>
                                        <p:tgtEl>
                                          <p:spTgt spid="50"/>
                                        </p:tgtEl>
                                        <p:attrNameLst>
                                          <p:attrName>style.visibility</p:attrName>
                                        </p:attrNameLst>
                                      </p:cBhvr>
                                      <p:to>
                                        <p:strVal val="visible"/>
                                      </p:to>
                                    </p:set>
                                    <p:anim calcmode="lin" valueType="num">
                                      <p:cBhvr>
                                        <p:cTn id="45" dur="500" fill="hold"/>
                                        <p:tgtEl>
                                          <p:spTgt spid="50"/>
                                        </p:tgtEl>
                                        <p:attrNameLst>
                                          <p:attrName>ppt_w</p:attrName>
                                        </p:attrNameLst>
                                      </p:cBhvr>
                                      <p:tavLst>
                                        <p:tav tm="0">
                                          <p:val>
                                            <p:fltVal val="0"/>
                                          </p:val>
                                        </p:tav>
                                        <p:tav tm="100000">
                                          <p:val>
                                            <p:strVal val="#ppt_w"/>
                                          </p:val>
                                        </p:tav>
                                      </p:tavLst>
                                    </p:anim>
                                    <p:anim calcmode="lin" valueType="num">
                                      <p:cBhvr>
                                        <p:cTn id="46" dur="500" fill="hold"/>
                                        <p:tgtEl>
                                          <p:spTgt spid="50"/>
                                        </p:tgtEl>
                                        <p:attrNameLst>
                                          <p:attrName>ppt_h</p:attrName>
                                        </p:attrNameLst>
                                      </p:cBhvr>
                                      <p:tavLst>
                                        <p:tav tm="0">
                                          <p:val>
                                            <p:fltVal val="0"/>
                                          </p:val>
                                        </p:tav>
                                        <p:tav tm="100000">
                                          <p:val>
                                            <p:strVal val="#ppt_h"/>
                                          </p:val>
                                        </p:tav>
                                      </p:tavLst>
                                    </p:anim>
                                    <p:animEffect transition="in" filter="fade">
                                      <p:cBhvr>
                                        <p:cTn id="47" dur="500"/>
                                        <p:tgtEl>
                                          <p:spTgt spid="50"/>
                                        </p:tgtEl>
                                      </p:cBhvr>
                                    </p:animEffect>
                                  </p:childTnLst>
                                </p:cTn>
                              </p:par>
                              <p:par>
                                <p:cTn id="48" presetID="53" presetClass="entr" presetSubtype="16" fill="hold" grpId="0" nodeType="withEffect">
                                  <p:stCondLst>
                                    <p:cond delay="0"/>
                                  </p:stCondLst>
                                  <p:iterate type="lt">
                                    <p:tmPct val="10000"/>
                                  </p:iterate>
                                  <p:childTnLst>
                                    <p:set>
                                      <p:cBhvr>
                                        <p:cTn id="49" dur="1" fill="hold">
                                          <p:stCondLst>
                                            <p:cond delay="0"/>
                                          </p:stCondLst>
                                        </p:cTn>
                                        <p:tgtEl>
                                          <p:spTgt spid="51"/>
                                        </p:tgtEl>
                                        <p:attrNameLst>
                                          <p:attrName>style.visibility</p:attrName>
                                        </p:attrNameLst>
                                      </p:cBhvr>
                                      <p:to>
                                        <p:strVal val="visible"/>
                                      </p:to>
                                    </p:set>
                                    <p:anim calcmode="lin" valueType="num">
                                      <p:cBhvr>
                                        <p:cTn id="50" dur="500" fill="hold"/>
                                        <p:tgtEl>
                                          <p:spTgt spid="51"/>
                                        </p:tgtEl>
                                        <p:attrNameLst>
                                          <p:attrName>ppt_w</p:attrName>
                                        </p:attrNameLst>
                                      </p:cBhvr>
                                      <p:tavLst>
                                        <p:tav tm="0">
                                          <p:val>
                                            <p:fltVal val="0"/>
                                          </p:val>
                                        </p:tav>
                                        <p:tav tm="100000">
                                          <p:val>
                                            <p:strVal val="#ppt_w"/>
                                          </p:val>
                                        </p:tav>
                                      </p:tavLst>
                                    </p:anim>
                                    <p:anim calcmode="lin" valueType="num">
                                      <p:cBhvr>
                                        <p:cTn id="51" dur="500" fill="hold"/>
                                        <p:tgtEl>
                                          <p:spTgt spid="51"/>
                                        </p:tgtEl>
                                        <p:attrNameLst>
                                          <p:attrName>ppt_h</p:attrName>
                                        </p:attrNameLst>
                                      </p:cBhvr>
                                      <p:tavLst>
                                        <p:tav tm="0">
                                          <p:val>
                                            <p:fltVal val="0"/>
                                          </p:val>
                                        </p:tav>
                                        <p:tav tm="100000">
                                          <p:val>
                                            <p:strVal val="#ppt_h"/>
                                          </p:val>
                                        </p:tav>
                                      </p:tavLst>
                                    </p:anim>
                                    <p:animEffect transition="in" filter="fade">
                                      <p:cBhvr>
                                        <p:cTn id="52" dur="500"/>
                                        <p:tgtEl>
                                          <p:spTgt spid="51"/>
                                        </p:tgtEl>
                                      </p:cBhvr>
                                    </p:animEffect>
                                  </p:childTnLst>
                                </p:cTn>
                              </p:par>
                            </p:childTnLst>
                          </p:cTn>
                        </p:par>
                        <p:par>
                          <p:cTn id="53" fill="hold">
                            <p:stCondLst>
                              <p:cond delay="4450"/>
                            </p:stCondLst>
                            <p:childTnLst>
                              <p:par>
                                <p:cTn id="54" presetID="22" presetClass="entr" presetSubtype="2" fill="hold" grpId="0" nodeType="afterEffect">
                                  <p:stCondLst>
                                    <p:cond delay="0"/>
                                  </p:stCondLst>
                                  <p:childTnLst>
                                    <p:set>
                                      <p:cBhvr>
                                        <p:cTn id="55" dur="1" fill="hold">
                                          <p:stCondLst>
                                            <p:cond delay="0"/>
                                          </p:stCondLst>
                                        </p:cTn>
                                        <p:tgtEl>
                                          <p:spTgt spid="49"/>
                                        </p:tgtEl>
                                        <p:attrNameLst>
                                          <p:attrName>style.visibility</p:attrName>
                                        </p:attrNameLst>
                                      </p:cBhvr>
                                      <p:to>
                                        <p:strVal val="visible"/>
                                      </p:to>
                                    </p:set>
                                    <p:animEffect transition="in" filter="wipe(right)">
                                      <p:cBhvr>
                                        <p:cTn id="56" dur="500"/>
                                        <p:tgtEl>
                                          <p:spTgt spid="49"/>
                                        </p:tgtEl>
                                      </p:cBhvr>
                                    </p:animEffect>
                                  </p:childTnLst>
                                </p:cTn>
                              </p:par>
                            </p:childTnLst>
                          </p:cTn>
                        </p:par>
                        <p:par>
                          <p:cTn id="57" fill="hold">
                            <p:stCondLst>
                              <p:cond delay="4950"/>
                            </p:stCondLst>
                            <p:childTnLst>
                              <p:par>
                                <p:cTn id="58" presetID="53" presetClass="entr" presetSubtype="16" fill="hold" grpId="0" nodeType="afterEffect">
                                  <p:stCondLst>
                                    <p:cond delay="0"/>
                                  </p:stCondLst>
                                  <p:childTnLst>
                                    <p:set>
                                      <p:cBhvr>
                                        <p:cTn id="59" dur="1" fill="hold">
                                          <p:stCondLst>
                                            <p:cond delay="0"/>
                                          </p:stCondLst>
                                        </p:cTn>
                                        <p:tgtEl>
                                          <p:spTgt spid="52"/>
                                        </p:tgtEl>
                                        <p:attrNameLst>
                                          <p:attrName>style.visibility</p:attrName>
                                        </p:attrNameLst>
                                      </p:cBhvr>
                                      <p:to>
                                        <p:strVal val="visible"/>
                                      </p:to>
                                    </p:set>
                                    <p:anim calcmode="lin" valueType="num">
                                      <p:cBhvr>
                                        <p:cTn id="60" dur="500" fill="hold"/>
                                        <p:tgtEl>
                                          <p:spTgt spid="52"/>
                                        </p:tgtEl>
                                        <p:attrNameLst>
                                          <p:attrName>ppt_w</p:attrName>
                                        </p:attrNameLst>
                                      </p:cBhvr>
                                      <p:tavLst>
                                        <p:tav tm="0">
                                          <p:val>
                                            <p:fltVal val="0"/>
                                          </p:val>
                                        </p:tav>
                                        <p:tav tm="100000">
                                          <p:val>
                                            <p:strVal val="#ppt_w"/>
                                          </p:val>
                                        </p:tav>
                                      </p:tavLst>
                                    </p:anim>
                                    <p:anim calcmode="lin" valueType="num">
                                      <p:cBhvr>
                                        <p:cTn id="61" dur="500" fill="hold"/>
                                        <p:tgtEl>
                                          <p:spTgt spid="52"/>
                                        </p:tgtEl>
                                        <p:attrNameLst>
                                          <p:attrName>ppt_h</p:attrName>
                                        </p:attrNameLst>
                                      </p:cBhvr>
                                      <p:tavLst>
                                        <p:tav tm="0">
                                          <p:val>
                                            <p:fltVal val="0"/>
                                          </p:val>
                                        </p:tav>
                                        <p:tav tm="100000">
                                          <p:val>
                                            <p:strVal val="#ppt_h"/>
                                          </p:val>
                                        </p:tav>
                                      </p:tavLst>
                                    </p:anim>
                                    <p:animEffect transition="in" filter="fade">
                                      <p:cBhvr>
                                        <p:cTn id="62" dur="500"/>
                                        <p:tgtEl>
                                          <p:spTgt spid="52"/>
                                        </p:tgtEl>
                                      </p:cBhvr>
                                    </p:animEffect>
                                  </p:childTnLst>
                                </p:cTn>
                              </p:par>
                              <p:par>
                                <p:cTn id="63" presetID="53" presetClass="entr" presetSubtype="16" fill="hold" grpId="0" nodeType="withEffect">
                                  <p:stCondLst>
                                    <p:cond delay="0"/>
                                  </p:stCondLst>
                                  <p:iterate type="lt">
                                    <p:tmPct val="10000"/>
                                  </p:iterate>
                                  <p:childTnLst>
                                    <p:set>
                                      <p:cBhvr>
                                        <p:cTn id="64" dur="1" fill="hold">
                                          <p:stCondLst>
                                            <p:cond delay="0"/>
                                          </p:stCondLst>
                                        </p:cTn>
                                        <p:tgtEl>
                                          <p:spTgt spid="53"/>
                                        </p:tgtEl>
                                        <p:attrNameLst>
                                          <p:attrName>style.visibility</p:attrName>
                                        </p:attrNameLst>
                                      </p:cBhvr>
                                      <p:to>
                                        <p:strVal val="visible"/>
                                      </p:to>
                                    </p:set>
                                    <p:anim calcmode="lin" valueType="num">
                                      <p:cBhvr>
                                        <p:cTn id="65" dur="500" fill="hold"/>
                                        <p:tgtEl>
                                          <p:spTgt spid="53"/>
                                        </p:tgtEl>
                                        <p:attrNameLst>
                                          <p:attrName>ppt_w</p:attrName>
                                        </p:attrNameLst>
                                      </p:cBhvr>
                                      <p:tavLst>
                                        <p:tav tm="0">
                                          <p:val>
                                            <p:fltVal val="0"/>
                                          </p:val>
                                        </p:tav>
                                        <p:tav tm="100000">
                                          <p:val>
                                            <p:strVal val="#ppt_w"/>
                                          </p:val>
                                        </p:tav>
                                      </p:tavLst>
                                    </p:anim>
                                    <p:anim calcmode="lin" valueType="num">
                                      <p:cBhvr>
                                        <p:cTn id="66" dur="500" fill="hold"/>
                                        <p:tgtEl>
                                          <p:spTgt spid="53"/>
                                        </p:tgtEl>
                                        <p:attrNameLst>
                                          <p:attrName>ppt_h</p:attrName>
                                        </p:attrNameLst>
                                      </p:cBhvr>
                                      <p:tavLst>
                                        <p:tav tm="0">
                                          <p:val>
                                            <p:fltVal val="0"/>
                                          </p:val>
                                        </p:tav>
                                        <p:tav tm="100000">
                                          <p:val>
                                            <p:strVal val="#ppt_h"/>
                                          </p:val>
                                        </p:tav>
                                      </p:tavLst>
                                    </p:anim>
                                    <p:animEffect transition="in" filter="fade">
                                      <p:cBhvr>
                                        <p:cTn id="67" dur="500"/>
                                        <p:tgtEl>
                                          <p:spTgt spid="53"/>
                                        </p:tgtEl>
                                      </p:cBhvr>
                                    </p:animEffect>
                                  </p:childTnLst>
                                </p:cTn>
                              </p:par>
                            </p:childTnLst>
                          </p:cTn>
                        </p:par>
                        <p:par>
                          <p:cTn id="68" fill="hold">
                            <p:stCondLst>
                              <p:cond delay="5550"/>
                            </p:stCondLst>
                            <p:childTnLst>
                              <p:par>
                                <p:cTn id="69" presetID="10" presetClass="entr" presetSubtype="0" fill="hold" grpId="0" nodeType="afterEffect">
                                  <p:stCondLst>
                                    <p:cond delay="0"/>
                                  </p:stCondLst>
                                  <p:childTnLst>
                                    <p:set>
                                      <p:cBhvr>
                                        <p:cTn id="70" dur="1" fill="hold">
                                          <p:stCondLst>
                                            <p:cond delay="0"/>
                                          </p:stCondLst>
                                        </p:cTn>
                                        <p:tgtEl>
                                          <p:spTgt spid="62"/>
                                        </p:tgtEl>
                                        <p:attrNameLst>
                                          <p:attrName>style.visibility</p:attrName>
                                        </p:attrNameLst>
                                      </p:cBhvr>
                                      <p:to>
                                        <p:strVal val="visible"/>
                                      </p:to>
                                    </p:set>
                                    <p:animEffect transition="in" filter="fade">
                                      <p:cBhvr>
                                        <p:cTn id="71" dur="500"/>
                                        <p:tgtEl>
                                          <p:spTgt spid="62"/>
                                        </p:tgtEl>
                                      </p:cBhvr>
                                    </p:animEffect>
                                  </p:childTnLst>
                                </p:cTn>
                              </p:par>
                            </p:childTnLst>
                          </p:cTn>
                        </p:par>
                        <p:par>
                          <p:cTn id="72" fill="hold">
                            <p:stCondLst>
                              <p:cond delay="6050"/>
                            </p:stCondLst>
                            <p:childTnLst>
                              <p:par>
                                <p:cTn id="73" presetID="22" presetClass="entr" presetSubtype="2" fill="hold" grpId="0" nodeType="afterEffect">
                                  <p:stCondLst>
                                    <p:cond delay="0"/>
                                  </p:stCondLst>
                                  <p:childTnLst>
                                    <p:set>
                                      <p:cBhvr>
                                        <p:cTn id="74" dur="1" fill="hold">
                                          <p:stCondLst>
                                            <p:cond delay="0"/>
                                          </p:stCondLst>
                                        </p:cTn>
                                        <p:tgtEl>
                                          <p:spTgt spid="55"/>
                                        </p:tgtEl>
                                        <p:attrNameLst>
                                          <p:attrName>style.visibility</p:attrName>
                                        </p:attrNameLst>
                                      </p:cBhvr>
                                      <p:to>
                                        <p:strVal val="visible"/>
                                      </p:to>
                                    </p:set>
                                    <p:animEffect transition="in" filter="wipe(right)">
                                      <p:cBhvr>
                                        <p:cTn id="75" dur="500"/>
                                        <p:tgtEl>
                                          <p:spTgt spid="55"/>
                                        </p:tgtEl>
                                      </p:cBhvr>
                                    </p:animEffect>
                                  </p:childTnLst>
                                </p:cTn>
                              </p:par>
                            </p:childTnLst>
                          </p:cTn>
                        </p:par>
                        <p:par>
                          <p:cTn id="76" fill="hold">
                            <p:stCondLst>
                              <p:cond delay="6550"/>
                            </p:stCondLst>
                            <p:childTnLst>
                              <p:par>
                                <p:cTn id="77" presetID="53" presetClass="entr" presetSubtype="16" fill="hold" nodeType="afterEffect">
                                  <p:stCondLst>
                                    <p:cond delay="0"/>
                                  </p:stCondLst>
                                  <p:childTnLst>
                                    <p:set>
                                      <p:cBhvr>
                                        <p:cTn id="78" dur="1" fill="hold">
                                          <p:stCondLst>
                                            <p:cond delay="0"/>
                                          </p:stCondLst>
                                        </p:cTn>
                                        <p:tgtEl>
                                          <p:spTgt spid="57"/>
                                        </p:tgtEl>
                                        <p:attrNameLst>
                                          <p:attrName>style.visibility</p:attrName>
                                        </p:attrNameLst>
                                      </p:cBhvr>
                                      <p:to>
                                        <p:strVal val="visible"/>
                                      </p:to>
                                    </p:set>
                                    <p:anim calcmode="lin" valueType="num">
                                      <p:cBhvr>
                                        <p:cTn id="79" dur="500" fill="hold"/>
                                        <p:tgtEl>
                                          <p:spTgt spid="57"/>
                                        </p:tgtEl>
                                        <p:attrNameLst>
                                          <p:attrName>ppt_w</p:attrName>
                                        </p:attrNameLst>
                                      </p:cBhvr>
                                      <p:tavLst>
                                        <p:tav tm="0">
                                          <p:val>
                                            <p:fltVal val="0"/>
                                          </p:val>
                                        </p:tav>
                                        <p:tav tm="100000">
                                          <p:val>
                                            <p:strVal val="#ppt_w"/>
                                          </p:val>
                                        </p:tav>
                                      </p:tavLst>
                                    </p:anim>
                                    <p:anim calcmode="lin" valueType="num">
                                      <p:cBhvr>
                                        <p:cTn id="80" dur="500" fill="hold"/>
                                        <p:tgtEl>
                                          <p:spTgt spid="57"/>
                                        </p:tgtEl>
                                        <p:attrNameLst>
                                          <p:attrName>ppt_h</p:attrName>
                                        </p:attrNameLst>
                                      </p:cBhvr>
                                      <p:tavLst>
                                        <p:tav tm="0">
                                          <p:val>
                                            <p:fltVal val="0"/>
                                          </p:val>
                                        </p:tav>
                                        <p:tav tm="100000">
                                          <p:val>
                                            <p:strVal val="#ppt_h"/>
                                          </p:val>
                                        </p:tav>
                                      </p:tavLst>
                                    </p:anim>
                                    <p:animEffect transition="in" filter="fade">
                                      <p:cBhvr>
                                        <p:cTn id="81" dur="500"/>
                                        <p:tgtEl>
                                          <p:spTgt spid="57"/>
                                        </p:tgtEl>
                                      </p:cBhvr>
                                    </p:animEffect>
                                  </p:childTnLst>
                                </p:cTn>
                              </p:par>
                              <p:par>
                                <p:cTn id="82" presetID="53" presetClass="entr" presetSubtype="16" fill="hold" grpId="0" nodeType="withEffect">
                                  <p:stCondLst>
                                    <p:cond delay="0"/>
                                  </p:stCondLst>
                                  <p:iterate type="lt">
                                    <p:tmPct val="10000"/>
                                  </p:iterate>
                                  <p:childTnLst>
                                    <p:set>
                                      <p:cBhvr>
                                        <p:cTn id="83" dur="1" fill="hold">
                                          <p:stCondLst>
                                            <p:cond delay="0"/>
                                          </p:stCondLst>
                                        </p:cTn>
                                        <p:tgtEl>
                                          <p:spTgt spid="58"/>
                                        </p:tgtEl>
                                        <p:attrNameLst>
                                          <p:attrName>style.visibility</p:attrName>
                                        </p:attrNameLst>
                                      </p:cBhvr>
                                      <p:to>
                                        <p:strVal val="visible"/>
                                      </p:to>
                                    </p:set>
                                    <p:anim calcmode="lin" valueType="num">
                                      <p:cBhvr>
                                        <p:cTn id="84" dur="500" fill="hold"/>
                                        <p:tgtEl>
                                          <p:spTgt spid="58"/>
                                        </p:tgtEl>
                                        <p:attrNameLst>
                                          <p:attrName>ppt_w</p:attrName>
                                        </p:attrNameLst>
                                      </p:cBhvr>
                                      <p:tavLst>
                                        <p:tav tm="0">
                                          <p:val>
                                            <p:fltVal val="0"/>
                                          </p:val>
                                        </p:tav>
                                        <p:tav tm="100000">
                                          <p:val>
                                            <p:strVal val="#ppt_w"/>
                                          </p:val>
                                        </p:tav>
                                      </p:tavLst>
                                    </p:anim>
                                    <p:anim calcmode="lin" valueType="num">
                                      <p:cBhvr>
                                        <p:cTn id="85" dur="500" fill="hold"/>
                                        <p:tgtEl>
                                          <p:spTgt spid="58"/>
                                        </p:tgtEl>
                                        <p:attrNameLst>
                                          <p:attrName>ppt_h</p:attrName>
                                        </p:attrNameLst>
                                      </p:cBhvr>
                                      <p:tavLst>
                                        <p:tav tm="0">
                                          <p:val>
                                            <p:fltVal val="0"/>
                                          </p:val>
                                        </p:tav>
                                        <p:tav tm="100000">
                                          <p:val>
                                            <p:strVal val="#ppt_h"/>
                                          </p:val>
                                        </p:tav>
                                      </p:tavLst>
                                    </p:anim>
                                    <p:animEffect transition="in" filter="fade">
                                      <p:cBhvr>
                                        <p:cTn id="86" dur="500"/>
                                        <p:tgtEl>
                                          <p:spTgt spid="58"/>
                                        </p:tgtEl>
                                      </p:cBhvr>
                                    </p:animEffect>
                                  </p:childTnLst>
                                </p:cTn>
                              </p:par>
                            </p:childTnLst>
                          </p:cTn>
                        </p:par>
                        <p:par>
                          <p:cTn id="87" fill="hold">
                            <p:stCondLst>
                              <p:cond delay="7600"/>
                            </p:stCondLst>
                            <p:childTnLst>
                              <p:par>
                                <p:cTn id="88" presetID="22" presetClass="entr" presetSubtype="2" fill="hold" grpId="0" nodeType="afterEffect">
                                  <p:stCondLst>
                                    <p:cond delay="0"/>
                                  </p:stCondLst>
                                  <p:childTnLst>
                                    <p:set>
                                      <p:cBhvr>
                                        <p:cTn id="89" dur="1" fill="hold">
                                          <p:stCondLst>
                                            <p:cond delay="0"/>
                                          </p:stCondLst>
                                        </p:cTn>
                                        <p:tgtEl>
                                          <p:spTgt spid="56"/>
                                        </p:tgtEl>
                                        <p:attrNameLst>
                                          <p:attrName>style.visibility</p:attrName>
                                        </p:attrNameLst>
                                      </p:cBhvr>
                                      <p:to>
                                        <p:strVal val="visible"/>
                                      </p:to>
                                    </p:set>
                                    <p:animEffect transition="in" filter="wipe(right)">
                                      <p:cBhvr>
                                        <p:cTn id="90" dur="500"/>
                                        <p:tgtEl>
                                          <p:spTgt spid="56"/>
                                        </p:tgtEl>
                                      </p:cBhvr>
                                    </p:animEffect>
                                  </p:childTnLst>
                                </p:cTn>
                              </p:par>
                            </p:childTnLst>
                          </p:cTn>
                        </p:par>
                        <p:par>
                          <p:cTn id="91" fill="hold">
                            <p:stCondLst>
                              <p:cond delay="8100"/>
                            </p:stCondLst>
                            <p:childTnLst>
                              <p:par>
                                <p:cTn id="92" presetID="53" presetClass="entr" presetSubtype="16" fill="hold" grpId="0" nodeType="afterEffect">
                                  <p:stCondLst>
                                    <p:cond delay="0"/>
                                  </p:stCondLst>
                                  <p:childTnLst>
                                    <p:set>
                                      <p:cBhvr>
                                        <p:cTn id="93" dur="1" fill="hold">
                                          <p:stCondLst>
                                            <p:cond delay="0"/>
                                          </p:stCondLst>
                                        </p:cTn>
                                        <p:tgtEl>
                                          <p:spTgt spid="59"/>
                                        </p:tgtEl>
                                        <p:attrNameLst>
                                          <p:attrName>style.visibility</p:attrName>
                                        </p:attrNameLst>
                                      </p:cBhvr>
                                      <p:to>
                                        <p:strVal val="visible"/>
                                      </p:to>
                                    </p:set>
                                    <p:anim calcmode="lin" valueType="num">
                                      <p:cBhvr>
                                        <p:cTn id="94" dur="500" fill="hold"/>
                                        <p:tgtEl>
                                          <p:spTgt spid="59"/>
                                        </p:tgtEl>
                                        <p:attrNameLst>
                                          <p:attrName>ppt_w</p:attrName>
                                        </p:attrNameLst>
                                      </p:cBhvr>
                                      <p:tavLst>
                                        <p:tav tm="0">
                                          <p:val>
                                            <p:fltVal val="0"/>
                                          </p:val>
                                        </p:tav>
                                        <p:tav tm="100000">
                                          <p:val>
                                            <p:strVal val="#ppt_w"/>
                                          </p:val>
                                        </p:tav>
                                      </p:tavLst>
                                    </p:anim>
                                    <p:anim calcmode="lin" valueType="num">
                                      <p:cBhvr>
                                        <p:cTn id="95" dur="500" fill="hold"/>
                                        <p:tgtEl>
                                          <p:spTgt spid="59"/>
                                        </p:tgtEl>
                                        <p:attrNameLst>
                                          <p:attrName>ppt_h</p:attrName>
                                        </p:attrNameLst>
                                      </p:cBhvr>
                                      <p:tavLst>
                                        <p:tav tm="0">
                                          <p:val>
                                            <p:fltVal val="0"/>
                                          </p:val>
                                        </p:tav>
                                        <p:tav tm="100000">
                                          <p:val>
                                            <p:strVal val="#ppt_h"/>
                                          </p:val>
                                        </p:tav>
                                      </p:tavLst>
                                    </p:anim>
                                    <p:animEffect transition="in" filter="fade">
                                      <p:cBhvr>
                                        <p:cTn id="96" dur="500"/>
                                        <p:tgtEl>
                                          <p:spTgt spid="59"/>
                                        </p:tgtEl>
                                      </p:cBhvr>
                                    </p:animEffect>
                                  </p:childTnLst>
                                </p:cTn>
                              </p:par>
                              <p:par>
                                <p:cTn id="97" presetID="53" presetClass="entr" presetSubtype="16" fill="hold" grpId="0" nodeType="withEffect">
                                  <p:stCondLst>
                                    <p:cond delay="0"/>
                                  </p:stCondLst>
                                  <p:iterate type="lt">
                                    <p:tmPct val="10000"/>
                                  </p:iterate>
                                  <p:childTnLst>
                                    <p:set>
                                      <p:cBhvr>
                                        <p:cTn id="98" dur="1" fill="hold">
                                          <p:stCondLst>
                                            <p:cond delay="0"/>
                                          </p:stCondLst>
                                        </p:cTn>
                                        <p:tgtEl>
                                          <p:spTgt spid="60"/>
                                        </p:tgtEl>
                                        <p:attrNameLst>
                                          <p:attrName>style.visibility</p:attrName>
                                        </p:attrNameLst>
                                      </p:cBhvr>
                                      <p:to>
                                        <p:strVal val="visible"/>
                                      </p:to>
                                    </p:set>
                                    <p:anim calcmode="lin" valueType="num">
                                      <p:cBhvr>
                                        <p:cTn id="99" dur="500" fill="hold"/>
                                        <p:tgtEl>
                                          <p:spTgt spid="60"/>
                                        </p:tgtEl>
                                        <p:attrNameLst>
                                          <p:attrName>ppt_w</p:attrName>
                                        </p:attrNameLst>
                                      </p:cBhvr>
                                      <p:tavLst>
                                        <p:tav tm="0">
                                          <p:val>
                                            <p:fltVal val="0"/>
                                          </p:val>
                                        </p:tav>
                                        <p:tav tm="100000">
                                          <p:val>
                                            <p:strVal val="#ppt_w"/>
                                          </p:val>
                                        </p:tav>
                                      </p:tavLst>
                                    </p:anim>
                                    <p:anim calcmode="lin" valueType="num">
                                      <p:cBhvr>
                                        <p:cTn id="100" dur="500" fill="hold"/>
                                        <p:tgtEl>
                                          <p:spTgt spid="60"/>
                                        </p:tgtEl>
                                        <p:attrNameLst>
                                          <p:attrName>ppt_h</p:attrName>
                                        </p:attrNameLst>
                                      </p:cBhvr>
                                      <p:tavLst>
                                        <p:tav tm="0">
                                          <p:val>
                                            <p:fltVal val="0"/>
                                          </p:val>
                                        </p:tav>
                                        <p:tav tm="100000">
                                          <p:val>
                                            <p:strVal val="#ppt_h"/>
                                          </p:val>
                                        </p:tav>
                                      </p:tavLst>
                                    </p:anim>
                                    <p:animEffect transition="in" filter="fade">
                                      <p:cBhvr>
                                        <p:cTn id="101" dur="500"/>
                                        <p:tgtEl>
                                          <p:spTgt spid="60"/>
                                        </p:tgtEl>
                                      </p:cBhvr>
                                    </p:animEffect>
                                  </p:childTnLst>
                                </p:cTn>
                              </p:par>
                            </p:childTnLst>
                          </p:cTn>
                        </p:par>
                        <p:par>
                          <p:cTn id="102" fill="hold">
                            <p:stCondLst>
                              <p:cond delay="8700"/>
                            </p:stCondLst>
                            <p:childTnLst>
                              <p:par>
                                <p:cTn id="103" presetID="10" presetClass="entr" presetSubtype="0" fill="hold" grpId="0" nodeType="afterEffect">
                                  <p:stCondLst>
                                    <p:cond delay="0"/>
                                  </p:stCondLst>
                                  <p:childTnLst>
                                    <p:set>
                                      <p:cBhvr>
                                        <p:cTn id="104" dur="1" fill="hold">
                                          <p:stCondLst>
                                            <p:cond delay="0"/>
                                          </p:stCondLst>
                                        </p:cTn>
                                        <p:tgtEl>
                                          <p:spTgt spid="63"/>
                                        </p:tgtEl>
                                        <p:attrNameLst>
                                          <p:attrName>style.visibility</p:attrName>
                                        </p:attrNameLst>
                                      </p:cBhvr>
                                      <p:to>
                                        <p:strVal val="visible"/>
                                      </p:to>
                                    </p:set>
                                    <p:animEffect transition="in" filter="fade">
                                      <p:cBhvr>
                                        <p:cTn id="105" dur="500"/>
                                        <p:tgtEl>
                                          <p:spTgt spid="6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P spid="12" grpId="0" animBg="1"/>
      <p:bldP spid="30" grpId="0"/>
      <p:bldP spid="31" grpId="0" animBg="1"/>
      <p:bldP spid="33" grpId="0"/>
      <p:bldP spid="48" grpId="0" animBg="1"/>
      <p:bldP spid="49" grpId="0" animBg="1"/>
      <p:bldP spid="51" grpId="0"/>
      <p:bldP spid="52" grpId="0" animBg="1"/>
      <p:bldP spid="53" grpId="0"/>
      <p:bldP spid="55" grpId="0" animBg="1"/>
      <p:bldP spid="56" grpId="0" animBg="1"/>
      <p:bldP spid="58" grpId="0"/>
      <p:bldP spid="59" grpId="0" animBg="1"/>
      <p:bldP spid="60" grpId="0"/>
      <p:bldP spid="61" grpId="0"/>
      <p:bldP spid="62" grpId="0"/>
      <p:bldP spid="63" grpId="0"/>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タイトル 7"/>
          <p:cNvSpPr>
            <a:spLocks noGrp="1"/>
          </p:cNvSpPr>
          <p:nvPr>
            <p:ph type="title"/>
          </p:nvPr>
        </p:nvSpPr>
        <p:spPr/>
        <p:txBody>
          <a:bodyPr/>
          <a:lstStyle/>
          <a:p>
            <a:r>
              <a:rPr lang="en-US" altLang="ja-JP" dirty="0"/>
              <a:t>CUSTOM BAR </a:t>
            </a:r>
            <a:r>
              <a:rPr lang="en-US" altLang="ja-JP" dirty="0" smtClean="0"/>
              <a:t>CHART 2</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F95F845C-B07D-424A-A6EA-96D8F4A7E4C5}" type="slidenum">
              <a:rPr lang="ja-JP" altLang="en-US" smtClean="0"/>
              <a:pPr/>
              <a:t>48</a:t>
            </a:fld>
            <a:endParaRPr lang="ja-JP" altLang="en-US"/>
          </a:p>
        </p:txBody>
      </p:sp>
      <p:sp>
        <p:nvSpPr>
          <p:cNvPr id="9" name="テキスト プレースホルダー 8"/>
          <p:cNvSpPr>
            <a:spLocks noGrp="1"/>
          </p:cNvSpPr>
          <p:nvPr>
            <p:ph type="body" sz="quarter" idx="12"/>
          </p:nvPr>
        </p:nvSpPr>
        <p:spPr/>
        <p:txBody>
          <a:bodyPr/>
          <a:lstStyle/>
          <a:p>
            <a:r>
              <a:rPr lang="en-US" altLang="ja-JP" dirty="0"/>
              <a:t>This Layout Is Not Defined by </a:t>
            </a:r>
            <a:r>
              <a:rPr lang="en-US" altLang="ja-JP" dirty="0" smtClean="0"/>
              <a:t>Slide Master</a:t>
            </a:r>
            <a:endParaRPr lang="ja-JP" altLang="en-US" dirty="0"/>
          </a:p>
        </p:txBody>
      </p:sp>
      <p:sp>
        <p:nvSpPr>
          <p:cNvPr id="10" name="正方形/長方形 9"/>
          <p:cNvSpPr/>
          <p:nvPr/>
        </p:nvSpPr>
        <p:spPr>
          <a:xfrm>
            <a:off x="0" y="3564405"/>
            <a:ext cx="5029200" cy="635000"/>
          </a:xfrm>
          <a:prstGeom prst="rect">
            <a:avLst/>
          </a:prstGeom>
          <a:solidFill>
            <a:schemeClr val="tx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正方形/長方形 11"/>
          <p:cNvSpPr/>
          <p:nvPr/>
        </p:nvSpPr>
        <p:spPr>
          <a:xfrm>
            <a:off x="4444997" y="3170705"/>
            <a:ext cx="5778503" cy="635000"/>
          </a:xfrm>
          <a:prstGeom prst="rect">
            <a:avLst/>
          </a:prstGeom>
          <a:gradFill>
            <a:gsLst>
              <a:gs pos="0">
                <a:schemeClr val="tx1"/>
              </a:gs>
              <a:gs pos="61000">
                <a:srgbClr val="FFFFFF">
                  <a:alpha val="20000"/>
                </a:srgbClr>
              </a:gs>
              <a:gs pos="35000">
                <a:schemeClr val="tx1">
                  <a:alpha val="59000"/>
                </a:schemeClr>
              </a:gs>
              <a:gs pos="100000">
                <a:schemeClr val="tx1">
                  <a:alpha val="77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直角三角形 12"/>
          <p:cNvSpPr/>
          <p:nvPr/>
        </p:nvSpPr>
        <p:spPr>
          <a:xfrm rot="10800000">
            <a:off x="4444998" y="3805705"/>
            <a:ext cx="584201" cy="393700"/>
          </a:xfrm>
          <a:prstGeom prst="rtTriangle">
            <a:avLst/>
          </a:prstGeom>
          <a:solidFill>
            <a:schemeClr val="accent4">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テキスト ボックス 16"/>
          <p:cNvSpPr txBox="1"/>
          <p:nvPr/>
        </p:nvSpPr>
        <p:spPr>
          <a:xfrm>
            <a:off x="1676400" y="3558739"/>
            <a:ext cx="2456366" cy="646331"/>
          </a:xfrm>
          <a:prstGeom prst="rect">
            <a:avLst/>
          </a:prstGeom>
          <a:noFill/>
        </p:spPr>
        <p:txBody>
          <a:bodyPr wrap="square" rtlCol="0">
            <a:spAutoFit/>
          </a:bodyPr>
          <a:lstStyle/>
          <a:p>
            <a:pPr algn="r"/>
            <a:r>
              <a:rPr kumimoji="1" lang="en-US" altLang="ja-JP" sz="3600" dirty="0" smtClean="0">
                <a:solidFill>
                  <a:schemeClr val="accent2"/>
                </a:solidFill>
                <a:latin typeface="Bebas Neue Regular" pitchFamily="50" charset="0"/>
              </a:rPr>
              <a:t>NEW YORK </a:t>
            </a:r>
            <a:endParaRPr kumimoji="1" lang="ja-JP" altLang="en-US" sz="3600" dirty="0">
              <a:solidFill>
                <a:schemeClr val="accent2"/>
              </a:solidFill>
              <a:latin typeface="Bebas Neue Regular" pitchFamily="50" charset="0"/>
            </a:endParaRPr>
          </a:p>
        </p:txBody>
      </p:sp>
      <p:sp>
        <p:nvSpPr>
          <p:cNvPr id="23" name="正方形/長方形 22"/>
          <p:cNvSpPr/>
          <p:nvPr/>
        </p:nvSpPr>
        <p:spPr>
          <a:xfrm>
            <a:off x="0" y="4780430"/>
            <a:ext cx="5029200" cy="635000"/>
          </a:xfrm>
          <a:prstGeom prst="rect">
            <a:avLst/>
          </a:prstGeom>
          <a:solidFill>
            <a:schemeClr val="tx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 name="正方形/長方形 23"/>
          <p:cNvSpPr/>
          <p:nvPr/>
        </p:nvSpPr>
        <p:spPr>
          <a:xfrm>
            <a:off x="4444997" y="4386730"/>
            <a:ext cx="5410203" cy="635000"/>
          </a:xfrm>
          <a:prstGeom prst="rect">
            <a:avLst/>
          </a:prstGeom>
          <a:gradFill>
            <a:gsLst>
              <a:gs pos="0">
                <a:schemeClr val="tx1"/>
              </a:gs>
              <a:gs pos="61000">
                <a:srgbClr val="FFFFFF">
                  <a:alpha val="20000"/>
                </a:srgbClr>
              </a:gs>
              <a:gs pos="35000">
                <a:schemeClr val="tx1">
                  <a:alpha val="59000"/>
                </a:schemeClr>
              </a:gs>
              <a:gs pos="100000">
                <a:schemeClr val="tx1">
                  <a:alpha val="77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5" name="直角三角形 24"/>
          <p:cNvSpPr/>
          <p:nvPr/>
        </p:nvSpPr>
        <p:spPr>
          <a:xfrm rot="10800000">
            <a:off x="4444998" y="5021730"/>
            <a:ext cx="584201" cy="393700"/>
          </a:xfrm>
          <a:prstGeom prst="rtTriangle">
            <a:avLst/>
          </a:prstGeom>
          <a:solidFill>
            <a:schemeClr val="accent4">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6" name="テキスト ボックス 25"/>
          <p:cNvSpPr txBox="1"/>
          <p:nvPr/>
        </p:nvSpPr>
        <p:spPr>
          <a:xfrm>
            <a:off x="1676400" y="4774764"/>
            <a:ext cx="2456366" cy="646331"/>
          </a:xfrm>
          <a:prstGeom prst="rect">
            <a:avLst/>
          </a:prstGeom>
          <a:noFill/>
        </p:spPr>
        <p:txBody>
          <a:bodyPr wrap="square" rtlCol="0">
            <a:spAutoFit/>
          </a:bodyPr>
          <a:lstStyle/>
          <a:p>
            <a:pPr algn="r"/>
            <a:r>
              <a:rPr kumimoji="1" lang="en-US" altLang="ja-JP" sz="3600" dirty="0" smtClean="0">
                <a:solidFill>
                  <a:schemeClr val="accent2"/>
                </a:solidFill>
                <a:latin typeface="Bebas Neue Regular" pitchFamily="50" charset="0"/>
              </a:rPr>
              <a:t>LONDON</a:t>
            </a:r>
            <a:endParaRPr kumimoji="1" lang="ja-JP" altLang="en-US" sz="3600" dirty="0">
              <a:solidFill>
                <a:schemeClr val="accent2"/>
              </a:solidFill>
              <a:latin typeface="Bebas Neue Regular" pitchFamily="50" charset="0"/>
            </a:endParaRPr>
          </a:p>
        </p:txBody>
      </p:sp>
      <p:sp>
        <p:nvSpPr>
          <p:cNvPr id="28" name="正方形/長方形 27"/>
          <p:cNvSpPr/>
          <p:nvPr/>
        </p:nvSpPr>
        <p:spPr>
          <a:xfrm>
            <a:off x="0" y="5996455"/>
            <a:ext cx="5029200" cy="635000"/>
          </a:xfrm>
          <a:prstGeom prst="rect">
            <a:avLst/>
          </a:prstGeom>
          <a:solidFill>
            <a:schemeClr val="tx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9" name="正方形/長方形 28"/>
          <p:cNvSpPr/>
          <p:nvPr/>
        </p:nvSpPr>
        <p:spPr>
          <a:xfrm>
            <a:off x="4444998" y="5602755"/>
            <a:ext cx="4305302" cy="635000"/>
          </a:xfrm>
          <a:prstGeom prst="rect">
            <a:avLst/>
          </a:prstGeom>
          <a:gradFill>
            <a:gsLst>
              <a:gs pos="0">
                <a:schemeClr val="tx1"/>
              </a:gs>
              <a:gs pos="61000">
                <a:srgbClr val="FFFFFF">
                  <a:alpha val="20000"/>
                </a:srgbClr>
              </a:gs>
              <a:gs pos="35000">
                <a:schemeClr val="tx1">
                  <a:alpha val="59000"/>
                </a:schemeClr>
              </a:gs>
              <a:gs pos="100000">
                <a:schemeClr val="tx1">
                  <a:alpha val="77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0" name="直角三角形 29"/>
          <p:cNvSpPr/>
          <p:nvPr/>
        </p:nvSpPr>
        <p:spPr>
          <a:xfrm rot="10800000">
            <a:off x="4444998" y="6237755"/>
            <a:ext cx="584201" cy="393700"/>
          </a:xfrm>
          <a:prstGeom prst="rtTriangle">
            <a:avLst/>
          </a:prstGeom>
          <a:solidFill>
            <a:schemeClr val="accent4">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1" name="テキスト ボックス 30"/>
          <p:cNvSpPr txBox="1"/>
          <p:nvPr/>
        </p:nvSpPr>
        <p:spPr>
          <a:xfrm>
            <a:off x="1676400" y="5990789"/>
            <a:ext cx="2456366" cy="646331"/>
          </a:xfrm>
          <a:prstGeom prst="rect">
            <a:avLst/>
          </a:prstGeom>
          <a:noFill/>
        </p:spPr>
        <p:txBody>
          <a:bodyPr wrap="square" rtlCol="0">
            <a:spAutoFit/>
          </a:bodyPr>
          <a:lstStyle/>
          <a:p>
            <a:pPr algn="r"/>
            <a:r>
              <a:rPr kumimoji="1" lang="en-US" altLang="ja-JP" sz="3600" dirty="0" smtClean="0">
                <a:solidFill>
                  <a:schemeClr val="accent2"/>
                </a:solidFill>
                <a:latin typeface="Bebas Neue Regular" pitchFamily="50" charset="0"/>
              </a:rPr>
              <a:t>TOKYO</a:t>
            </a:r>
            <a:endParaRPr kumimoji="1" lang="ja-JP" altLang="en-US" sz="3600" dirty="0">
              <a:solidFill>
                <a:schemeClr val="accent2"/>
              </a:solidFill>
              <a:latin typeface="Bebas Neue Regular" pitchFamily="50" charset="0"/>
            </a:endParaRPr>
          </a:p>
        </p:txBody>
      </p:sp>
      <p:sp>
        <p:nvSpPr>
          <p:cNvPr id="33" name="正方形/長方形 32"/>
          <p:cNvSpPr/>
          <p:nvPr/>
        </p:nvSpPr>
        <p:spPr>
          <a:xfrm>
            <a:off x="0" y="7212480"/>
            <a:ext cx="5029200" cy="635000"/>
          </a:xfrm>
          <a:prstGeom prst="rect">
            <a:avLst/>
          </a:prstGeom>
          <a:solidFill>
            <a:schemeClr val="tx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4" name="正方形/長方形 33"/>
          <p:cNvSpPr/>
          <p:nvPr/>
        </p:nvSpPr>
        <p:spPr>
          <a:xfrm>
            <a:off x="4444997" y="6818780"/>
            <a:ext cx="5118103" cy="635000"/>
          </a:xfrm>
          <a:prstGeom prst="rect">
            <a:avLst/>
          </a:prstGeom>
          <a:gradFill>
            <a:gsLst>
              <a:gs pos="0">
                <a:schemeClr val="tx1"/>
              </a:gs>
              <a:gs pos="61000">
                <a:srgbClr val="FFFFFF">
                  <a:alpha val="20000"/>
                </a:srgbClr>
              </a:gs>
              <a:gs pos="35000">
                <a:schemeClr val="tx1">
                  <a:alpha val="59000"/>
                </a:schemeClr>
              </a:gs>
              <a:gs pos="100000">
                <a:schemeClr val="tx1">
                  <a:alpha val="77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5" name="直角三角形 34"/>
          <p:cNvSpPr/>
          <p:nvPr/>
        </p:nvSpPr>
        <p:spPr>
          <a:xfrm rot="10800000">
            <a:off x="4444998" y="7453780"/>
            <a:ext cx="584201" cy="393700"/>
          </a:xfrm>
          <a:prstGeom prst="rtTriangle">
            <a:avLst/>
          </a:prstGeom>
          <a:solidFill>
            <a:schemeClr val="accent4">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6" name="テキスト ボックス 35"/>
          <p:cNvSpPr txBox="1"/>
          <p:nvPr/>
        </p:nvSpPr>
        <p:spPr>
          <a:xfrm>
            <a:off x="1676400" y="7206814"/>
            <a:ext cx="2456366" cy="646331"/>
          </a:xfrm>
          <a:prstGeom prst="rect">
            <a:avLst/>
          </a:prstGeom>
          <a:noFill/>
        </p:spPr>
        <p:txBody>
          <a:bodyPr wrap="square" rtlCol="0">
            <a:spAutoFit/>
          </a:bodyPr>
          <a:lstStyle/>
          <a:p>
            <a:pPr algn="r"/>
            <a:r>
              <a:rPr kumimoji="1" lang="en-US" altLang="ja-JP" sz="3600" dirty="0" smtClean="0">
                <a:solidFill>
                  <a:schemeClr val="accent2"/>
                </a:solidFill>
                <a:latin typeface="Bebas Neue Regular" pitchFamily="50" charset="0"/>
              </a:rPr>
              <a:t>PARIS</a:t>
            </a:r>
            <a:endParaRPr kumimoji="1" lang="ja-JP" altLang="en-US" sz="3600" dirty="0">
              <a:solidFill>
                <a:schemeClr val="accent2"/>
              </a:solidFill>
              <a:latin typeface="Bebas Neue Regular" pitchFamily="50" charset="0"/>
            </a:endParaRPr>
          </a:p>
        </p:txBody>
      </p:sp>
      <p:sp>
        <p:nvSpPr>
          <p:cNvPr id="38" name="正方形/長方形 37"/>
          <p:cNvSpPr/>
          <p:nvPr/>
        </p:nvSpPr>
        <p:spPr>
          <a:xfrm>
            <a:off x="0" y="8428505"/>
            <a:ext cx="5029200" cy="635000"/>
          </a:xfrm>
          <a:prstGeom prst="rect">
            <a:avLst/>
          </a:prstGeom>
          <a:solidFill>
            <a:schemeClr val="tx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9" name="正方形/長方形 38"/>
          <p:cNvSpPr/>
          <p:nvPr/>
        </p:nvSpPr>
        <p:spPr>
          <a:xfrm>
            <a:off x="4444998" y="8034805"/>
            <a:ext cx="3822703" cy="635000"/>
          </a:xfrm>
          <a:prstGeom prst="rect">
            <a:avLst/>
          </a:prstGeom>
          <a:gradFill>
            <a:gsLst>
              <a:gs pos="0">
                <a:schemeClr val="tx1"/>
              </a:gs>
              <a:gs pos="61000">
                <a:srgbClr val="FFFFFF">
                  <a:alpha val="20000"/>
                </a:srgbClr>
              </a:gs>
              <a:gs pos="35000">
                <a:schemeClr val="tx1">
                  <a:alpha val="59000"/>
                </a:schemeClr>
              </a:gs>
              <a:gs pos="100000">
                <a:schemeClr val="tx1">
                  <a:alpha val="77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0" name="直角三角形 39"/>
          <p:cNvSpPr/>
          <p:nvPr/>
        </p:nvSpPr>
        <p:spPr>
          <a:xfrm rot="10800000">
            <a:off x="4444998" y="8669805"/>
            <a:ext cx="584201" cy="393700"/>
          </a:xfrm>
          <a:prstGeom prst="rtTriangle">
            <a:avLst/>
          </a:prstGeom>
          <a:solidFill>
            <a:schemeClr val="accent4">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1" name="テキスト ボックス 40"/>
          <p:cNvSpPr txBox="1"/>
          <p:nvPr/>
        </p:nvSpPr>
        <p:spPr>
          <a:xfrm>
            <a:off x="1676400" y="8422839"/>
            <a:ext cx="2456366" cy="646331"/>
          </a:xfrm>
          <a:prstGeom prst="rect">
            <a:avLst/>
          </a:prstGeom>
          <a:noFill/>
        </p:spPr>
        <p:txBody>
          <a:bodyPr wrap="square" rtlCol="0">
            <a:spAutoFit/>
          </a:bodyPr>
          <a:lstStyle/>
          <a:p>
            <a:pPr algn="r"/>
            <a:r>
              <a:rPr kumimoji="1" lang="en-US" altLang="ja-JP" sz="3600" dirty="0" smtClean="0">
                <a:solidFill>
                  <a:schemeClr val="accent2"/>
                </a:solidFill>
                <a:latin typeface="Bebas Neue Regular" pitchFamily="50" charset="0"/>
              </a:rPr>
              <a:t>MOSCOW</a:t>
            </a:r>
            <a:endParaRPr kumimoji="1" lang="ja-JP" altLang="en-US" sz="3600" dirty="0">
              <a:solidFill>
                <a:schemeClr val="accent2"/>
              </a:solidFill>
              <a:latin typeface="Bebas Neue Regular" pitchFamily="50" charset="0"/>
            </a:endParaRPr>
          </a:p>
        </p:txBody>
      </p:sp>
      <p:cxnSp>
        <p:nvCxnSpPr>
          <p:cNvPr id="43" name="直線コネクタ 42"/>
          <p:cNvCxnSpPr>
            <a:endCxn id="48" idx="0"/>
          </p:cNvCxnSpPr>
          <p:nvPr/>
        </p:nvCxnSpPr>
        <p:spPr>
          <a:xfrm flipH="1">
            <a:off x="10446282" y="3132606"/>
            <a:ext cx="18518" cy="5760178"/>
          </a:xfrm>
          <a:prstGeom prst="line">
            <a:avLst/>
          </a:prstGeom>
          <a:ln w="19050">
            <a:solidFill>
              <a:srgbClr val="FFFFFF">
                <a:alpha val="50196"/>
              </a:srgbClr>
            </a:solidFill>
            <a:prstDash val="sysDot"/>
          </a:ln>
        </p:spPr>
        <p:style>
          <a:lnRef idx="1">
            <a:schemeClr val="accent1"/>
          </a:lnRef>
          <a:fillRef idx="0">
            <a:schemeClr val="accent1"/>
          </a:fillRef>
          <a:effectRef idx="0">
            <a:schemeClr val="accent1"/>
          </a:effectRef>
          <a:fontRef idx="minor">
            <a:schemeClr val="tx1"/>
          </a:fontRef>
        </p:style>
      </p:cxnSp>
      <p:cxnSp>
        <p:nvCxnSpPr>
          <p:cNvPr id="46" name="直線コネクタ 45"/>
          <p:cNvCxnSpPr>
            <a:endCxn id="47" idx="0"/>
          </p:cNvCxnSpPr>
          <p:nvPr/>
        </p:nvCxnSpPr>
        <p:spPr>
          <a:xfrm flipH="1">
            <a:off x="7454897" y="3132606"/>
            <a:ext cx="1" cy="5760178"/>
          </a:xfrm>
          <a:prstGeom prst="line">
            <a:avLst/>
          </a:prstGeom>
          <a:ln w="19050">
            <a:solidFill>
              <a:srgbClr val="FFFFFF">
                <a:alpha val="50196"/>
              </a:srgbClr>
            </a:solidFill>
            <a:prstDash val="sysDot"/>
          </a:ln>
        </p:spPr>
        <p:style>
          <a:lnRef idx="1">
            <a:schemeClr val="accent1"/>
          </a:lnRef>
          <a:fillRef idx="0">
            <a:schemeClr val="accent1"/>
          </a:fillRef>
          <a:effectRef idx="0">
            <a:schemeClr val="accent1"/>
          </a:effectRef>
          <a:fontRef idx="minor">
            <a:schemeClr val="tx1"/>
          </a:fontRef>
        </p:style>
      </p:cxnSp>
      <p:sp>
        <p:nvSpPr>
          <p:cNvPr id="47" name="テキスト ボックス 46"/>
          <p:cNvSpPr txBox="1"/>
          <p:nvPr/>
        </p:nvSpPr>
        <p:spPr>
          <a:xfrm>
            <a:off x="7197454" y="8892784"/>
            <a:ext cx="514885" cy="584775"/>
          </a:xfrm>
          <a:prstGeom prst="rect">
            <a:avLst/>
          </a:prstGeom>
          <a:noFill/>
        </p:spPr>
        <p:txBody>
          <a:bodyPr wrap="none" rtlCol="0">
            <a:spAutoFit/>
          </a:bodyPr>
          <a:lstStyle/>
          <a:p>
            <a:pPr algn="ctr"/>
            <a:r>
              <a:rPr lang="en-US" altLang="ja-JP" i="1" dirty="0" smtClean="0">
                <a:solidFill>
                  <a:srgbClr val="FFFFFF"/>
                </a:solidFill>
              </a:rPr>
              <a:t>50</a:t>
            </a:r>
            <a:endParaRPr kumimoji="1" lang="ja-JP" altLang="en-US" i="1" dirty="0">
              <a:solidFill>
                <a:srgbClr val="FFFFFF"/>
              </a:solidFill>
            </a:endParaRPr>
          </a:p>
        </p:txBody>
      </p:sp>
      <p:sp>
        <p:nvSpPr>
          <p:cNvPr id="48" name="テキスト ボックス 47"/>
          <p:cNvSpPr txBox="1"/>
          <p:nvPr/>
        </p:nvSpPr>
        <p:spPr>
          <a:xfrm>
            <a:off x="10106285" y="8892784"/>
            <a:ext cx="679994" cy="584775"/>
          </a:xfrm>
          <a:prstGeom prst="rect">
            <a:avLst/>
          </a:prstGeom>
          <a:noFill/>
        </p:spPr>
        <p:txBody>
          <a:bodyPr wrap="none" rtlCol="0">
            <a:spAutoFit/>
          </a:bodyPr>
          <a:lstStyle/>
          <a:p>
            <a:pPr algn="ctr"/>
            <a:r>
              <a:rPr lang="en-US" altLang="ja-JP" i="1" dirty="0" smtClean="0">
                <a:solidFill>
                  <a:srgbClr val="FFFFFF"/>
                </a:solidFill>
              </a:rPr>
              <a:t>100</a:t>
            </a:r>
            <a:endParaRPr kumimoji="1" lang="ja-JP" altLang="en-US" i="1" dirty="0">
              <a:solidFill>
                <a:srgbClr val="FFFFFF"/>
              </a:solidFill>
            </a:endParaRPr>
          </a:p>
        </p:txBody>
      </p:sp>
      <p:sp>
        <p:nvSpPr>
          <p:cNvPr id="55" name="テキスト プレースホルダー 15"/>
          <p:cNvSpPr txBox="1">
            <a:spLocks/>
          </p:cNvSpPr>
          <p:nvPr/>
        </p:nvSpPr>
        <p:spPr>
          <a:xfrm>
            <a:off x="11153192" y="4051423"/>
            <a:ext cx="5928307" cy="1880043"/>
          </a:xfrm>
          <a:prstGeom prst="rect">
            <a:avLst/>
          </a:prstGeom>
        </p:spPr>
        <p:txBody>
          <a:bodyPr/>
          <a:lstStyle>
            <a:lvl1pPr marL="0" indent="0" algn="l" defTabSz="1632753" rtl="0" eaLnBrk="1" latinLnBrk="0" hangingPunct="1">
              <a:spcBef>
                <a:spcPct val="20000"/>
              </a:spcBef>
              <a:buFont typeface="Arial" panose="020B0604020202020204" pitchFamily="34" charset="0"/>
              <a:buNone/>
              <a:defRPr kumimoji="1" sz="2400" kern="1200">
                <a:solidFill>
                  <a:schemeClr val="bg1"/>
                </a:solidFill>
                <a:latin typeface="+mn-lt"/>
                <a:ea typeface="+mn-ea"/>
                <a:cs typeface="+mn-cs"/>
              </a:defRPr>
            </a:lvl1pPr>
            <a:lvl2pPr marL="1326612" indent="-510235" algn="l" defTabSz="1632753"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9pPr>
          </a:lstStyle>
          <a:p>
            <a:r>
              <a:rPr lang="en-US" altLang="ja-JP" dirty="0" smtClean="0">
                <a:solidFill>
                  <a:schemeClr val="accent2"/>
                </a:solidFill>
              </a:rPr>
              <a:t>Te nec deleniti definiebas. Nobis noster quaeque qui ne, id tollit doming vix. Ut quod vide sed. Ad primis labores eum. At pri augue possim.</a:t>
            </a:r>
            <a:endParaRPr lang="ja-JP" altLang="en-US" dirty="0">
              <a:solidFill>
                <a:schemeClr val="accent2"/>
              </a:solidFill>
            </a:endParaRPr>
          </a:p>
        </p:txBody>
      </p:sp>
      <p:sp>
        <p:nvSpPr>
          <p:cNvPr id="56" name="テキスト プレースホルダー 16"/>
          <p:cNvSpPr txBox="1">
            <a:spLocks/>
          </p:cNvSpPr>
          <p:nvPr/>
        </p:nvSpPr>
        <p:spPr>
          <a:xfrm>
            <a:off x="11153192" y="3290888"/>
            <a:ext cx="5928307" cy="870619"/>
          </a:xfrm>
          <a:prstGeom prst="rect">
            <a:avLst/>
          </a:prstGeom>
        </p:spPr>
        <p:txBody>
          <a:bodyPr anchor="b"/>
          <a:lstStyle>
            <a:lvl1pPr marL="0" indent="0" algn="l" defTabSz="1632753" rtl="0" eaLnBrk="1" latinLnBrk="0" hangingPunct="1">
              <a:spcBef>
                <a:spcPct val="20000"/>
              </a:spcBef>
              <a:buFont typeface="Arial" panose="020B0604020202020204" pitchFamily="34" charset="0"/>
              <a:buNone/>
              <a:defRPr kumimoji="1" sz="2400" kern="1200">
                <a:solidFill>
                  <a:schemeClr val="bg1"/>
                </a:solidFill>
                <a:latin typeface="+mn-lt"/>
                <a:ea typeface="+mn-ea"/>
                <a:cs typeface="+mn-cs"/>
              </a:defRPr>
            </a:lvl1pPr>
            <a:lvl2pPr marL="1326612" indent="-510235" algn="l" defTabSz="1632753"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9pPr>
          </a:lstStyle>
          <a:p>
            <a:r>
              <a:rPr lang="en-US" altLang="ja-JP" sz="4400" spc="300" dirty="0" smtClean="0">
                <a:solidFill>
                  <a:schemeClr val="accent2"/>
                </a:solidFill>
                <a:effectLst>
                  <a:innerShdw blurRad="63500" dist="50800">
                    <a:prstClr val="black">
                      <a:alpha val="50000"/>
                    </a:prstClr>
                  </a:innerShdw>
                </a:effectLst>
                <a:latin typeface="+mj-lt"/>
              </a:rPr>
              <a:t>ASIA MARKET</a:t>
            </a:r>
            <a:endParaRPr lang="ja-JP" altLang="en-US" sz="4400" spc="300" dirty="0">
              <a:solidFill>
                <a:schemeClr val="accent2"/>
              </a:solidFill>
              <a:effectLst>
                <a:innerShdw blurRad="63500" dist="50800">
                  <a:prstClr val="black">
                    <a:alpha val="50000"/>
                  </a:prstClr>
                </a:innerShdw>
              </a:effectLst>
              <a:latin typeface="+mj-lt"/>
            </a:endParaRPr>
          </a:p>
        </p:txBody>
      </p:sp>
      <p:sp>
        <p:nvSpPr>
          <p:cNvPr id="57" name="テキスト プレースホルダー 15"/>
          <p:cNvSpPr txBox="1">
            <a:spLocks/>
          </p:cNvSpPr>
          <p:nvPr/>
        </p:nvSpPr>
        <p:spPr>
          <a:xfrm>
            <a:off x="11153192" y="6951030"/>
            <a:ext cx="5928307" cy="1880043"/>
          </a:xfrm>
          <a:prstGeom prst="rect">
            <a:avLst/>
          </a:prstGeom>
        </p:spPr>
        <p:txBody>
          <a:bodyPr/>
          <a:lstStyle>
            <a:lvl1pPr marL="0" indent="0" algn="l" defTabSz="1632753" rtl="0" eaLnBrk="1" latinLnBrk="0" hangingPunct="1">
              <a:spcBef>
                <a:spcPct val="20000"/>
              </a:spcBef>
              <a:buFont typeface="Arial" panose="020B0604020202020204" pitchFamily="34" charset="0"/>
              <a:buNone/>
              <a:defRPr kumimoji="1" sz="2400" kern="1200">
                <a:solidFill>
                  <a:schemeClr val="bg1"/>
                </a:solidFill>
                <a:latin typeface="+mn-lt"/>
                <a:ea typeface="+mn-ea"/>
                <a:cs typeface="+mn-cs"/>
              </a:defRPr>
            </a:lvl1pPr>
            <a:lvl2pPr marL="1326612" indent="-510235" algn="l" defTabSz="1632753"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9pPr>
          </a:lstStyle>
          <a:p>
            <a:r>
              <a:rPr lang="en-US" altLang="ja-JP" dirty="0" smtClean="0">
                <a:solidFill>
                  <a:schemeClr val="accent2"/>
                </a:solidFill>
              </a:rPr>
              <a:t>Te nec deleniti definiebas. Nobis noster quaeque qui ne, id tollit doming vix. Ut quod vide sed. Ad primis labores eum. At pri augue possim.</a:t>
            </a:r>
            <a:endParaRPr lang="ja-JP" altLang="en-US" dirty="0">
              <a:solidFill>
                <a:schemeClr val="accent2"/>
              </a:solidFill>
            </a:endParaRPr>
          </a:p>
        </p:txBody>
      </p:sp>
      <p:sp>
        <p:nvSpPr>
          <p:cNvPr id="58" name="テキスト プレースホルダー 16"/>
          <p:cNvSpPr txBox="1">
            <a:spLocks/>
          </p:cNvSpPr>
          <p:nvPr/>
        </p:nvSpPr>
        <p:spPr>
          <a:xfrm>
            <a:off x="11153192" y="6190495"/>
            <a:ext cx="5928307" cy="870619"/>
          </a:xfrm>
          <a:prstGeom prst="rect">
            <a:avLst/>
          </a:prstGeom>
        </p:spPr>
        <p:txBody>
          <a:bodyPr anchor="b"/>
          <a:lstStyle>
            <a:lvl1pPr marL="0" indent="0" algn="l" defTabSz="1632753" rtl="0" eaLnBrk="1" latinLnBrk="0" hangingPunct="1">
              <a:spcBef>
                <a:spcPct val="20000"/>
              </a:spcBef>
              <a:buFont typeface="Arial" panose="020B0604020202020204" pitchFamily="34" charset="0"/>
              <a:buNone/>
              <a:defRPr kumimoji="1" sz="2400" kern="1200">
                <a:solidFill>
                  <a:schemeClr val="bg1"/>
                </a:solidFill>
                <a:latin typeface="+mn-lt"/>
                <a:ea typeface="+mn-ea"/>
                <a:cs typeface="+mn-cs"/>
              </a:defRPr>
            </a:lvl1pPr>
            <a:lvl2pPr marL="1326612" indent="-510235" algn="l" defTabSz="1632753"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9pPr>
          </a:lstStyle>
          <a:p>
            <a:r>
              <a:rPr lang="en-US" altLang="ja-JP" sz="4400" spc="300" dirty="0" smtClean="0">
                <a:solidFill>
                  <a:schemeClr val="accent2"/>
                </a:solidFill>
                <a:effectLst>
                  <a:innerShdw blurRad="63500" dist="50800">
                    <a:prstClr val="black">
                      <a:alpha val="50000"/>
                    </a:prstClr>
                  </a:innerShdw>
                </a:effectLst>
                <a:latin typeface="+mj-lt"/>
              </a:rPr>
              <a:t>EUROPE MARKET</a:t>
            </a:r>
            <a:endParaRPr lang="ja-JP" altLang="en-US" sz="4400" spc="300" dirty="0">
              <a:solidFill>
                <a:schemeClr val="accent2"/>
              </a:solidFill>
              <a:effectLst>
                <a:innerShdw blurRad="63500" dist="50800">
                  <a:prstClr val="black">
                    <a:alpha val="50000"/>
                  </a:prstClr>
                </a:innerShdw>
              </a:effectLst>
              <a:latin typeface="+mj-lt"/>
            </a:endParaRPr>
          </a:p>
        </p:txBody>
      </p:sp>
    </p:spTree>
    <p:extLst>
      <p:ext uri="{BB962C8B-B14F-4D97-AF65-F5344CB8AC3E}">
        <p14:creationId xmlns:p14="http://schemas.microsoft.com/office/powerpoint/2010/main" val="3786389600"/>
      </p:ext>
    </p:extLst>
  </p:cSld>
  <p:clrMapOvr>
    <a:masterClrMapping/>
  </p:clrMapOvr>
  <mc:AlternateContent xmlns:mc="http://schemas.openxmlformats.org/markup-compatibility/2006" xmlns:p14="http://schemas.microsoft.com/office/powerpoint/2010/main">
    <mc:Choice Requires="p14">
      <p:transition spd="slow" p14:dur="800" advTm="13341">
        <p14:flythrough/>
      </p:transition>
    </mc:Choice>
    <mc:Fallback xmlns="">
      <p:transition spd="slow" advTm="13341">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afterEffect">
                                  <p:stCondLst>
                                    <p:cond delay="0"/>
                                  </p:stCondLst>
                                  <p:childTnLst>
                                    <p:set>
                                      <p:cBhvr>
                                        <p:cTn id="6" dur="1" fill="hold">
                                          <p:stCondLst>
                                            <p:cond delay="0"/>
                                          </p:stCondLst>
                                        </p:cTn>
                                        <p:tgtEl>
                                          <p:spTgt spid="43"/>
                                        </p:tgtEl>
                                        <p:attrNameLst>
                                          <p:attrName>style.visibility</p:attrName>
                                        </p:attrNameLst>
                                      </p:cBhvr>
                                      <p:to>
                                        <p:strVal val="visible"/>
                                      </p:to>
                                    </p:set>
                                    <p:anim calcmode="lin" valueType="num">
                                      <p:cBhvr additive="base">
                                        <p:cTn id="7" dur="500" fill="hold"/>
                                        <p:tgtEl>
                                          <p:spTgt spid="43"/>
                                        </p:tgtEl>
                                        <p:attrNameLst>
                                          <p:attrName>ppt_x</p:attrName>
                                        </p:attrNameLst>
                                      </p:cBhvr>
                                      <p:tavLst>
                                        <p:tav tm="0">
                                          <p:val>
                                            <p:strVal val="0-#ppt_w/2"/>
                                          </p:val>
                                        </p:tav>
                                        <p:tav tm="100000">
                                          <p:val>
                                            <p:strVal val="#ppt_x"/>
                                          </p:val>
                                        </p:tav>
                                      </p:tavLst>
                                    </p:anim>
                                    <p:anim calcmode="lin" valueType="num">
                                      <p:cBhvr additive="base">
                                        <p:cTn id="8" dur="500" fill="hold"/>
                                        <p:tgtEl>
                                          <p:spTgt spid="43"/>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0"/>
                                  </p:stCondLst>
                                  <p:childTnLst>
                                    <p:set>
                                      <p:cBhvr>
                                        <p:cTn id="10" dur="1" fill="hold">
                                          <p:stCondLst>
                                            <p:cond delay="0"/>
                                          </p:stCondLst>
                                        </p:cTn>
                                        <p:tgtEl>
                                          <p:spTgt spid="48"/>
                                        </p:tgtEl>
                                        <p:attrNameLst>
                                          <p:attrName>style.visibility</p:attrName>
                                        </p:attrNameLst>
                                      </p:cBhvr>
                                      <p:to>
                                        <p:strVal val="visible"/>
                                      </p:to>
                                    </p:set>
                                    <p:anim calcmode="lin" valueType="num">
                                      <p:cBhvr additive="base">
                                        <p:cTn id="11" dur="500" fill="hold"/>
                                        <p:tgtEl>
                                          <p:spTgt spid="48"/>
                                        </p:tgtEl>
                                        <p:attrNameLst>
                                          <p:attrName>ppt_x</p:attrName>
                                        </p:attrNameLst>
                                      </p:cBhvr>
                                      <p:tavLst>
                                        <p:tav tm="0">
                                          <p:val>
                                            <p:strVal val="0-#ppt_w/2"/>
                                          </p:val>
                                        </p:tav>
                                        <p:tav tm="100000">
                                          <p:val>
                                            <p:strVal val="#ppt_x"/>
                                          </p:val>
                                        </p:tav>
                                      </p:tavLst>
                                    </p:anim>
                                    <p:anim calcmode="lin" valueType="num">
                                      <p:cBhvr additive="base">
                                        <p:cTn id="12" dur="500" fill="hold"/>
                                        <p:tgtEl>
                                          <p:spTgt spid="48"/>
                                        </p:tgtEl>
                                        <p:attrNameLst>
                                          <p:attrName>ppt_y</p:attrName>
                                        </p:attrNameLst>
                                      </p:cBhvr>
                                      <p:tavLst>
                                        <p:tav tm="0">
                                          <p:val>
                                            <p:strVal val="#ppt_y"/>
                                          </p:val>
                                        </p:tav>
                                        <p:tav tm="100000">
                                          <p:val>
                                            <p:strVal val="#ppt_y"/>
                                          </p:val>
                                        </p:tav>
                                      </p:tavLst>
                                    </p:anim>
                                  </p:childTnLst>
                                </p:cTn>
                              </p:par>
                              <p:par>
                                <p:cTn id="13" presetID="2" presetClass="entr" presetSubtype="8" decel="100000" fill="hold" nodeType="withEffect">
                                  <p:stCondLst>
                                    <p:cond delay="250"/>
                                  </p:stCondLst>
                                  <p:childTnLst>
                                    <p:set>
                                      <p:cBhvr>
                                        <p:cTn id="14" dur="1" fill="hold">
                                          <p:stCondLst>
                                            <p:cond delay="0"/>
                                          </p:stCondLst>
                                        </p:cTn>
                                        <p:tgtEl>
                                          <p:spTgt spid="46"/>
                                        </p:tgtEl>
                                        <p:attrNameLst>
                                          <p:attrName>style.visibility</p:attrName>
                                        </p:attrNameLst>
                                      </p:cBhvr>
                                      <p:to>
                                        <p:strVal val="visible"/>
                                      </p:to>
                                    </p:set>
                                    <p:anim calcmode="lin" valueType="num">
                                      <p:cBhvr additive="base">
                                        <p:cTn id="15" dur="500" fill="hold"/>
                                        <p:tgtEl>
                                          <p:spTgt spid="46"/>
                                        </p:tgtEl>
                                        <p:attrNameLst>
                                          <p:attrName>ppt_x</p:attrName>
                                        </p:attrNameLst>
                                      </p:cBhvr>
                                      <p:tavLst>
                                        <p:tav tm="0">
                                          <p:val>
                                            <p:strVal val="0-#ppt_w/2"/>
                                          </p:val>
                                        </p:tav>
                                        <p:tav tm="100000">
                                          <p:val>
                                            <p:strVal val="#ppt_x"/>
                                          </p:val>
                                        </p:tav>
                                      </p:tavLst>
                                    </p:anim>
                                    <p:anim calcmode="lin" valueType="num">
                                      <p:cBhvr additive="base">
                                        <p:cTn id="16" dur="500" fill="hold"/>
                                        <p:tgtEl>
                                          <p:spTgt spid="46"/>
                                        </p:tgtEl>
                                        <p:attrNameLst>
                                          <p:attrName>ppt_y</p:attrName>
                                        </p:attrNameLst>
                                      </p:cBhvr>
                                      <p:tavLst>
                                        <p:tav tm="0">
                                          <p:val>
                                            <p:strVal val="#ppt_y"/>
                                          </p:val>
                                        </p:tav>
                                        <p:tav tm="100000">
                                          <p:val>
                                            <p:strVal val="#ppt_y"/>
                                          </p:val>
                                        </p:tav>
                                      </p:tavLst>
                                    </p:anim>
                                  </p:childTnLst>
                                </p:cTn>
                              </p:par>
                              <p:par>
                                <p:cTn id="17" presetID="2" presetClass="entr" presetSubtype="8" decel="100000" fill="hold" grpId="0" nodeType="withEffect">
                                  <p:stCondLst>
                                    <p:cond delay="250"/>
                                  </p:stCondLst>
                                  <p:childTnLst>
                                    <p:set>
                                      <p:cBhvr>
                                        <p:cTn id="18" dur="1" fill="hold">
                                          <p:stCondLst>
                                            <p:cond delay="0"/>
                                          </p:stCondLst>
                                        </p:cTn>
                                        <p:tgtEl>
                                          <p:spTgt spid="47"/>
                                        </p:tgtEl>
                                        <p:attrNameLst>
                                          <p:attrName>style.visibility</p:attrName>
                                        </p:attrNameLst>
                                      </p:cBhvr>
                                      <p:to>
                                        <p:strVal val="visible"/>
                                      </p:to>
                                    </p:set>
                                    <p:anim calcmode="lin" valueType="num">
                                      <p:cBhvr additive="base">
                                        <p:cTn id="19" dur="500" fill="hold"/>
                                        <p:tgtEl>
                                          <p:spTgt spid="47"/>
                                        </p:tgtEl>
                                        <p:attrNameLst>
                                          <p:attrName>ppt_x</p:attrName>
                                        </p:attrNameLst>
                                      </p:cBhvr>
                                      <p:tavLst>
                                        <p:tav tm="0">
                                          <p:val>
                                            <p:strVal val="0-#ppt_w/2"/>
                                          </p:val>
                                        </p:tav>
                                        <p:tav tm="100000">
                                          <p:val>
                                            <p:strVal val="#ppt_x"/>
                                          </p:val>
                                        </p:tav>
                                      </p:tavLst>
                                    </p:anim>
                                    <p:anim calcmode="lin" valueType="num">
                                      <p:cBhvr additive="base">
                                        <p:cTn id="20" dur="500" fill="hold"/>
                                        <p:tgtEl>
                                          <p:spTgt spid="47"/>
                                        </p:tgtEl>
                                        <p:attrNameLst>
                                          <p:attrName>ppt_y</p:attrName>
                                        </p:attrNameLst>
                                      </p:cBhvr>
                                      <p:tavLst>
                                        <p:tav tm="0">
                                          <p:val>
                                            <p:strVal val="#ppt_y"/>
                                          </p:val>
                                        </p:tav>
                                        <p:tav tm="100000">
                                          <p:val>
                                            <p:strVal val="#ppt_y"/>
                                          </p:val>
                                        </p:tav>
                                      </p:tavLst>
                                    </p:anim>
                                  </p:childTnLst>
                                </p:cTn>
                              </p:par>
                            </p:childTnLst>
                          </p:cTn>
                        </p:par>
                        <p:par>
                          <p:cTn id="21" fill="hold">
                            <p:stCondLst>
                              <p:cond delay="750"/>
                            </p:stCondLst>
                            <p:childTnLst>
                              <p:par>
                                <p:cTn id="22" presetID="22" presetClass="entr" presetSubtype="8" fill="hold" grpId="0" nodeType="afterEffect">
                                  <p:stCondLst>
                                    <p:cond delay="0"/>
                                  </p:stCondLst>
                                  <p:childTnLst>
                                    <p:set>
                                      <p:cBhvr>
                                        <p:cTn id="23" dur="1" fill="hold">
                                          <p:stCondLst>
                                            <p:cond delay="0"/>
                                          </p:stCondLst>
                                        </p:cTn>
                                        <p:tgtEl>
                                          <p:spTgt spid="10"/>
                                        </p:tgtEl>
                                        <p:attrNameLst>
                                          <p:attrName>style.visibility</p:attrName>
                                        </p:attrNameLst>
                                      </p:cBhvr>
                                      <p:to>
                                        <p:strVal val="visible"/>
                                      </p:to>
                                    </p:set>
                                    <p:animEffect transition="in" filter="wipe(left)">
                                      <p:cBhvr>
                                        <p:cTn id="24" dur="500"/>
                                        <p:tgtEl>
                                          <p:spTgt spid="10"/>
                                        </p:tgtEl>
                                      </p:cBhvr>
                                    </p:animEffect>
                                  </p:childTnLst>
                                </p:cTn>
                              </p:par>
                              <p:par>
                                <p:cTn id="25" presetID="22" presetClass="entr" presetSubtype="8" fill="hold" grpId="0" nodeType="withEffect">
                                  <p:stCondLst>
                                    <p:cond delay="0"/>
                                  </p:stCondLst>
                                  <p:childTnLst>
                                    <p:set>
                                      <p:cBhvr>
                                        <p:cTn id="26" dur="1" fill="hold">
                                          <p:stCondLst>
                                            <p:cond delay="0"/>
                                          </p:stCondLst>
                                        </p:cTn>
                                        <p:tgtEl>
                                          <p:spTgt spid="17"/>
                                        </p:tgtEl>
                                        <p:attrNameLst>
                                          <p:attrName>style.visibility</p:attrName>
                                        </p:attrNameLst>
                                      </p:cBhvr>
                                      <p:to>
                                        <p:strVal val="visible"/>
                                      </p:to>
                                    </p:set>
                                    <p:animEffect transition="in" filter="wipe(left)">
                                      <p:cBhvr>
                                        <p:cTn id="27" dur="500"/>
                                        <p:tgtEl>
                                          <p:spTgt spid="17"/>
                                        </p:tgtEl>
                                      </p:cBhvr>
                                    </p:animEffect>
                                  </p:childTnLst>
                                </p:cTn>
                              </p:par>
                            </p:childTnLst>
                          </p:cTn>
                        </p:par>
                        <p:par>
                          <p:cTn id="28" fill="hold">
                            <p:stCondLst>
                              <p:cond delay="1250"/>
                            </p:stCondLst>
                            <p:childTnLst>
                              <p:par>
                                <p:cTn id="29" presetID="22" presetClass="entr" presetSubtype="4" fill="hold" grpId="0" nodeType="afterEffect">
                                  <p:stCondLst>
                                    <p:cond delay="0"/>
                                  </p:stCondLst>
                                  <p:childTnLst>
                                    <p:set>
                                      <p:cBhvr>
                                        <p:cTn id="30" dur="1" fill="hold">
                                          <p:stCondLst>
                                            <p:cond delay="0"/>
                                          </p:stCondLst>
                                        </p:cTn>
                                        <p:tgtEl>
                                          <p:spTgt spid="13"/>
                                        </p:tgtEl>
                                        <p:attrNameLst>
                                          <p:attrName>style.visibility</p:attrName>
                                        </p:attrNameLst>
                                      </p:cBhvr>
                                      <p:to>
                                        <p:strVal val="visible"/>
                                      </p:to>
                                    </p:set>
                                    <p:animEffect transition="in" filter="wipe(down)">
                                      <p:cBhvr>
                                        <p:cTn id="31" dur="250"/>
                                        <p:tgtEl>
                                          <p:spTgt spid="13"/>
                                        </p:tgtEl>
                                      </p:cBhvr>
                                    </p:animEffect>
                                  </p:childTnLst>
                                </p:cTn>
                              </p:par>
                            </p:childTnLst>
                          </p:cTn>
                        </p:par>
                        <p:par>
                          <p:cTn id="32" fill="hold">
                            <p:stCondLst>
                              <p:cond delay="1500"/>
                            </p:stCondLst>
                            <p:childTnLst>
                              <p:par>
                                <p:cTn id="33" presetID="22" presetClass="entr" presetSubtype="8" fill="hold" grpId="0" nodeType="afterEffect">
                                  <p:stCondLst>
                                    <p:cond delay="0"/>
                                  </p:stCondLst>
                                  <p:childTnLst>
                                    <p:set>
                                      <p:cBhvr>
                                        <p:cTn id="34" dur="1" fill="hold">
                                          <p:stCondLst>
                                            <p:cond delay="0"/>
                                          </p:stCondLst>
                                        </p:cTn>
                                        <p:tgtEl>
                                          <p:spTgt spid="12"/>
                                        </p:tgtEl>
                                        <p:attrNameLst>
                                          <p:attrName>style.visibility</p:attrName>
                                        </p:attrNameLst>
                                      </p:cBhvr>
                                      <p:to>
                                        <p:strVal val="visible"/>
                                      </p:to>
                                    </p:set>
                                    <p:animEffect transition="in" filter="wipe(left)">
                                      <p:cBhvr>
                                        <p:cTn id="35" dur="500"/>
                                        <p:tgtEl>
                                          <p:spTgt spid="12"/>
                                        </p:tgtEl>
                                      </p:cBhvr>
                                    </p:animEffect>
                                  </p:childTnLst>
                                </p:cTn>
                              </p:par>
                            </p:childTnLst>
                          </p:cTn>
                        </p:par>
                        <p:par>
                          <p:cTn id="36" fill="hold">
                            <p:stCondLst>
                              <p:cond delay="2000"/>
                            </p:stCondLst>
                            <p:childTnLst>
                              <p:par>
                                <p:cTn id="37" presetID="22" presetClass="entr" presetSubtype="8" fill="hold" grpId="0" nodeType="afterEffect">
                                  <p:stCondLst>
                                    <p:cond delay="0"/>
                                  </p:stCondLst>
                                  <p:childTnLst>
                                    <p:set>
                                      <p:cBhvr>
                                        <p:cTn id="38" dur="1" fill="hold">
                                          <p:stCondLst>
                                            <p:cond delay="0"/>
                                          </p:stCondLst>
                                        </p:cTn>
                                        <p:tgtEl>
                                          <p:spTgt spid="23"/>
                                        </p:tgtEl>
                                        <p:attrNameLst>
                                          <p:attrName>style.visibility</p:attrName>
                                        </p:attrNameLst>
                                      </p:cBhvr>
                                      <p:to>
                                        <p:strVal val="visible"/>
                                      </p:to>
                                    </p:set>
                                    <p:animEffect transition="in" filter="wipe(left)">
                                      <p:cBhvr>
                                        <p:cTn id="39" dur="500"/>
                                        <p:tgtEl>
                                          <p:spTgt spid="23"/>
                                        </p:tgtEl>
                                      </p:cBhvr>
                                    </p:animEffect>
                                  </p:childTnLst>
                                </p:cTn>
                              </p:par>
                              <p:par>
                                <p:cTn id="40" presetID="22" presetClass="entr" presetSubtype="8" fill="hold" grpId="0" nodeType="withEffect">
                                  <p:stCondLst>
                                    <p:cond delay="0"/>
                                  </p:stCondLst>
                                  <p:childTnLst>
                                    <p:set>
                                      <p:cBhvr>
                                        <p:cTn id="41" dur="1" fill="hold">
                                          <p:stCondLst>
                                            <p:cond delay="0"/>
                                          </p:stCondLst>
                                        </p:cTn>
                                        <p:tgtEl>
                                          <p:spTgt spid="26"/>
                                        </p:tgtEl>
                                        <p:attrNameLst>
                                          <p:attrName>style.visibility</p:attrName>
                                        </p:attrNameLst>
                                      </p:cBhvr>
                                      <p:to>
                                        <p:strVal val="visible"/>
                                      </p:to>
                                    </p:set>
                                    <p:animEffect transition="in" filter="wipe(left)">
                                      <p:cBhvr>
                                        <p:cTn id="42" dur="500"/>
                                        <p:tgtEl>
                                          <p:spTgt spid="26"/>
                                        </p:tgtEl>
                                      </p:cBhvr>
                                    </p:animEffect>
                                  </p:childTnLst>
                                </p:cTn>
                              </p:par>
                            </p:childTnLst>
                          </p:cTn>
                        </p:par>
                        <p:par>
                          <p:cTn id="43" fill="hold">
                            <p:stCondLst>
                              <p:cond delay="2500"/>
                            </p:stCondLst>
                            <p:childTnLst>
                              <p:par>
                                <p:cTn id="44" presetID="22" presetClass="entr" presetSubtype="4" fill="hold" grpId="0" nodeType="afterEffect">
                                  <p:stCondLst>
                                    <p:cond delay="0"/>
                                  </p:stCondLst>
                                  <p:childTnLst>
                                    <p:set>
                                      <p:cBhvr>
                                        <p:cTn id="45" dur="1" fill="hold">
                                          <p:stCondLst>
                                            <p:cond delay="0"/>
                                          </p:stCondLst>
                                        </p:cTn>
                                        <p:tgtEl>
                                          <p:spTgt spid="25"/>
                                        </p:tgtEl>
                                        <p:attrNameLst>
                                          <p:attrName>style.visibility</p:attrName>
                                        </p:attrNameLst>
                                      </p:cBhvr>
                                      <p:to>
                                        <p:strVal val="visible"/>
                                      </p:to>
                                    </p:set>
                                    <p:animEffect transition="in" filter="wipe(down)">
                                      <p:cBhvr>
                                        <p:cTn id="46" dur="250"/>
                                        <p:tgtEl>
                                          <p:spTgt spid="25"/>
                                        </p:tgtEl>
                                      </p:cBhvr>
                                    </p:animEffect>
                                  </p:childTnLst>
                                </p:cTn>
                              </p:par>
                            </p:childTnLst>
                          </p:cTn>
                        </p:par>
                        <p:par>
                          <p:cTn id="47" fill="hold">
                            <p:stCondLst>
                              <p:cond delay="2750"/>
                            </p:stCondLst>
                            <p:childTnLst>
                              <p:par>
                                <p:cTn id="48" presetID="22" presetClass="entr" presetSubtype="8" fill="hold" grpId="0" nodeType="afterEffect">
                                  <p:stCondLst>
                                    <p:cond delay="0"/>
                                  </p:stCondLst>
                                  <p:childTnLst>
                                    <p:set>
                                      <p:cBhvr>
                                        <p:cTn id="49" dur="1" fill="hold">
                                          <p:stCondLst>
                                            <p:cond delay="0"/>
                                          </p:stCondLst>
                                        </p:cTn>
                                        <p:tgtEl>
                                          <p:spTgt spid="24"/>
                                        </p:tgtEl>
                                        <p:attrNameLst>
                                          <p:attrName>style.visibility</p:attrName>
                                        </p:attrNameLst>
                                      </p:cBhvr>
                                      <p:to>
                                        <p:strVal val="visible"/>
                                      </p:to>
                                    </p:set>
                                    <p:animEffect transition="in" filter="wipe(left)">
                                      <p:cBhvr>
                                        <p:cTn id="50" dur="500"/>
                                        <p:tgtEl>
                                          <p:spTgt spid="24"/>
                                        </p:tgtEl>
                                      </p:cBhvr>
                                    </p:animEffect>
                                  </p:childTnLst>
                                </p:cTn>
                              </p:par>
                            </p:childTnLst>
                          </p:cTn>
                        </p:par>
                        <p:par>
                          <p:cTn id="51" fill="hold">
                            <p:stCondLst>
                              <p:cond delay="3250"/>
                            </p:stCondLst>
                            <p:childTnLst>
                              <p:par>
                                <p:cTn id="52" presetID="22" presetClass="entr" presetSubtype="8" fill="hold" grpId="0" nodeType="afterEffect">
                                  <p:stCondLst>
                                    <p:cond delay="0"/>
                                  </p:stCondLst>
                                  <p:childTnLst>
                                    <p:set>
                                      <p:cBhvr>
                                        <p:cTn id="53" dur="1" fill="hold">
                                          <p:stCondLst>
                                            <p:cond delay="0"/>
                                          </p:stCondLst>
                                        </p:cTn>
                                        <p:tgtEl>
                                          <p:spTgt spid="28"/>
                                        </p:tgtEl>
                                        <p:attrNameLst>
                                          <p:attrName>style.visibility</p:attrName>
                                        </p:attrNameLst>
                                      </p:cBhvr>
                                      <p:to>
                                        <p:strVal val="visible"/>
                                      </p:to>
                                    </p:set>
                                    <p:animEffect transition="in" filter="wipe(left)">
                                      <p:cBhvr>
                                        <p:cTn id="54" dur="500"/>
                                        <p:tgtEl>
                                          <p:spTgt spid="28"/>
                                        </p:tgtEl>
                                      </p:cBhvr>
                                    </p:animEffect>
                                  </p:childTnLst>
                                </p:cTn>
                              </p:par>
                              <p:par>
                                <p:cTn id="55" presetID="22" presetClass="entr" presetSubtype="8" fill="hold" grpId="0" nodeType="withEffect">
                                  <p:stCondLst>
                                    <p:cond delay="0"/>
                                  </p:stCondLst>
                                  <p:childTnLst>
                                    <p:set>
                                      <p:cBhvr>
                                        <p:cTn id="56" dur="1" fill="hold">
                                          <p:stCondLst>
                                            <p:cond delay="0"/>
                                          </p:stCondLst>
                                        </p:cTn>
                                        <p:tgtEl>
                                          <p:spTgt spid="31"/>
                                        </p:tgtEl>
                                        <p:attrNameLst>
                                          <p:attrName>style.visibility</p:attrName>
                                        </p:attrNameLst>
                                      </p:cBhvr>
                                      <p:to>
                                        <p:strVal val="visible"/>
                                      </p:to>
                                    </p:set>
                                    <p:animEffect transition="in" filter="wipe(left)">
                                      <p:cBhvr>
                                        <p:cTn id="57" dur="500"/>
                                        <p:tgtEl>
                                          <p:spTgt spid="31"/>
                                        </p:tgtEl>
                                      </p:cBhvr>
                                    </p:animEffect>
                                  </p:childTnLst>
                                </p:cTn>
                              </p:par>
                            </p:childTnLst>
                          </p:cTn>
                        </p:par>
                        <p:par>
                          <p:cTn id="58" fill="hold">
                            <p:stCondLst>
                              <p:cond delay="3750"/>
                            </p:stCondLst>
                            <p:childTnLst>
                              <p:par>
                                <p:cTn id="59" presetID="22" presetClass="entr" presetSubtype="4" fill="hold" grpId="0" nodeType="afterEffect">
                                  <p:stCondLst>
                                    <p:cond delay="0"/>
                                  </p:stCondLst>
                                  <p:childTnLst>
                                    <p:set>
                                      <p:cBhvr>
                                        <p:cTn id="60" dur="1" fill="hold">
                                          <p:stCondLst>
                                            <p:cond delay="0"/>
                                          </p:stCondLst>
                                        </p:cTn>
                                        <p:tgtEl>
                                          <p:spTgt spid="30"/>
                                        </p:tgtEl>
                                        <p:attrNameLst>
                                          <p:attrName>style.visibility</p:attrName>
                                        </p:attrNameLst>
                                      </p:cBhvr>
                                      <p:to>
                                        <p:strVal val="visible"/>
                                      </p:to>
                                    </p:set>
                                    <p:animEffect transition="in" filter="wipe(down)">
                                      <p:cBhvr>
                                        <p:cTn id="61" dur="250"/>
                                        <p:tgtEl>
                                          <p:spTgt spid="30"/>
                                        </p:tgtEl>
                                      </p:cBhvr>
                                    </p:animEffect>
                                  </p:childTnLst>
                                </p:cTn>
                              </p:par>
                            </p:childTnLst>
                          </p:cTn>
                        </p:par>
                        <p:par>
                          <p:cTn id="62" fill="hold">
                            <p:stCondLst>
                              <p:cond delay="4000"/>
                            </p:stCondLst>
                            <p:childTnLst>
                              <p:par>
                                <p:cTn id="63" presetID="22" presetClass="entr" presetSubtype="8" fill="hold" grpId="0" nodeType="afterEffect">
                                  <p:stCondLst>
                                    <p:cond delay="0"/>
                                  </p:stCondLst>
                                  <p:childTnLst>
                                    <p:set>
                                      <p:cBhvr>
                                        <p:cTn id="64" dur="1" fill="hold">
                                          <p:stCondLst>
                                            <p:cond delay="0"/>
                                          </p:stCondLst>
                                        </p:cTn>
                                        <p:tgtEl>
                                          <p:spTgt spid="29"/>
                                        </p:tgtEl>
                                        <p:attrNameLst>
                                          <p:attrName>style.visibility</p:attrName>
                                        </p:attrNameLst>
                                      </p:cBhvr>
                                      <p:to>
                                        <p:strVal val="visible"/>
                                      </p:to>
                                    </p:set>
                                    <p:animEffect transition="in" filter="wipe(left)">
                                      <p:cBhvr>
                                        <p:cTn id="65" dur="500"/>
                                        <p:tgtEl>
                                          <p:spTgt spid="29"/>
                                        </p:tgtEl>
                                      </p:cBhvr>
                                    </p:animEffect>
                                  </p:childTnLst>
                                </p:cTn>
                              </p:par>
                            </p:childTnLst>
                          </p:cTn>
                        </p:par>
                        <p:par>
                          <p:cTn id="66" fill="hold">
                            <p:stCondLst>
                              <p:cond delay="4500"/>
                            </p:stCondLst>
                            <p:childTnLst>
                              <p:par>
                                <p:cTn id="67" presetID="22" presetClass="entr" presetSubtype="8" fill="hold" grpId="0" nodeType="afterEffect">
                                  <p:stCondLst>
                                    <p:cond delay="0"/>
                                  </p:stCondLst>
                                  <p:childTnLst>
                                    <p:set>
                                      <p:cBhvr>
                                        <p:cTn id="68" dur="1" fill="hold">
                                          <p:stCondLst>
                                            <p:cond delay="0"/>
                                          </p:stCondLst>
                                        </p:cTn>
                                        <p:tgtEl>
                                          <p:spTgt spid="33"/>
                                        </p:tgtEl>
                                        <p:attrNameLst>
                                          <p:attrName>style.visibility</p:attrName>
                                        </p:attrNameLst>
                                      </p:cBhvr>
                                      <p:to>
                                        <p:strVal val="visible"/>
                                      </p:to>
                                    </p:set>
                                    <p:animEffect transition="in" filter="wipe(left)">
                                      <p:cBhvr>
                                        <p:cTn id="69" dur="500"/>
                                        <p:tgtEl>
                                          <p:spTgt spid="33"/>
                                        </p:tgtEl>
                                      </p:cBhvr>
                                    </p:animEffect>
                                  </p:childTnLst>
                                </p:cTn>
                              </p:par>
                              <p:par>
                                <p:cTn id="70" presetID="22" presetClass="entr" presetSubtype="8" fill="hold" grpId="0" nodeType="withEffect">
                                  <p:stCondLst>
                                    <p:cond delay="0"/>
                                  </p:stCondLst>
                                  <p:childTnLst>
                                    <p:set>
                                      <p:cBhvr>
                                        <p:cTn id="71" dur="1" fill="hold">
                                          <p:stCondLst>
                                            <p:cond delay="0"/>
                                          </p:stCondLst>
                                        </p:cTn>
                                        <p:tgtEl>
                                          <p:spTgt spid="36"/>
                                        </p:tgtEl>
                                        <p:attrNameLst>
                                          <p:attrName>style.visibility</p:attrName>
                                        </p:attrNameLst>
                                      </p:cBhvr>
                                      <p:to>
                                        <p:strVal val="visible"/>
                                      </p:to>
                                    </p:set>
                                    <p:animEffect transition="in" filter="wipe(left)">
                                      <p:cBhvr>
                                        <p:cTn id="72" dur="500"/>
                                        <p:tgtEl>
                                          <p:spTgt spid="36"/>
                                        </p:tgtEl>
                                      </p:cBhvr>
                                    </p:animEffect>
                                  </p:childTnLst>
                                </p:cTn>
                              </p:par>
                            </p:childTnLst>
                          </p:cTn>
                        </p:par>
                        <p:par>
                          <p:cTn id="73" fill="hold">
                            <p:stCondLst>
                              <p:cond delay="5000"/>
                            </p:stCondLst>
                            <p:childTnLst>
                              <p:par>
                                <p:cTn id="74" presetID="22" presetClass="entr" presetSubtype="4" fill="hold" grpId="0" nodeType="afterEffect">
                                  <p:stCondLst>
                                    <p:cond delay="0"/>
                                  </p:stCondLst>
                                  <p:childTnLst>
                                    <p:set>
                                      <p:cBhvr>
                                        <p:cTn id="75" dur="1" fill="hold">
                                          <p:stCondLst>
                                            <p:cond delay="0"/>
                                          </p:stCondLst>
                                        </p:cTn>
                                        <p:tgtEl>
                                          <p:spTgt spid="35"/>
                                        </p:tgtEl>
                                        <p:attrNameLst>
                                          <p:attrName>style.visibility</p:attrName>
                                        </p:attrNameLst>
                                      </p:cBhvr>
                                      <p:to>
                                        <p:strVal val="visible"/>
                                      </p:to>
                                    </p:set>
                                    <p:animEffect transition="in" filter="wipe(down)">
                                      <p:cBhvr>
                                        <p:cTn id="76" dur="250"/>
                                        <p:tgtEl>
                                          <p:spTgt spid="35"/>
                                        </p:tgtEl>
                                      </p:cBhvr>
                                    </p:animEffect>
                                  </p:childTnLst>
                                </p:cTn>
                              </p:par>
                            </p:childTnLst>
                          </p:cTn>
                        </p:par>
                        <p:par>
                          <p:cTn id="77" fill="hold">
                            <p:stCondLst>
                              <p:cond delay="5250"/>
                            </p:stCondLst>
                            <p:childTnLst>
                              <p:par>
                                <p:cTn id="78" presetID="22" presetClass="entr" presetSubtype="8" fill="hold" grpId="0" nodeType="afterEffect">
                                  <p:stCondLst>
                                    <p:cond delay="0"/>
                                  </p:stCondLst>
                                  <p:childTnLst>
                                    <p:set>
                                      <p:cBhvr>
                                        <p:cTn id="79" dur="1" fill="hold">
                                          <p:stCondLst>
                                            <p:cond delay="0"/>
                                          </p:stCondLst>
                                        </p:cTn>
                                        <p:tgtEl>
                                          <p:spTgt spid="34"/>
                                        </p:tgtEl>
                                        <p:attrNameLst>
                                          <p:attrName>style.visibility</p:attrName>
                                        </p:attrNameLst>
                                      </p:cBhvr>
                                      <p:to>
                                        <p:strVal val="visible"/>
                                      </p:to>
                                    </p:set>
                                    <p:animEffect transition="in" filter="wipe(left)">
                                      <p:cBhvr>
                                        <p:cTn id="80" dur="500"/>
                                        <p:tgtEl>
                                          <p:spTgt spid="34"/>
                                        </p:tgtEl>
                                      </p:cBhvr>
                                    </p:animEffect>
                                  </p:childTnLst>
                                </p:cTn>
                              </p:par>
                            </p:childTnLst>
                          </p:cTn>
                        </p:par>
                        <p:par>
                          <p:cTn id="81" fill="hold">
                            <p:stCondLst>
                              <p:cond delay="5750"/>
                            </p:stCondLst>
                            <p:childTnLst>
                              <p:par>
                                <p:cTn id="82" presetID="22" presetClass="entr" presetSubtype="8" fill="hold" grpId="0" nodeType="afterEffect">
                                  <p:stCondLst>
                                    <p:cond delay="0"/>
                                  </p:stCondLst>
                                  <p:childTnLst>
                                    <p:set>
                                      <p:cBhvr>
                                        <p:cTn id="83" dur="1" fill="hold">
                                          <p:stCondLst>
                                            <p:cond delay="0"/>
                                          </p:stCondLst>
                                        </p:cTn>
                                        <p:tgtEl>
                                          <p:spTgt spid="38"/>
                                        </p:tgtEl>
                                        <p:attrNameLst>
                                          <p:attrName>style.visibility</p:attrName>
                                        </p:attrNameLst>
                                      </p:cBhvr>
                                      <p:to>
                                        <p:strVal val="visible"/>
                                      </p:to>
                                    </p:set>
                                    <p:animEffect transition="in" filter="wipe(left)">
                                      <p:cBhvr>
                                        <p:cTn id="84" dur="500"/>
                                        <p:tgtEl>
                                          <p:spTgt spid="38"/>
                                        </p:tgtEl>
                                      </p:cBhvr>
                                    </p:animEffect>
                                  </p:childTnLst>
                                </p:cTn>
                              </p:par>
                              <p:par>
                                <p:cTn id="85" presetID="22" presetClass="entr" presetSubtype="8" fill="hold" grpId="0" nodeType="withEffect">
                                  <p:stCondLst>
                                    <p:cond delay="0"/>
                                  </p:stCondLst>
                                  <p:childTnLst>
                                    <p:set>
                                      <p:cBhvr>
                                        <p:cTn id="86" dur="1" fill="hold">
                                          <p:stCondLst>
                                            <p:cond delay="0"/>
                                          </p:stCondLst>
                                        </p:cTn>
                                        <p:tgtEl>
                                          <p:spTgt spid="41"/>
                                        </p:tgtEl>
                                        <p:attrNameLst>
                                          <p:attrName>style.visibility</p:attrName>
                                        </p:attrNameLst>
                                      </p:cBhvr>
                                      <p:to>
                                        <p:strVal val="visible"/>
                                      </p:to>
                                    </p:set>
                                    <p:animEffect transition="in" filter="wipe(left)">
                                      <p:cBhvr>
                                        <p:cTn id="87" dur="500"/>
                                        <p:tgtEl>
                                          <p:spTgt spid="41"/>
                                        </p:tgtEl>
                                      </p:cBhvr>
                                    </p:animEffect>
                                  </p:childTnLst>
                                </p:cTn>
                              </p:par>
                            </p:childTnLst>
                          </p:cTn>
                        </p:par>
                        <p:par>
                          <p:cTn id="88" fill="hold">
                            <p:stCondLst>
                              <p:cond delay="6250"/>
                            </p:stCondLst>
                            <p:childTnLst>
                              <p:par>
                                <p:cTn id="89" presetID="22" presetClass="entr" presetSubtype="4" fill="hold" grpId="0" nodeType="afterEffect">
                                  <p:stCondLst>
                                    <p:cond delay="0"/>
                                  </p:stCondLst>
                                  <p:childTnLst>
                                    <p:set>
                                      <p:cBhvr>
                                        <p:cTn id="90" dur="1" fill="hold">
                                          <p:stCondLst>
                                            <p:cond delay="0"/>
                                          </p:stCondLst>
                                        </p:cTn>
                                        <p:tgtEl>
                                          <p:spTgt spid="40"/>
                                        </p:tgtEl>
                                        <p:attrNameLst>
                                          <p:attrName>style.visibility</p:attrName>
                                        </p:attrNameLst>
                                      </p:cBhvr>
                                      <p:to>
                                        <p:strVal val="visible"/>
                                      </p:to>
                                    </p:set>
                                    <p:animEffect transition="in" filter="wipe(down)">
                                      <p:cBhvr>
                                        <p:cTn id="91" dur="250"/>
                                        <p:tgtEl>
                                          <p:spTgt spid="40"/>
                                        </p:tgtEl>
                                      </p:cBhvr>
                                    </p:animEffect>
                                  </p:childTnLst>
                                </p:cTn>
                              </p:par>
                            </p:childTnLst>
                          </p:cTn>
                        </p:par>
                        <p:par>
                          <p:cTn id="92" fill="hold">
                            <p:stCondLst>
                              <p:cond delay="6500"/>
                            </p:stCondLst>
                            <p:childTnLst>
                              <p:par>
                                <p:cTn id="93" presetID="22" presetClass="entr" presetSubtype="8" fill="hold" grpId="0" nodeType="afterEffect">
                                  <p:stCondLst>
                                    <p:cond delay="0"/>
                                  </p:stCondLst>
                                  <p:childTnLst>
                                    <p:set>
                                      <p:cBhvr>
                                        <p:cTn id="94" dur="1" fill="hold">
                                          <p:stCondLst>
                                            <p:cond delay="0"/>
                                          </p:stCondLst>
                                        </p:cTn>
                                        <p:tgtEl>
                                          <p:spTgt spid="39"/>
                                        </p:tgtEl>
                                        <p:attrNameLst>
                                          <p:attrName>style.visibility</p:attrName>
                                        </p:attrNameLst>
                                      </p:cBhvr>
                                      <p:to>
                                        <p:strVal val="visible"/>
                                      </p:to>
                                    </p:set>
                                    <p:animEffect transition="in" filter="wipe(left)">
                                      <p:cBhvr>
                                        <p:cTn id="95" dur="500"/>
                                        <p:tgtEl>
                                          <p:spTgt spid="39"/>
                                        </p:tgtEl>
                                      </p:cBhvr>
                                    </p:animEffect>
                                  </p:childTnLst>
                                </p:cTn>
                              </p:par>
                            </p:childTnLst>
                          </p:cTn>
                        </p:par>
                        <p:par>
                          <p:cTn id="96" fill="hold">
                            <p:stCondLst>
                              <p:cond delay="7000"/>
                            </p:stCondLst>
                            <p:childTnLst>
                              <p:par>
                                <p:cTn id="97" presetID="14" presetClass="entr" presetSubtype="10" fill="hold" grpId="0" nodeType="afterEffect">
                                  <p:stCondLst>
                                    <p:cond delay="500"/>
                                  </p:stCondLst>
                                  <p:iterate type="lt">
                                    <p:tmPct val="5000"/>
                                  </p:iterate>
                                  <p:childTnLst>
                                    <p:set>
                                      <p:cBhvr>
                                        <p:cTn id="98" dur="1" fill="hold">
                                          <p:stCondLst>
                                            <p:cond delay="0"/>
                                          </p:stCondLst>
                                        </p:cTn>
                                        <p:tgtEl>
                                          <p:spTgt spid="56"/>
                                        </p:tgtEl>
                                        <p:attrNameLst>
                                          <p:attrName>style.visibility</p:attrName>
                                        </p:attrNameLst>
                                      </p:cBhvr>
                                      <p:to>
                                        <p:strVal val="visible"/>
                                      </p:to>
                                    </p:set>
                                    <p:animEffect transition="in" filter="randombar(horizontal)">
                                      <p:cBhvr>
                                        <p:cTn id="99" dur="500"/>
                                        <p:tgtEl>
                                          <p:spTgt spid="56"/>
                                        </p:tgtEl>
                                      </p:cBhvr>
                                    </p:animEffect>
                                  </p:childTnLst>
                                </p:cTn>
                              </p:par>
                              <p:par>
                                <p:cTn id="100" presetID="10" presetClass="entr" presetSubtype="0" fill="hold" grpId="0" nodeType="withEffect">
                                  <p:stCondLst>
                                    <p:cond delay="750"/>
                                  </p:stCondLst>
                                  <p:childTnLst>
                                    <p:set>
                                      <p:cBhvr>
                                        <p:cTn id="101" dur="1" fill="hold">
                                          <p:stCondLst>
                                            <p:cond delay="0"/>
                                          </p:stCondLst>
                                        </p:cTn>
                                        <p:tgtEl>
                                          <p:spTgt spid="55"/>
                                        </p:tgtEl>
                                        <p:attrNameLst>
                                          <p:attrName>style.visibility</p:attrName>
                                        </p:attrNameLst>
                                      </p:cBhvr>
                                      <p:to>
                                        <p:strVal val="visible"/>
                                      </p:to>
                                    </p:set>
                                    <p:animEffect transition="in" filter="fade">
                                      <p:cBhvr>
                                        <p:cTn id="102" dur="500"/>
                                        <p:tgtEl>
                                          <p:spTgt spid="55"/>
                                        </p:tgtEl>
                                      </p:cBhvr>
                                    </p:animEffect>
                                  </p:childTnLst>
                                </p:cTn>
                              </p:par>
                            </p:childTnLst>
                          </p:cTn>
                        </p:par>
                        <p:par>
                          <p:cTn id="103" fill="hold">
                            <p:stCondLst>
                              <p:cond delay="8250"/>
                            </p:stCondLst>
                            <p:childTnLst>
                              <p:par>
                                <p:cTn id="104" presetID="14" presetClass="entr" presetSubtype="10" fill="hold" grpId="0" nodeType="afterEffect">
                                  <p:stCondLst>
                                    <p:cond delay="250"/>
                                  </p:stCondLst>
                                  <p:iterate type="lt">
                                    <p:tmPct val="5000"/>
                                  </p:iterate>
                                  <p:childTnLst>
                                    <p:set>
                                      <p:cBhvr>
                                        <p:cTn id="105" dur="1" fill="hold">
                                          <p:stCondLst>
                                            <p:cond delay="0"/>
                                          </p:stCondLst>
                                        </p:cTn>
                                        <p:tgtEl>
                                          <p:spTgt spid="58"/>
                                        </p:tgtEl>
                                        <p:attrNameLst>
                                          <p:attrName>style.visibility</p:attrName>
                                        </p:attrNameLst>
                                      </p:cBhvr>
                                      <p:to>
                                        <p:strVal val="visible"/>
                                      </p:to>
                                    </p:set>
                                    <p:animEffect transition="in" filter="randombar(horizontal)">
                                      <p:cBhvr>
                                        <p:cTn id="106" dur="500"/>
                                        <p:tgtEl>
                                          <p:spTgt spid="58"/>
                                        </p:tgtEl>
                                      </p:cBhvr>
                                    </p:animEffect>
                                  </p:childTnLst>
                                </p:cTn>
                              </p:par>
                              <p:par>
                                <p:cTn id="107" presetID="10" presetClass="entr" presetSubtype="0" fill="hold" grpId="0" nodeType="withEffect">
                                  <p:stCondLst>
                                    <p:cond delay="500"/>
                                  </p:stCondLst>
                                  <p:childTnLst>
                                    <p:set>
                                      <p:cBhvr>
                                        <p:cTn id="108" dur="1" fill="hold">
                                          <p:stCondLst>
                                            <p:cond delay="0"/>
                                          </p:stCondLst>
                                        </p:cTn>
                                        <p:tgtEl>
                                          <p:spTgt spid="57"/>
                                        </p:tgtEl>
                                        <p:attrNameLst>
                                          <p:attrName>style.visibility</p:attrName>
                                        </p:attrNameLst>
                                      </p:cBhvr>
                                      <p:to>
                                        <p:strVal val="visible"/>
                                      </p:to>
                                    </p:set>
                                    <p:animEffect transition="in" filter="fade">
                                      <p:cBhvr>
                                        <p:cTn id="109" dur="500"/>
                                        <p:tgtEl>
                                          <p:spTgt spid="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2" grpId="0" animBg="1"/>
      <p:bldP spid="13" grpId="0" animBg="1"/>
      <p:bldP spid="17" grpId="0"/>
      <p:bldP spid="23" grpId="0" animBg="1"/>
      <p:bldP spid="24" grpId="0" animBg="1"/>
      <p:bldP spid="25" grpId="0" animBg="1"/>
      <p:bldP spid="26" grpId="0"/>
      <p:bldP spid="28" grpId="0" animBg="1"/>
      <p:bldP spid="29" grpId="0" animBg="1"/>
      <p:bldP spid="30" grpId="0" animBg="1"/>
      <p:bldP spid="31" grpId="0"/>
      <p:bldP spid="33" grpId="0" animBg="1"/>
      <p:bldP spid="34" grpId="0" animBg="1"/>
      <p:bldP spid="35" grpId="0" animBg="1"/>
      <p:bldP spid="36" grpId="0"/>
      <p:bldP spid="38" grpId="0" animBg="1"/>
      <p:bldP spid="39" grpId="0" animBg="1"/>
      <p:bldP spid="40" grpId="0" animBg="1"/>
      <p:bldP spid="41" grpId="0"/>
      <p:bldP spid="47" grpId="0"/>
      <p:bldP spid="48" grpId="0"/>
      <p:bldP spid="55" grpId="0"/>
      <p:bldP spid="56" grpId="0"/>
      <p:bldP spid="57" grpId="0"/>
      <p:bldP spid="58" grpId="0"/>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1" name="直線コネクタ 20"/>
          <p:cNvCxnSpPr/>
          <p:nvPr/>
        </p:nvCxnSpPr>
        <p:spPr>
          <a:xfrm>
            <a:off x="1613592" y="3549393"/>
            <a:ext cx="9068595" cy="0"/>
          </a:xfrm>
          <a:prstGeom prst="line">
            <a:avLst/>
          </a:prstGeom>
          <a:ln w="19050">
            <a:solidFill>
              <a:srgbClr val="FFFFFF">
                <a:alpha val="50196"/>
              </a:srgbClr>
            </a:solidFill>
            <a:prstDash val="sysDot"/>
          </a:ln>
        </p:spPr>
        <p:style>
          <a:lnRef idx="1">
            <a:schemeClr val="accent1"/>
          </a:lnRef>
          <a:fillRef idx="0">
            <a:schemeClr val="accent1"/>
          </a:fillRef>
          <a:effectRef idx="0">
            <a:schemeClr val="accent1"/>
          </a:effectRef>
          <a:fontRef idx="minor">
            <a:schemeClr val="tx1"/>
          </a:fontRef>
        </p:style>
      </p:cxnSp>
      <p:sp>
        <p:nvSpPr>
          <p:cNvPr id="8" name="タイトル 7"/>
          <p:cNvSpPr>
            <a:spLocks noGrp="1"/>
          </p:cNvSpPr>
          <p:nvPr>
            <p:ph type="title"/>
          </p:nvPr>
        </p:nvSpPr>
        <p:spPr/>
        <p:txBody>
          <a:bodyPr/>
          <a:lstStyle/>
          <a:p>
            <a:r>
              <a:rPr lang="en-US" altLang="ja-JP" dirty="0"/>
              <a:t>CUSTOM BAR CHART </a:t>
            </a:r>
            <a:r>
              <a:rPr lang="en-US" altLang="ja-JP" dirty="0" smtClean="0"/>
              <a:t>3</a:t>
            </a:r>
            <a:endParaRPr lang="en-US" dirty="0"/>
          </a:p>
        </p:txBody>
      </p:sp>
      <p:sp>
        <p:nvSpPr>
          <p:cNvPr id="3" name="フッター プレースホルダー 2"/>
          <p:cNvSpPr>
            <a:spLocks noGrp="1"/>
          </p:cNvSpPr>
          <p:nvPr>
            <p:ph type="ftr" sz="quarter" idx="10"/>
          </p:nvPr>
        </p:nvSpPr>
        <p:spPr/>
        <p:txBody>
          <a:bodyPr/>
          <a:lstStyle/>
          <a:p>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F95F845C-B07D-424A-A6EA-96D8F4A7E4C5}" type="slidenum">
              <a:rPr lang="ja-JP" altLang="en-US" smtClean="0"/>
              <a:pPr/>
              <a:t>49</a:t>
            </a:fld>
            <a:endParaRPr lang="ja-JP" altLang="en-US"/>
          </a:p>
        </p:txBody>
      </p:sp>
      <p:sp>
        <p:nvSpPr>
          <p:cNvPr id="9" name="テキスト プレースホルダー 8"/>
          <p:cNvSpPr>
            <a:spLocks noGrp="1"/>
          </p:cNvSpPr>
          <p:nvPr>
            <p:ph type="body" sz="quarter" idx="12"/>
          </p:nvPr>
        </p:nvSpPr>
        <p:spPr/>
        <p:txBody>
          <a:bodyPr/>
          <a:lstStyle/>
          <a:p>
            <a:r>
              <a:rPr lang="en-US" altLang="ja-JP" dirty="0"/>
              <a:t>This Layout Is Not Defined by Slide </a:t>
            </a:r>
            <a:r>
              <a:rPr lang="en-US" altLang="ja-JP" dirty="0" smtClean="0"/>
              <a:t>Master</a:t>
            </a:r>
            <a:endParaRPr lang="ja-JP" altLang="en-US" dirty="0"/>
          </a:p>
        </p:txBody>
      </p:sp>
      <p:sp>
        <p:nvSpPr>
          <p:cNvPr id="19" name="テキスト ボックス 18"/>
          <p:cNvSpPr txBox="1"/>
          <p:nvPr/>
        </p:nvSpPr>
        <p:spPr>
          <a:xfrm>
            <a:off x="947634" y="5418802"/>
            <a:ext cx="514885" cy="584775"/>
          </a:xfrm>
          <a:prstGeom prst="rect">
            <a:avLst/>
          </a:prstGeom>
          <a:noFill/>
        </p:spPr>
        <p:txBody>
          <a:bodyPr wrap="none" rtlCol="0">
            <a:spAutoFit/>
          </a:bodyPr>
          <a:lstStyle/>
          <a:p>
            <a:pPr algn="r"/>
            <a:r>
              <a:rPr lang="en-US" altLang="ja-JP" i="1" dirty="0" smtClean="0">
                <a:solidFill>
                  <a:srgbClr val="FFFFFF"/>
                </a:solidFill>
              </a:rPr>
              <a:t>50</a:t>
            </a:r>
            <a:endParaRPr kumimoji="1" lang="ja-JP" altLang="en-US" i="1" dirty="0">
              <a:solidFill>
                <a:srgbClr val="FFFFFF"/>
              </a:solidFill>
            </a:endParaRPr>
          </a:p>
        </p:txBody>
      </p:sp>
      <p:sp>
        <p:nvSpPr>
          <p:cNvPr id="20" name="テキスト ボックス 19"/>
          <p:cNvSpPr txBox="1"/>
          <p:nvPr/>
        </p:nvSpPr>
        <p:spPr>
          <a:xfrm>
            <a:off x="782525" y="3257005"/>
            <a:ext cx="679994" cy="584775"/>
          </a:xfrm>
          <a:prstGeom prst="rect">
            <a:avLst/>
          </a:prstGeom>
          <a:noFill/>
        </p:spPr>
        <p:txBody>
          <a:bodyPr wrap="none" rtlCol="0">
            <a:spAutoFit/>
          </a:bodyPr>
          <a:lstStyle/>
          <a:p>
            <a:pPr algn="r"/>
            <a:r>
              <a:rPr kumimoji="1" lang="en-US" altLang="ja-JP" i="1" dirty="0" smtClean="0">
                <a:solidFill>
                  <a:srgbClr val="FFFFFF"/>
                </a:solidFill>
              </a:rPr>
              <a:t>100</a:t>
            </a:r>
            <a:endParaRPr kumimoji="1" lang="ja-JP" altLang="en-US" i="1" dirty="0">
              <a:solidFill>
                <a:srgbClr val="FFFFFF"/>
              </a:solidFill>
            </a:endParaRPr>
          </a:p>
        </p:txBody>
      </p:sp>
      <p:cxnSp>
        <p:nvCxnSpPr>
          <p:cNvPr id="47" name="直線コネクタ 46"/>
          <p:cNvCxnSpPr/>
          <p:nvPr/>
        </p:nvCxnSpPr>
        <p:spPr>
          <a:xfrm>
            <a:off x="1613592" y="4633498"/>
            <a:ext cx="9068595" cy="0"/>
          </a:xfrm>
          <a:prstGeom prst="line">
            <a:avLst/>
          </a:prstGeom>
          <a:ln w="19050">
            <a:solidFill>
              <a:srgbClr val="FFFFFF">
                <a:alpha val="50196"/>
              </a:srgbClr>
            </a:solidFill>
            <a:prstDash val="sysDot"/>
          </a:ln>
        </p:spPr>
        <p:style>
          <a:lnRef idx="1">
            <a:schemeClr val="accent1"/>
          </a:lnRef>
          <a:fillRef idx="0">
            <a:schemeClr val="accent1"/>
          </a:fillRef>
          <a:effectRef idx="0">
            <a:schemeClr val="accent1"/>
          </a:effectRef>
          <a:fontRef idx="minor">
            <a:schemeClr val="tx1"/>
          </a:fontRef>
        </p:style>
      </p:cxnSp>
      <p:cxnSp>
        <p:nvCxnSpPr>
          <p:cNvPr id="48" name="直線コネクタ 47"/>
          <p:cNvCxnSpPr/>
          <p:nvPr/>
        </p:nvCxnSpPr>
        <p:spPr>
          <a:xfrm>
            <a:off x="1613592" y="5717603"/>
            <a:ext cx="9068595" cy="0"/>
          </a:xfrm>
          <a:prstGeom prst="line">
            <a:avLst/>
          </a:prstGeom>
          <a:ln w="19050">
            <a:solidFill>
              <a:srgbClr val="FFFFFF">
                <a:alpha val="50196"/>
              </a:srgbClr>
            </a:solidFill>
            <a:prstDash val="sysDot"/>
          </a:ln>
        </p:spPr>
        <p:style>
          <a:lnRef idx="1">
            <a:schemeClr val="accent1"/>
          </a:lnRef>
          <a:fillRef idx="0">
            <a:schemeClr val="accent1"/>
          </a:fillRef>
          <a:effectRef idx="0">
            <a:schemeClr val="accent1"/>
          </a:effectRef>
          <a:fontRef idx="minor">
            <a:schemeClr val="tx1"/>
          </a:fontRef>
        </p:style>
      </p:cxnSp>
      <p:cxnSp>
        <p:nvCxnSpPr>
          <p:cNvPr id="49" name="直線コネクタ 48"/>
          <p:cNvCxnSpPr/>
          <p:nvPr/>
        </p:nvCxnSpPr>
        <p:spPr>
          <a:xfrm>
            <a:off x="1613592" y="6801708"/>
            <a:ext cx="9068595" cy="0"/>
          </a:xfrm>
          <a:prstGeom prst="line">
            <a:avLst/>
          </a:prstGeom>
          <a:ln w="19050">
            <a:solidFill>
              <a:srgbClr val="FFFFFF">
                <a:alpha val="50196"/>
              </a:srgbClr>
            </a:solidFill>
            <a:prstDash val="sysDot"/>
          </a:ln>
        </p:spPr>
        <p:style>
          <a:lnRef idx="1">
            <a:schemeClr val="accent1"/>
          </a:lnRef>
          <a:fillRef idx="0">
            <a:schemeClr val="accent1"/>
          </a:fillRef>
          <a:effectRef idx="0">
            <a:schemeClr val="accent1"/>
          </a:effectRef>
          <a:fontRef idx="minor">
            <a:schemeClr val="tx1"/>
          </a:fontRef>
        </p:style>
      </p:cxnSp>
      <p:cxnSp>
        <p:nvCxnSpPr>
          <p:cNvPr id="50" name="直線コネクタ 49"/>
          <p:cNvCxnSpPr/>
          <p:nvPr/>
        </p:nvCxnSpPr>
        <p:spPr>
          <a:xfrm>
            <a:off x="1613592" y="7885812"/>
            <a:ext cx="9068595" cy="0"/>
          </a:xfrm>
          <a:prstGeom prst="line">
            <a:avLst/>
          </a:prstGeom>
          <a:ln w="19050">
            <a:solidFill>
              <a:srgbClr val="FFFFFF">
                <a:alpha val="50196"/>
              </a:srgbClr>
            </a:solidFill>
            <a:prstDash val="sysDot"/>
          </a:ln>
        </p:spPr>
        <p:style>
          <a:lnRef idx="1">
            <a:schemeClr val="accent1"/>
          </a:lnRef>
          <a:fillRef idx="0">
            <a:schemeClr val="accent1"/>
          </a:fillRef>
          <a:effectRef idx="0">
            <a:schemeClr val="accent1"/>
          </a:effectRef>
          <a:fontRef idx="minor">
            <a:schemeClr val="tx1"/>
          </a:fontRef>
        </p:style>
      </p:cxnSp>
      <p:sp>
        <p:nvSpPr>
          <p:cNvPr id="59" name="テキスト ボックス 58"/>
          <p:cNvSpPr txBox="1"/>
          <p:nvPr/>
        </p:nvSpPr>
        <p:spPr>
          <a:xfrm>
            <a:off x="1799524" y="8435292"/>
            <a:ext cx="845104" cy="584775"/>
          </a:xfrm>
          <a:prstGeom prst="rect">
            <a:avLst/>
          </a:prstGeom>
          <a:noFill/>
        </p:spPr>
        <p:txBody>
          <a:bodyPr wrap="none" rtlCol="0">
            <a:spAutoFit/>
          </a:bodyPr>
          <a:lstStyle/>
          <a:p>
            <a:pPr algn="ctr"/>
            <a:r>
              <a:rPr kumimoji="1" lang="en-US" altLang="ja-JP" i="1" dirty="0" smtClean="0">
                <a:solidFill>
                  <a:srgbClr val="FFFFFF"/>
                </a:solidFill>
              </a:rPr>
              <a:t>2008</a:t>
            </a:r>
            <a:endParaRPr kumimoji="1" lang="ja-JP" altLang="en-US" i="1" dirty="0">
              <a:solidFill>
                <a:srgbClr val="FFFFFF"/>
              </a:solidFill>
            </a:endParaRPr>
          </a:p>
        </p:txBody>
      </p:sp>
      <p:sp>
        <p:nvSpPr>
          <p:cNvPr id="60" name="テキスト ボックス 59"/>
          <p:cNvSpPr txBox="1"/>
          <p:nvPr/>
        </p:nvSpPr>
        <p:spPr>
          <a:xfrm>
            <a:off x="9602507" y="8435292"/>
            <a:ext cx="845104" cy="584775"/>
          </a:xfrm>
          <a:prstGeom prst="rect">
            <a:avLst/>
          </a:prstGeom>
          <a:noFill/>
        </p:spPr>
        <p:txBody>
          <a:bodyPr wrap="none" rtlCol="0">
            <a:spAutoFit/>
          </a:bodyPr>
          <a:lstStyle/>
          <a:p>
            <a:pPr algn="ctr"/>
            <a:r>
              <a:rPr lang="en-US" altLang="ja-JP" i="1" dirty="0" smtClean="0">
                <a:solidFill>
                  <a:srgbClr val="FFFFFF"/>
                </a:solidFill>
              </a:rPr>
              <a:t>2020</a:t>
            </a:r>
            <a:endParaRPr kumimoji="1" lang="ja-JP" altLang="en-US" i="1" dirty="0">
              <a:solidFill>
                <a:srgbClr val="FFFFFF"/>
              </a:solidFill>
            </a:endParaRPr>
          </a:p>
        </p:txBody>
      </p:sp>
      <p:sp>
        <p:nvSpPr>
          <p:cNvPr id="61" name="テキスト ボックス 60"/>
          <p:cNvSpPr txBox="1"/>
          <p:nvPr/>
        </p:nvSpPr>
        <p:spPr>
          <a:xfrm>
            <a:off x="3100022" y="8435292"/>
            <a:ext cx="845104" cy="584775"/>
          </a:xfrm>
          <a:prstGeom prst="rect">
            <a:avLst/>
          </a:prstGeom>
          <a:noFill/>
        </p:spPr>
        <p:txBody>
          <a:bodyPr wrap="none" rtlCol="0">
            <a:spAutoFit/>
          </a:bodyPr>
          <a:lstStyle/>
          <a:p>
            <a:pPr algn="ctr"/>
            <a:r>
              <a:rPr lang="en-US" altLang="ja-JP" i="1" dirty="0" smtClean="0">
                <a:solidFill>
                  <a:srgbClr val="FFFFFF"/>
                </a:solidFill>
              </a:rPr>
              <a:t>2010</a:t>
            </a:r>
            <a:endParaRPr kumimoji="1" lang="ja-JP" altLang="en-US" i="1" dirty="0">
              <a:solidFill>
                <a:srgbClr val="FFFFFF"/>
              </a:solidFill>
            </a:endParaRPr>
          </a:p>
        </p:txBody>
      </p:sp>
      <p:sp>
        <p:nvSpPr>
          <p:cNvPr id="62" name="テキスト ボックス 61"/>
          <p:cNvSpPr txBox="1"/>
          <p:nvPr/>
        </p:nvSpPr>
        <p:spPr>
          <a:xfrm>
            <a:off x="7001513" y="8435292"/>
            <a:ext cx="845104" cy="584775"/>
          </a:xfrm>
          <a:prstGeom prst="rect">
            <a:avLst/>
          </a:prstGeom>
          <a:noFill/>
        </p:spPr>
        <p:txBody>
          <a:bodyPr wrap="none" rtlCol="0">
            <a:spAutoFit/>
          </a:bodyPr>
          <a:lstStyle/>
          <a:p>
            <a:pPr algn="ctr"/>
            <a:r>
              <a:rPr lang="en-US" altLang="ja-JP" i="1" dirty="0" smtClean="0">
                <a:solidFill>
                  <a:srgbClr val="FFFFFF"/>
                </a:solidFill>
              </a:rPr>
              <a:t>2016</a:t>
            </a:r>
            <a:endParaRPr kumimoji="1" lang="ja-JP" altLang="en-US" i="1" dirty="0">
              <a:solidFill>
                <a:srgbClr val="FFFFFF"/>
              </a:solidFill>
            </a:endParaRPr>
          </a:p>
        </p:txBody>
      </p:sp>
      <p:sp>
        <p:nvSpPr>
          <p:cNvPr id="63" name="テキスト ボックス 62"/>
          <p:cNvSpPr txBox="1"/>
          <p:nvPr/>
        </p:nvSpPr>
        <p:spPr>
          <a:xfrm>
            <a:off x="8302010" y="8435292"/>
            <a:ext cx="845104" cy="584775"/>
          </a:xfrm>
          <a:prstGeom prst="rect">
            <a:avLst/>
          </a:prstGeom>
          <a:noFill/>
        </p:spPr>
        <p:txBody>
          <a:bodyPr wrap="none" rtlCol="0">
            <a:spAutoFit/>
          </a:bodyPr>
          <a:lstStyle/>
          <a:p>
            <a:pPr algn="ctr"/>
            <a:r>
              <a:rPr lang="en-US" altLang="ja-JP" i="1" dirty="0" smtClean="0">
                <a:solidFill>
                  <a:srgbClr val="FFFFFF"/>
                </a:solidFill>
              </a:rPr>
              <a:t>2018</a:t>
            </a:r>
            <a:endParaRPr kumimoji="1" lang="ja-JP" altLang="en-US" i="1" dirty="0">
              <a:solidFill>
                <a:srgbClr val="FFFFFF"/>
              </a:solidFill>
            </a:endParaRPr>
          </a:p>
        </p:txBody>
      </p:sp>
      <p:sp>
        <p:nvSpPr>
          <p:cNvPr id="64" name="テキスト ボックス 63"/>
          <p:cNvSpPr txBox="1"/>
          <p:nvPr/>
        </p:nvSpPr>
        <p:spPr>
          <a:xfrm>
            <a:off x="4400519" y="8435292"/>
            <a:ext cx="845104" cy="584775"/>
          </a:xfrm>
          <a:prstGeom prst="rect">
            <a:avLst/>
          </a:prstGeom>
          <a:noFill/>
        </p:spPr>
        <p:txBody>
          <a:bodyPr wrap="none" rtlCol="0">
            <a:spAutoFit/>
          </a:bodyPr>
          <a:lstStyle/>
          <a:p>
            <a:pPr algn="ctr"/>
            <a:r>
              <a:rPr lang="en-US" altLang="ja-JP" i="1" dirty="0" smtClean="0">
                <a:solidFill>
                  <a:srgbClr val="FFFFFF"/>
                </a:solidFill>
              </a:rPr>
              <a:t>2012</a:t>
            </a:r>
            <a:endParaRPr kumimoji="1" lang="ja-JP" altLang="en-US" i="1" dirty="0">
              <a:solidFill>
                <a:srgbClr val="FFFFFF"/>
              </a:solidFill>
            </a:endParaRPr>
          </a:p>
        </p:txBody>
      </p:sp>
      <p:sp>
        <p:nvSpPr>
          <p:cNvPr id="65" name="テキスト ボックス 64"/>
          <p:cNvSpPr txBox="1"/>
          <p:nvPr/>
        </p:nvSpPr>
        <p:spPr>
          <a:xfrm>
            <a:off x="5701016" y="8435292"/>
            <a:ext cx="845104" cy="584775"/>
          </a:xfrm>
          <a:prstGeom prst="rect">
            <a:avLst/>
          </a:prstGeom>
          <a:noFill/>
        </p:spPr>
        <p:txBody>
          <a:bodyPr wrap="none" rtlCol="0">
            <a:spAutoFit/>
          </a:bodyPr>
          <a:lstStyle/>
          <a:p>
            <a:pPr algn="ctr"/>
            <a:r>
              <a:rPr lang="en-US" altLang="ja-JP" i="1" dirty="0" smtClean="0">
                <a:solidFill>
                  <a:srgbClr val="FFFFFF"/>
                </a:solidFill>
              </a:rPr>
              <a:t>2014</a:t>
            </a:r>
            <a:endParaRPr kumimoji="1" lang="ja-JP" altLang="en-US" i="1" dirty="0">
              <a:solidFill>
                <a:srgbClr val="FFFFFF"/>
              </a:solidFill>
            </a:endParaRPr>
          </a:p>
        </p:txBody>
      </p:sp>
      <p:cxnSp>
        <p:nvCxnSpPr>
          <p:cNvPr id="66" name="直線コネクタ 65"/>
          <p:cNvCxnSpPr>
            <a:stCxn id="2" idx="6"/>
            <a:endCxn id="54" idx="2"/>
          </p:cNvCxnSpPr>
          <p:nvPr/>
        </p:nvCxnSpPr>
        <p:spPr>
          <a:xfrm>
            <a:off x="2349823" y="8307545"/>
            <a:ext cx="7547488" cy="0"/>
          </a:xfrm>
          <a:prstGeom prst="line">
            <a:avLst/>
          </a:prstGeom>
          <a:ln w="19050">
            <a:solidFill>
              <a:srgbClr val="FFFFFF">
                <a:alpha val="50196"/>
              </a:srgbClr>
            </a:solidFill>
            <a:prstDash val="solid"/>
          </a:ln>
        </p:spPr>
        <p:style>
          <a:lnRef idx="1">
            <a:schemeClr val="accent1"/>
          </a:lnRef>
          <a:fillRef idx="0">
            <a:schemeClr val="accent1"/>
          </a:fillRef>
          <a:effectRef idx="0">
            <a:schemeClr val="accent1"/>
          </a:effectRef>
          <a:fontRef idx="minor">
            <a:schemeClr val="tx1"/>
          </a:fontRef>
        </p:style>
      </p:cxnSp>
      <p:sp>
        <p:nvSpPr>
          <p:cNvPr id="11" name="角丸四角形 10"/>
          <p:cNvSpPr/>
          <p:nvPr/>
        </p:nvSpPr>
        <p:spPr>
          <a:xfrm>
            <a:off x="1778224" y="3425359"/>
            <a:ext cx="887707" cy="4549160"/>
          </a:xfrm>
          <a:prstGeom prst="roundRect">
            <a:avLst>
              <a:gd name="adj" fmla="val 50000"/>
            </a:avLst>
          </a:prstGeom>
          <a:gradFill flip="none" rotWithShape="1">
            <a:gsLst>
              <a:gs pos="0">
                <a:schemeClr val="tx1">
                  <a:alpha val="7000"/>
                </a:schemeClr>
              </a:gs>
              <a:gs pos="50000">
                <a:schemeClr val="tx1">
                  <a:alpha val="27000"/>
                </a:schemeClr>
              </a:gs>
              <a:gs pos="100000">
                <a:schemeClr val="tx1">
                  <a:alpha val="50000"/>
                </a:scheme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角丸四角形 9"/>
          <p:cNvSpPr/>
          <p:nvPr/>
        </p:nvSpPr>
        <p:spPr>
          <a:xfrm flipV="1">
            <a:off x="1857270" y="6003576"/>
            <a:ext cx="729613" cy="1869409"/>
          </a:xfrm>
          <a:prstGeom prst="roundRect">
            <a:avLst>
              <a:gd name="adj" fmla="val 50000"/>
            </a:avLst>
          </a:prstGeom>
          <a:gradFill>
            <a:gsLst>
              <a:gs pos="0">
                <a:schemeClr val="tx1">
                  <a:alpha val="20000"/>
                </a:schemeClr>
              </a:gs>
              <a:gs pos="50000">
                <a:schemeClr val="tx1">
                  <a:alpha val="59000"/>
                </a:schemeClr>
              </a:gs>
              <a:gs pos="100000">
                <a:schemeClr val="tx1">
                  <a:alpha val="75000"/>
                </a:schemeClr>
              </a:gs>
            </a:gsLst>
            <a:lin ang="108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円/楕円 1"/>
          <p:cNvSpPr/>
          <p:nvPr/>
        </p:nvSpPr>
        <p:spPr>
          <a:xfrm>
            <a:off x="2094329" y="8179798"/>
            <a:ext cx="255494" cy="255494"/>
          </a:xfrm>
          <a:prstGeom prst="ellipse">
            <a:avLst/>
          </a:prstGeom>
          <a:solidFill>
            <a:schemeClr val="tx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 name="角丸四角形 27"/>
          <p:cNvSpPr/>
          <p:nvPr/>
        </p:nvSpPr>
        <p:spPr>
          <a:xfrm>
            <a:off x="3078721" y="3425359"/>
            <a:ext cx="887707" cy="4549160"/>
          </a:xfrm>
          <a:prstGeom prst="roundRect">
            <a:avLst>
              <a:gd name="adj" fmla="val 50000"/>
            </a:avLst>
          </a:prstGeom>
          <a:gradFill flip="none" rotWithShape="1">
            <a:gsLst>
              <a:gs pos="0">
                <a:schemeClr val="tx1">
                  <a:alpha val="7000"/>
                </a:schemeClr>
              </a:gs>
              <a:gs pos="50000">
                <a:schemeClr val="tx1">
                  <a:alpha val="27000"/>
                </a:schemeClr>
              </a:gs>
              <a:gs pos="100000">
                <a:schemeClr val="tx1">
                  <a:alpha val="50000"/>
                </a:scheme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9" name="角丸四角形 28"/>
          <p:cNvSpPr/>
          <p:nvPr/>
        </p:nvSpPr>
        <p:spPr>
          <a:xfrm flipV="1">
            <a:off x="3157767" y="5699938"/>
            <a:ext cx="729613" cy="2173047"/>
          </a:xfrm>
          <a:prstGeom prst="roundRect">
            <a:avLst>
              <a:gd name="adj" fmla="val 50000"/>
            </a:avLst>
          </a:prstGeom>
          <a:gradFill>
            <a:gsLst>
              <a:gs pos="0">
                <a:schemeClr val="tx1">
                  <a:alpha val="20000"/>
                </a:schemeClr>
              </a:gs>
              <a:gs pos="50000">
                <a:schemeClr val="tx1">
                  <a:alpha val="59000"/>
                </a:schemeClr>
              </a:gs>
              <a:gs pos="100000">
                <a:schemeClr val="tx1">
                  <a:alpha val="75000"/>
                </a:schemeClr>
              </a:gs>
            </a:gsLst>
            <a:lin ang="108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0" name="円/楕円 29"/>
          <p:cNvSpPr/>
          <p:nvPr/>
        </p:nvSpPr>
        <p:spPr>
          <a:xfrm>
            <a:off x="3394826" y="8179798"/>
            <a:ext cx="255494" cy="255494"/>
          </a:xfrm>
          <a:prstGeom prst="ellipse">
            <a:avLst/>
          </a:prstGeom>
          <a:solidFill>
            <a:schemeClr val="tx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2" name="角丸四角形 31"/>
          <p:cNvSpPr/>
          <p:nvPr/>
        </p:nvSpPr>
        <p:spPr>
          <a:xfrm>
            <a:off x="4379218" y="3425359"/>
            <a:ext cx="887707" cy="4549160"/>
          </a:xfrm>
          <a:prstGeom prst="roundRect">
            <a:avLst>
              <a:gd name="adj" fmla="val 50000"/>
            </a:avLst>
          </a:prstGeom>
          <a:gradFill flip="none" rotWithShape="1">
            <a:gsLst>
              <a:gs pos="0">
                <a:schemeClr val="tx1">
                  <a:alpha val="7000"/>
                </a:schemeClr>
              </a:gs>
              <a:gs pos="50000">
                <a:schemeClr val="tx1">
                  <a:alpha val="27000"/>
                </a:schemeClr>
              </a:gs>
              <a:gs pos="100000">
                <a:schemeClr val="tx1">
                  <a:alpha val="50000"/>
                </a:scheme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3" name="角丸四角形 32"/>
          <p:cNvSpPr/>
          <p:nvPr/>
        </p:nvSpPr>
        <p:spPr>
          <a:xfrm flipV="1">
            <a:off x="4458264" y="5141912"/>
            <a:ext cx="729613" cy="2731073"/>
          </a:xfrm>
          <a:prstGeom prst="roundRect">
            <a:avLst>
              <a:gd name="adj" fmla="val 50000"/>
            </a:avLst>
          </a:prstGeom>
          <a:gradFill>
            <a:gsLst>
              <a:gs pos="0">
                <a:schemeClr val="tx1">
                  <a:alpha val="20000"/>
                </a:schemeClr>
              </a:gs>
              <a:gs pos="50000">
                <a:schemeClr val="tx1">
                  <a:alpha val="59000"/>
                </a:schemeClr>
              </a:gs>
              <a:gs pos="100000">
                <a:schemeClr val="tx1">
                  <a:alpha val="75000"/>
                </a:schemeClr>
              </a:gs>
            </a:gsLst>
            <a:lin ang="108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4" name="円/楕円 33"/>
          <p:cNvSpPr/>
          <p:nvPr/>
        </p:nvSpPr>
        <p:spPr>
          <a:xfrm>
            <a:off x="4695323" y="8179798"/>
            <a:ext cx="255494" cy="255494"/>
          </a:xfrm>
          <a:prstGeom prst="ellipse">
            <a:avLst/>
          </a:prstGeom>
          <a:solidFill>
            <a:schemeClr val="tx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6" name="角丸四角形 35"/>
          <p:cNvSpPr/>
          <p:nvPr/>
        </p:nvSpPr>
        <p:spPr>
          <a:xfrm>
            <a:off x="5679715" y="3425359"/>
            <a:ext cx="887707" cy="4549160"/>
          </a:xfrm>
          <a:prstGeom prst="roundRect">
            <a:avLst>
              <a:gd name="adj" fmla="val 50000"/>
            </a:avLst>
          </a:prstGeom>
          <a:gradFill flip="none" rotWithShape="1">
            <a:gsLst>
              <a:gs pos="0">
                <a:schemeClr val="tx1">
                  <a:alpha val="7000"/>
                </a:schemeClr>
              </a:gs>
              <a:gs pos="50000">
                <a:schemeClr val="tx1">
                  <a:alpha val="27000"/>
                </a:schemeClr>
              </a:gs>
              <a:gs pos="100000">
                <a:schemeClr val="tx1">
                  <a:alpha val="50000"/>
                </a:scheme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7" name="角丸四角形 36"/>
          <p:cNvSpPr/>
          <p:nvPr/>
        </p:nvSpPr>
        <p:spPr>
          <a:xfrm flipV="1">
            <a:off x="5758761" y="5418802"/>
            <a:ext cx="729613" cy="2454184"/>
          </a:xfrm>
          <a:prstGeom prst="roundRect">
            <a:avLst>
              <a:gd name="adj" fmla="val 50000"/>
            </a:avLst>
          </a:prstGeom>
          <a:gradFill>
            <a:gsLst>
              <a:gs pos="0">
                <a:schemeClr val="tx1">
                  <a:alpha val="20000"/>
                </a:schemeClr>
              </a:gs>
              <a:gs pos="50000">
                <a:schemeClr val="tx1">
                  <a:alpha val="59000"/>
                </a:schemeClr>
              </a:gs>
              <a:gs pos="100000">
                <a:schemeClr val="tx1">
                  <a:alpha val="75000"/>
                </a:schemeClr>
              </a:gs>
            </a:gsLst>
            <a:lin ang="108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8" name="円/楕円 37"/>
          <p:cNvSpPr/>
          <p:nvPr/>
        </p:nvSpPr>
        <p:spPr>
          <a:xfrm>
            <a:off x="5995820" y="8179798"/>
            <a:ext cx="255494" cy="255494"/>
          </a:xfrm>
          <a:prstGeom prst="ellipse">
            <a:avLst/>
          </a:prstGeom>
          <a:solidFill>
            <a:schemeClr val="tx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0" name="角丸四角形 39"/>
          <p:cNvSpPr/>
          <p:nvPr/>
        </p:nvSpPr>
        <p:spPr>
          <a:xfrm>
            <a:off x="8280709" y="3425359"/>
            <a:ext cx="887707" cy="4549160"/>
          </a:xfrm>
          <a:prstGeom prst="roundRect">
            <a:avLst>
              <a:gd name="adj" fmla="val 50000"/>
            </a:avLst>
          </a:prstGeom>
          <a:gradFill flip="none" rotWithShape="1">
            <a:gsLst>
              <a:gs pos="0">
                <a:schemeClr val="tx1">
                  <a:alpha val="7000"/>
                </a:schemeClr>
              </a:gs>
              <a:gs pos="50000">
                <a:schemeClr val="tx1">
                  <a:alpha val="27000"/>
                </a:schemeClr>
              </a:gs>
              <a:gs pos="100000">
                <a:schemeClr val="tx1">
                  <a:alpha val="50000"/>
                </a:scheme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1" name="角丸四角形 40"/>
          <p:cNvSpPr/>
          <p:nvPr/>
        </p:nvSpPr>
        <p:spPr>
          <a:xfrm flipV="1">
            <a:off x="8359755" y="4775200"/>
            <a:ext cx="729613" cy="3097786"/>
          </a:xfrm>
          <a:prstGeom prst="roundRect">
            <a:avLst>
              <a:gd name="adj" fmla="val 50000"/>
            </a:avLst>
          </a:prstGeom>
          <a:gradFill>
            <a:gsLst>
              <a:gs pos="0">
                <a:schemeClr val="tx1">
                  <a:alpha val="20000"/>
                </a:schemeClr>
              </a:gs>
              <a:gs pos="50000">
                <a:schemeClr val="tx1">
                  <a:alpha val="59000"/>
                </a:schemeClr>
              </a:gs>
              <a:gs pos="100000">
                <a:schemeClr val="tx1">
                  <a:alpha val="75000"/>
                </a:schemeClr>
              </a:gs>
            </a:gsLst>
            <a:lin ang="108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2" name="円/楕円 41"/>
          <p:cNvSpPr/>
          <p:nvPr/>
        </p:nvSpPr>
        <p:spPr>
          <a:xfrm>
            <a:off x="8596814" y="8179798"/>
            <a:ext cx="255494" cy="255494"/>
          </a:xfrm>
          <a:prstGeom prst="ellipse">
            <a:avLst/>
          </a:prstGeom>
          <a:solidFill>
            <a:schemeClr val="tx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2" name="角丸四角形 51"/>
          <p:cNvSpPr/>
          <p:nvPr/>
        </p:nvSpPr>
        <p:spPr>
          <a:xfrm>
            <a:off x="9581206" y="3425359"/>
            <a:ext cx="887707" cy="4549160"/>
          </a:xfrm>
          <a:prstGeom prst="roundRect">
            <a:avLst>
              <a:gd name="adj" fmla="val 50000"/>
            </a:avLst>
          </a:prstGeom>
          <a:gradFill flip="none" rotWithShape="1">
            <a:gsLst>
              <a:gs pos="0">
                <a:schemeClr val="tx1">
                  <a:alpha val="7000"/>
                </a:schemeClr>
              </a:gs>
              <a:gs pos="50000">
                <a:schemeClr val="tx1">
                  <a:alpha val="27000"/>
                </a:schemeClr>
              </a:gs>
              <a:gs pos="100000">
                <a:schemeClr val="tx1">
                  <a:alpha val="50000"/>
                </a:scheme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3" name="角丸四角形 52"/>
          <p:cNvSpPr/>
          <p:nvPr/>
        </p:nvSpPr>
        <p:spPr>
          <a:xfrm flipV="1">
            <a:off x="9660252" y="4241800"/>
            <a:ext cx="729613" cy="3631186"/>
          </a:xfrm>
          <a:prstGeom prst="roundRect">
            <a:avLst>
              <a:gd name="adj" fmla="val 50000"/>
            </a:avLst>
          </a:prstGeom>
          <a:gradFill>
            <a:gsLst>
              <a:gs pos="0">
                <a:schemeClr val="tx1">
                  <a:alpha val="20000"/>
                </a:schemeClr>
              </a:gs>
              <a:gs pos="50000">
                <a:schemeClr val="tx1">
                  <a:alpha val="59000"/>
                </a:schemeClr>
              </a:gs>
              <a:gs pos="100000">
                <a:schemeClr val="tx1">
                  <a:alpha val="75000"/>
                </a:schemeClr>
              </a:gs>
            </a:gsLst>
            <a:lin ang="108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4" name="円/楕円 53"/>
          <p:cNvSpPr/>
          <p:nvPr/>
        </p:nvSpPr>
        <p:spPr>
          <a:xfrm>
            <a:off x="9897311" y="8179798"/>
            <a:ext cx="255494" cy="255494"/>
          </a:xfrm>
          <a:prstGeom prst="ellipse">
            <a:avLst/>
          </a:prstGeom>
          <a:solidFill>
            <a:schemeClr val="tx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6" name="角丸四角形 55"/>
          <p:cNvSpPr/>
          <p:nvPr/>
        </p:nvSpPr>
        <p:spPr>
          <a:xfrm>
            <a:off x="6980212" y="3425359"/>
            <a:ext cx="887707" cy="4549160"/>
          </a:xfrm>
          <a:prstGeom prst="roundRect">
            <a:avLst>
              <a:gd name="adj" fmla="val 50000"/>
            </a:avLst>
          </a:prstGeom>
          <a:gradFill flip="none" rotWithShape="1">
            <a:gsLst>
              <a:gs pos="0">
                <a:schemeClr val="tx1">
                  <a:alpha val="7000"/>
                </a:schemeClr>
              </a:gs>
              <a:gs pos="50000">
                <a:schemeClr val="tx1">
                  <a:alpha val="27000"/>
                </a:schemeClr>
              </a:gs>
              <a:gs pos="100000">
                <a:schemeClr val="tx1">
                  <a:alpha val="50000"/>
                </a:scheme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7" name="角丸四角形 56"/>
          <p:cNvSpPr/>
          <p:nvPr/>
        </p:nvSpPr>
        <p:spPr>
          <a:xfrm flipV="1">
            <a:off x="7059258" y="4952999"/>
            <a:ext cx="729613" cy="2919985"/>
          </a:xfrm>
          <a:prstGeom prst="roundRect">
            <a:avLst>
              <a:gd name="adj" fmla="val 50000"/>
            </a:avLst>
          </a:prstGeom>
          <a:gradFill>
            <a:gsLst>
              <a:gs pos="0">
                <a:schemeClr val="tx1">
                  <a:alpha val="20000"/>
                </a:schemeClr>
              </a:gs>
              <a:gs pos="50000">
                <a:schemeClr val="tx1">
                  <a:alpha val="59000"/>
                </a:schemeClr>
              </a:gs>
              <a:gs pos="100000">
                <a:schemeClr val="tx1">
                  <a:alpha val="75000"/>
                </a:schemeClr>
              </a:gs>
            </a:gsLst>
            <a:lin ang="108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8" name="円/楕円 57"/>
          <p:cNvSpPr/>
          <p:nvPr/>
        </p:nvSpPr>
        <p:spPr>
          <a:xfrm>
            <a:off x="7296317" y="8179798"/>
            <a:ext cx="255494" cy="255494"/>
          </a:xfrm>
          <a:prstGeom prst="ellipse">
            <a:avLst/>
          </a:prstGeom>
          <a:solidFill>
            <a:schemeClr val="tx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9" name="テキスト ボックス 68"/>
          <p:cNvSpPr txBox="1"/>
          <p:nvPr/>
        </p:nvSpPr>
        <p:spPr>
          <a:xfrm>
            <a:off x="1935780" y="6057392"/>
            <a:ext cx="572594" cy="584775"/>
          </a:xfrm>
          <a:prstGeom prst="rect">
            <a:avLst/>
          </a:prstGeom>
          <a:noFill/>
        </p:spPr>
        <p:txBody>
          <a:bodyPr wrap="none" rtlCol="0">
            <a:spAutoFit/>
          </a:bodyPr>
          <a:lstStyle/>
          <a:p>
            <a:pPr algn="ctr"/>
            <a:r>
              <a:rPr kumimoji="1" lang="en-US" altLang="ja-JP" dirty="0" smtClean="0">
                <a:solidFill>
                  <a:schemeClr val="accent4"/>
                </a:solidFill>
              </a:rPr>
              <a:t>42</a:t>
            </a:r>
            <a:endParaRPr kumimoji="1" lang="ja-JP" altLang="en-US" dirty="0">
              <a:solidFill>
                <a:schemeClr val="accent4"/>
              </a:solidFill>
            </a:endParaRPr>
          </a:p>
        </p:txBody>
      </p:sp>
      <p:sp>
        <p:nvSpPr>
          <p:cNvPr id="70" name="テキスト ボックス 69"/>
          <p:cNvSpPr txBox="1"/>
          <p:nvPr/>
        </p:nvSpPr>
        <p:spPr>
          <a:xfrm>
            <a:off x="3236277" y="5765004"/>
            <a:ext cx="572594" cy="584775"/>
          </a:xfrm>
          <a:prstGeom prst="rect">
            <a:avLst/>
          </a:prstGeom>
          <a:noFill/>
        </p:spPr>
        <p:txBody>
          <a:bodyPr wrap="none" rtlCol="0">
            <a:spAutoFit/>
          </a:bodyPr>
          <a:lstStyle/>
          <a:p>
            <a:pPr algn="ctr"/>
            <a:r>
              <a:rPr kumimoji="1" lang="en-US" altLang="ja-JP" dirty="0" smtClean="0">
                <a:solidFill>
                  <a:schemeClr val="accent4"/>
                </a:solidFill>
              </a:rPr>
              <a:t>50</a:t>
            </a:r>
            <a:endParaRPr kumimoji="1" lang="ja-JP" altLang="en-US" dirty="0">
              <a:solidFill>
                <a:schemeClr val="accent4"/>
              </a:solidFill>
            </a:endParaRPr>
          </a:p>
        </p:txBody>
      </p:sp>
      <p:sp>
        <p:nvSpPr>
          <p:cNvPr id="71" name="テキスト ボックス 70"/>
          <p:cNvSpPr txBox="1"/>
          <p:nvPr/>
        </p:nvSpPr>
        <p:spPr>
          <a:xfrm>
            <a:off x="4536774" y="5192708"/>
            <a:ext cx="572594" cy="584775"/>
          </a:xfrm>
          <a:prstGeom prst="rect">
            <a:avLst/>
          </a:prstGeom>
          <a:noFill/>
        </p:spPr>
        <p:txBody>
          <a:bodyPr wrap="none" rtlCol="0">
            <a:spAutoFit/>
          </a:bodyPr>
          <a:lstStyle/>
          <a:p>
            <a:pPr algn="ctr"/>
            <a:r>
              <a:rPr kumimoji="1" lang="en-US" altLang="ja-JP" dirty="0" smtClean="0">
                <a:solidFill>
                  <a:schemeClr val="accent4"/>
                </a:solidFill>
              </a:rPr>
              <a:t>63</a:t>
            </a:r>
            <a:endParaRPr kumimoji="1" lang="ja-JP" altLang="en-US" dirty="0">
              <a:solidFill>
                <a:schemeClr val="accent4"/>
              </a:solidFill>
            </a:endParaRPr>
          </a:p>
        </p:txBody>
      </p:sp>
      <p:sp>
        <p:nvSpPr>
          <p:cNvPr id="72" name="テキスト ボックス 71"/>
          <p:cNvSpPr txBox="1"/>
          <p:nvPr/>
        </p:nvSpPr>
        <p:spPr>
          <a:xfrm>
            <a:off x="5823492" y="5491163"/>
            <a:ext cx="572594" cy="584775"/>
          </a:xfrm>
          <a:prstGeom prst="rect">
            <a:avLst/>
          </a:prstGeom>
          <a:noFill/>
        </p:spPr>
        <p:txBody>
          <a:bodyPr wrap="none" rtlCol="0">
            <a:spAutoFit/>
          </a:bodyPr>
          <a:lstStyle/>
          <a:p>
            <a:pPr algn="ctr"/>
            <a:r>
              <a:rPr kumimoji="1" lang="en-US" altLang="ja-JP" dirty="0" smtClean="0">
                <a:solidFill>
                  <a:schemeClr val="accent4"/>
                </a:solidFill>
              </a:rPr>
              <a:t>58</a:t>
            </a:r>
            <a:endParaRPr kumimoji="1" lang="ja-JP" altLang="en-US" dirty="0">
              <a:solidFill>
                <a:schemeClr val="accent4"/>
              </a:solidFill>
            </a:endParaRPr>
          </a:p>
        </p:txBody>
      </p:sp>
      <p:sp>
        <p:nvSpPr>
          <p:cNvPr id="73" name="テキスト ボックス 72"/>
          <p:cNvSpPr txBox="1"/>
          <p:nvPr/>
        </p:nvSpPr>
        <p:spPr>
          <a:xfrm>
            <a:off x="7112367" y="5064363"/>
            <a:ext cx="572594" cy="584775"/>
          </a:xfrm>
          <a:prstGeom prst="rect">
            <a:avLst/>
          </a:prstGeom>
          <a:noFill/>
        </p:spPr>
        <p:txBody>
          <a:bodyPr wrap="none" rtlCol="0">
            <a:spAutoFit/>
          </a:bodyPr>
          <a:lstStyle/>
          <a:p>
            <a:pPr algn="ctr"/>
            <a:r>
              <a:rPr kumimoji="1" lang="en-US" altLang="ja-JP" dirty="0" smtClean="0">
                <a:solidFill>
                  <a:schemeClr val="accent4"/>
                </a:solidFill>
              </a:rPr>
              <a:t>68</a:t>
            </a:r>
            <a:endParaRPr kumimoji="1" lang="ja-JP" altLang="en-US" dirty="0">
              <a:solidFill>
                <a:schemeClr val="accent4"/>
              </a:solidFill>
            </a:endParaRPr>
          </a:p>
        </p:txBody>
      </p:sp>
      <p:sp>
        <p:nvSpPr>
          <p:cNvPr id="74" name="テキスト ボックス 73"/>
          <p:cNvSpPr txBox="1"/>
          <p:nvPr/>
        </p:nvSpPr>
        <p:spPr>
          <a:xfrm>
            <a:off x="8425564" y="4834027"/>
            <a:ext cx="572594" cy="584775"/>
          </a:xfrm>
          <a:prstGeom prst="rect">
            <a:avLst/>
          </a:prstGeom>
          <a:noFill/>
        </p:spPr>
        <p:txBody>
          <a:bodyPr wrap="none" rtlCol="0">
            <a:spAutoFit/>
          </a:bodyPr>
          <a:lstStyle/>
          <a:p>
            <a:pPr algn="ctr"/>
            <a:r>
              <a:rPr kumimoji="1" lang="en-US" altLang="ja-JP" dirty="0" smtClean="0">
                <a:solidFill>
                  <a:schemeClr val="accent4"/>
                </a:solidFill>
              </a:rPr>
              <a:t>71</a:t>
            </a:r>
            <a:endParaRPr kumimoji="1" lang="ja-JP" altLang="en-US" dirty="0">
              <a:solidFill>
                <a:schemeClr val="accent4"/>
              </a:solidFill>
            </a:endParaRPr>
          </a:p>
        </p:txBody>
      </p:sp>
      <p:sp>
        <p:nvSpPr>
          <p:cNvPr id="75" name="テキスト ボックス 74"/>
          <p:cNvSpPr txBox="1"/>
          <p:nvPr/>
        </p:nvSpPr>
        <p:spPr>
          <a:xfrm>
            <a:off x="9738762" y="4315710"/>
            <a:ext cx="572594" cy="584775"/>
          </a:xfrm>
          <a:prstGeom prst="rect">
            <a:avLst/>
          </a:prstGeom>
          <a:noFill/>
        </p:spPr>
        <p:txBody>
          <a:bodyPr wrap="none" rtlCol="0">
            <a:spAutoFit/>
          </a:bodyPr>
          <a:lstStyle/>
          <a:p>
            <a:pPr algn="ctr"/>
            <a:r>
              <a:rPr kumimoji="1" lang="en-US" altLang="ja-JP" dirty="0" smtClean="0">
                <a:solidFill>
                  <a:schemeClr val="accent4"/>
                </a:solidFill>
              </a:rPr>
              <a:t>83</a:t>
            </a:r>
            <a:endParaRPr kumimoji="1" lang="ja-JP" altLang="en-US" dirty="0">
              <a:solidFill>
                <a:schemeClr val="accent4"/>
              </a:solidFill>
            </a:endParaRPr>
          </a:p>
        </p:txBody>
      </p:sp>
      <p:sp>
        <p:nvSpPr>
          <p:cNvPr id="86" name="テキスト プレースホルダー 15"/>
          <p:cNvSpPr txBox="1">
            <a:spLocks/>
          </p:cNvSpPr>
          <p:nvPr/>
        </p:nvSpPr>
        <p:spPr>
          <a:xfrm>
            <a:off x="11153192" y="6951030"/>
            <a:ext cx="5928307" cy="1880043"/>
          </a:xfrm>
          <a:prstGeom prst="rect">
            <a:avLst/>
          </a:prstGeom>
        </p:spPr>
        <p:txBody>
          <a:bodyPr/>
          <a:lstStyle>
            <a:lvl1pPr marL="0" indent="0" algn="l" defTabSz="1632753" rtl="0" eaLnBrk="1" latinLnBrk="0" hangingPunct="1">
              <a:spcBef>
                <a:spcPct val="20000"/>
              </a:spcBef>
              <a:buFont typeface="Arial" panose="020B0604020202020204" pitchFamily="34" charset="0"/>
              <a:buNone/>
              <a:defRPr kumimoji="1" sz="2400" kern="1200">
                <a:solidFill>
                  <a:schemeClr val="bg1"/>
                </a:solidFill>
                <a:latin typeface="+mn-lt"/>
                <a:ea typeface="+mn-ea"/>
                <a:cs typeface="+mn-cs"/>
              </a:defRPr>
            </a:lvl1pPr>
            <a:lvl2pPr marL="1326612" indent="-510235" algn="l" defTabSz="1632753"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9pPr>
          </a:lstStyle>
          <a:p>
            <a:r>
              <a:rPr lang="en-US" altLang="ja-JP" dirty="0" smtClean="0">
                <a:solidFill>
                  <a:schemeClr val="accent2"/>
                </a:solidFill>
              </a:rPr>
              <a:t>Te nec deleniti definiebas. Nobis noster quaeque qui ne, id tollit doming vix. Ut quod vide sed. Ad primis labores eum. At pri augue possim.</a:t>
            </a:r>
            <a:endParaRPr lang="ja-JP" altLang="en-US" dirty="0">
              <a:solidFill>
                <a:schemeClr val="accent2"/>
              </a:solidFill>
            </a:endParaRPr>
          </a:p>
        </p:txBody>
      </p:sp>
      <p:sp>
        <p:nvSpPr>
          <p:cNvPr id="87" name="テキスト プレースホルダー 16"/>
          <p:cNvSpPr txBox="1">
            <a:spLocks/>
          </p:cNvSpPr>
          <p:nvPr/>
        </p:nvSpPr>
        <p:spPr>
          <a:xfrm>
            <a:off x="11153192" y="6190495"/>
            <a:ext cx="5928307" cy="870619"/>
          </a:xfrm>
          <a:prstGeom prst="rect">
            <a:avLst/>
          </a:prstGeom>
        </p:spPr>
        <p:txBody>
          <a:bodyPr anchor="b"/>
          <a:lstStyle>
            <a:lvl1pPr marL="0" indent="0" algn="l" defTabSz="1632753" rtl="0" eaLnBrk="1" latinLnBrk="0" hangingPunct="1">
              <a:spcBef>
                <a:spcPct val="20000"/>
              </a:spcBef>
              <a:buFont typeface="Arial" panose="020B0604020202020204" pitchFamily="34" charset="0"/>
              <a:buNone/>
              <a:defRPr kumimoji="1" sz="2400" kern="1200">
                <a:solidFill>
                  <a:schemeClr val="bg1"/>
                </a:solidFill>
                <a:latin typeface="+mn-lt"/>
                <a:ea typeface="+mn-ea"/>
                <a:cs typeface="+mn-cs"/>
              </a:defRPr>
            </a:lvl1pPr>
            <a:lvl2pPr marL="1326612" indent="-510235" algn="l" defTabSz="1632753"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9pPr>
          </a:lstStyle>
          <a:p>
            <a:r>
              <a:rPr lang="en-US" altLang="ja-JP" sz="4400" spc="300" dirty="0" smtClean="0">
                <a:solidFill>
                  <a:schemeClr val="accent2"/>
                </a:solidFill>
                <a:effectLst>
                  <a:innerShdw blurRad="63500" dist="50800">
                    <a:prstClr val="black">
                      <a:alpha val="50000"/>
                    </a:prstClr>
                  </a:innerShdw>
                </a:effectLst>
                <a:latin typeface="+mj-lt"/>
              </a:rPr>
              <a:t>NEXT ESTIMATION</a:t>
            </a:r>
            <a:endParaRPr lang="ja-JP" altLang="en-US" sz="4400" spc="300" dirty="0">
              <a:solidFill>
                <a:schemeClr val="accent2"/>
              </a:solidFill>
              <a:effectLst>
                <a:innerShdw blurRad="63500" dist="50800">
                  <a:prstClr val="black">
                    <a:alpha val="50000"/>
                  </a:prstClr>
                </a:innerShdw>
              </a:effectLst>
              <a:latin typeface="+mj-lt"/>
            </a:endParaRPr>
          </a:p>
        </p:txBody>
      </p:sp>
      <p:sp>
        <p:nvSpPr>
          <p:cNvPr id="88" name="テキスト プレースホルダー 15"/>
          <p:cNvSpPr txBox="1">
            <a:spLocks/>
          </p:cNvSpPr>
          <p:nvPr/>
        </p:nvSpPr>
        <p:spPr>
          <a:xfrm>
            <a:off x="11153192" y="4051423"/>
            <a:ext cx="5928307" cy="1880043"/>
          </a:xfrm>
          <a:prstGeom prst="rect">
            <a:avLst/>
          </a:prstGeom>
        </p:spPr>
        <p:txBody>
          <a:bodyPr/>
          <a:lstStyle>
            <a:lvl1pPr marL="0" indent="0" algn="l" defTabSz="1632753" rtl="0" eaLnBrk="1" latinLnBrk="0" hangingPunct="1">
              <a:spcBef>
                <a:spcPct val="20000"/>
              </a:spcBef>
              <a:buFont typeface="Arial" panose="020B0604020202020204" pitchFamily="34" charset="0"/>
              <a:buNone/>
              <a:defRPr kumimoji="1" sz="2400" kern="1200">
                <a:solidFill>
                  <a:schemeClr val="bg1"/>
                </a:solidFill>
                <a:latin typeface="+mn-lt"/>
                <a:ea typeface="+mn-ea"/>
                <a:cs typeface="+mn-cs"/>
              </a:defRPr>
            </a:lvl1pPr>
            <a:lvl2pPr marL="1326612" indent="-510235" algn="l" defTabSz="1632753"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9pPr>
          </a:lstStyle>
          <a:p>
            <a:r>
              <a:rPr lang="en-US" altLang="ja-JP" dirty="0" smtClean="0">
                <a:solidFill>
                  <a:schemeClr val="accent2"/>
                </a:solidFill>
              </a:rPr>
              <a:t>Te nec deleniti definiebas. Nobis noster quaeque qui ne, id tollit doming vix. Ut quod vide sed. Ad primis labores eum. At pri augue possim.</a:t>
            </a:r>
            <a:endParaRPr lang="ja-JP" altLang="en-US" dirty="0">
              <a:solidFill>
                <a:schemeClr val="accent2"/>
              </a:solidFill>
            </a:endParaRPr>
          </a:p>
        </p:txBody>
      </p:sp>
      <p:sp>
        <p:nvSpPr>
          <p:cNvPr id="89" name="テキスト プレースホルダー 16"/>
          <p:cNvSpPr txBox="1">
            <a:spLocks/>
          </p:cNvSpPr>
          <p:nvPr/>
        </p:nvSpPr>
        <p:spPr>
          <a:xfrm>
            <a:off x="11153192" y="3290888"/>
            <a:ext cx="5928307" cy="870619"/>
          </a:xfrm>
          <a:prstGeom prst="rect">
            <a:avLst/>
          </a:prstGeom>
        </p:spPr>
        <p:txBody>
          <a:bodyPr anchor="b"/>
          <a:lstStyle>
            <a:lvl1pPr marL="0" indent="0" algn="l" defTabSz="1632753" rtl="0" eaLnBrk="1" latinLnBrk="0" hangingPunct="1">
              <a:spcBef>
                <a:spcPct val="20000"/>
              </a:spcBef>
              <a:buFont typeface="Arial" panose="020B0604020202020204" pitchFamily="34" charset="0"/>
              <a:buNone/>
              <a:defRPr kumimoji="1" sz="2400" kern="1200">
                <a:solidFill>
                  <a:schemeClr val="bg1"/>
                </a:solidFill>
                <a:latin typeface="+mn-lt"/>
                <a:ea typeface="+mn-ea"/>
                <a:cs typeface="+mn-cs"/>
              </a:defRPr>
            </a:lvl1pPr>
            <a:lvl2pPr marL="1326612" indent="-510235" algn="l" defTabSz="1632753"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9pPr>
          </a:lstStyle>
          <a:p>
            <a:r>
              <a:rPr lang="en-US" altLang="ja-JP" sz="4400" spc="300" dirty="0" smtClean="0">
                <a:solidFill>
                  <a:schemeClr val="accent2"/>
                </a:solidFill>
                <a:effectLst>
                  <a:innerShdw blurRad="63500" dist="50800">
                    <a:prstClr val="black">
                      <a:alpha val="50000"/>
                    </a:prstClr>
                  </a:innerShdw>
                </a:effectLst>
                <a:latin typeface="+mj-lt"/>
              </a:rPr>
              <a:t>DEVELOPMENT</a:t>
            </a:r>
            <a:endParaRPr lang="ja-JP" altLang="en-US" sz="4400" spc="300" dirty="0">
              <a:solidFill>
                <a:schemeClr val="accent2"/>
              </a:solidFill>
              <a:effectLst>
                <a:innerShdw blurRad="63500" dist="50800">
                  <a:prstClr val="black">
                    <a:alpha val="50000"/>
                  </a:prstClr>
                </a:innerShdw>
              </a:effectLst>
              <a:latin typeface="+mj-lt"/>
            </a:endParaRPr>
          </a:p>
        </p:txBody>
      </p:sp>
    </p:spTree>
    <p:extLst>
      <p:ext uri="{BB962C8B-B14F-4D97-AF65-F5344CB8AC3E}">
        <p14:creationId xmlns:p14="http://schemas.microsoft.com/office/powerpoint/2010/main" val="140619680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17978">
        <p15:prstTrans prst="peelOff"/>
      </p:transition>
    </mc:Choice>
    <mc:Fallback xmlns="">
      <p:transition spd="slow" advTm="17978">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afterEffect">
                                  <p:stCondLst>
                                    <p:cond delay="0"/>
                                  </p:stCondLst>
                                  <p:childTnLst>
                                    <p:set>
                                      <p:cBhvr>
                                        <p:cTn id="6" dur="1" fill="hold">
                                          <p:stCondLst>
                                            <p:cond delay="0"/>
                                          </p:stCondLst>
                                        </p:cTn>
                                        <p:tgtEl>
                                          <p:spTgt spid="21"/>
                                        </p:tgtEl>
                                        <p:attrNameLst>
                                          <p:attrName>style.visibility</p:attrName>
                                        </p:attrNameLst>
                                      </p:cBhvr>
                                      <p:to>
                                        <p:strVal val="visible"/>
                                      </p:to>
                                    </p:set>
                                    <p:anim calcmode="lin" valueType="num">
                                      <p:cBhvr additive="base">
                                        <p:cTn id="7" dur="750" fill="hold"/>
                                        <p:tgtEl>
                                          <p:spTgt spid="21"/>
                                        </p:tgtEl>
                                        <p:attrNameLst>
                                          <p:attrName>ppt_x</p:attrName>
                                        </p:attrNameLst>
                                      </p:cBhvr>
                                      <p:tavLst>
                                        <p:tav tm="0">
                                          <p:val>
                                            <p:strVal val="0-#ppt_w/2"/>
                                          </p:val>
                                        </p:tav>
                                        <p:tav tm="100000">
                                          <p:val>
                                            <p:strVal val="#ppt_x"/>
                                          </p:val>
                                        </p:tav>
                                      </p:tavLst>
                                    </p:anim>
                                    <p:anim calcmode="lin" valueType="num">
                                      <p:cBhvr additive="base">
                                        <p:cTn id="8" dur="750" fill="hold"/>
                                        <p:tgtEl>
                                          <p:spTgt spid="21"/>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250"/>
                                  </p:stCondLst>
                                  <p:childTnLst>
                                    <p:set>
                                      <p:cBhvr>
                                        <p:cTn id="10" dur="1" fill="hold">
                                          <p:stCondLst>
                                            <p:cond delay="0"/>
                                          </p:stCondLst>
                                        </p:cTn>
                                        <p:tgtEl>
                                          <p:spTgt spid="20"/>
                                        </p:tgtEl>
                                        <p:attrNameLst>
                                          <p:attrName>style.visibility</p:attrName>
                                        </p:attrNameLst>
                                      </p:cBhvr>
                                      <p:to>
                                        <p:strVal val="visible"/>
                                      </p:to>
                                    </p:set>
                                    <p:anim calcmode="lin" valueType="num">
                                      <p:cBhvr additive="base">
                                        <p:cTn id="11" dur="750" fill="hold"/>
                                        <p:tgtEl>
                                          <p:spTgt spid="20"/>
                                        </p:tgtEl>
                                        <p:attrNameLst>
                                          <p:attrName>ppt_x</p:attrName>
                                        </p:attrNameLst>
                                      </p:cBhvr>
                                      <p:tavLst>
                                        <p:tav tm="0">
                                          <p:val>
                                            <p:strVal val="0-#ppt_w/2"/>
                                          </p:val>
                                        </p:tav>
                                        <p:tav tm="100000">
                                          <p:val>
                                            <p:strVal val="#ppt_x"/>
                                          </p:val>
                                        </p:tav>
                                      </p:tavLst>
                                    </p:anim>
                                    <p:anim calcmode="lin" valueType="num">
                                      <p:cBhvr additive="base">
                                        <p:cTn id="12" dur="750" fill="hold"/>
                                        <p:tgtEl>
                                          <p:spTgt spid="20"/>
                                        </p:tgtEl>
                                        <p:attrNameLst>
                                          <p:attrName>ppt_y</p:attrName>
                                        </p:attrNameLst>
                                      </p:cBhvr>
                                      <p:tavLst>
                                        <p:tav tm="0">
                                          <p:val>
                                            <p:strVal val="#ppt_y"/>
                                          </p:val>
                                        </p:tav>
                                        <p:tav tm="100000">
                                          <p:val>
                                            <p:strVal val="#ppt_y"/>
                                          </p:val>
                                        </p:tav>
                                      </p:tavLst>
                                    </p:anim>
                                  </p:childTnLst>
                                </p:cTn>
                              </p:par>
                              <p:par>
                                <p:cTn id="13" presetID="2" presetClass="entr" presetSubtype="8" decel="100000" fill="hold" nodeType="withEffect">
                                  <p:stCondLst>
                                    <p:cond delay="100"/>
                                  </p:stCondLst>
                                  <p:childTnLst>
                                    <p:set>
                                      <p:cBhvr>
                                        <p:cTn id="14" dur="1" fill="hold">
                                          <p:stCondLst>
                                            <p:cond delay="0"/>
                                          </p:stCondLst>
                                        </p:cTn>
                                        <p:tgtEl>
                                          <p:spTgt spid="47"/>
                                        </p:tgtEl>
                                        <p:attrNameLst>
                                          <p:attrName>style.visibility</p:attrName>
                                        </p:attrNameLst>
                                      </p:cBhvr>
                                      <p:to>
                                        <p:strVal val="visible"/>
                                      </p:to>
                                    </p:set>
                                    <p:anim calcmode="lin" valueType="num">
                                      <p:cBhvr additive="base">
                                        <p:cTn id="15" dur="750" fill="hold"/>
                                        <p:tgtEl>
                                          <p:spTgt spid="47"/>
                                        </p:tgtEl>
                                        <p:attrNameLst>
                                          <p:attrName>ppt_x</p:attrName>
                                        </p:attrNameLst>
                                      </p:cBhvr>
                                      <p:tavLst>
                                        <p:tav tm="0">
                                          <p:val>
                                            <p:strVal val="0-#ppt_w/2"/>
                                          </p:val>
                                        </p:tav>
                                        <p:tav tm="100000">
                                          <p:val>
                                            <p:strVal val="#ppt_x"/>
                                          </p:val>
                                        </p:tav>
                                      </p:tavLst>
                                    </p:anim>
                                    <p:anim calcmode="lin" valueType="num">
                                      <p:cBhvr additive="base">
                                        <p:cTn id="16" dur="750" fill="hold"/>
                                        <p:tgtEl>
                                          <p:spTgt spid="47"/>
                                        </p:tgtEl>
                                        <p:attrNameLst>
                                          <p:attrName>ppt_y</p:attrName>
                                        </p:attrNameLst>
                                      </p:cBhvr>
                                      <p:tavLst>
                                        <p:tav tm="0">
                                          <p:val>
                                            <p:strVal val="#ppt_y"/>
                                          </p:val>
                                        </p:tav>
                                        <p:tav tm="100000">
                                          <p:val>
                                            <p:strVal val="#ppt_y"/>
                                          </p:val>
                                        </p:tav>
                                      </p:tavLst>
                                    </p:anim>
                                  </p:childTnLst>
                                </p:cTn>
                              </p:par>
                              <p:par>
                                <p:cTn id="17" presetID="2" presetClass="entr" presetSubtype="8" decel="100000" fill="hold" nodeType="withEffect">
                                  <p:stCondLst>
                                    <p:cond delay="200"/>
                                  </p:stCondLst>
                                  <p:childTnLst>
                                    <p:set>
                                      <p:cBhvr>
                                        <p:cTn id="18" dur="1" fill="hold">
                                          <p:stCondLst>
                                            <p:cond delay="0"/>
                                          </p:stCondLst>
                                        </p:cTn>
                                        <p:tgtEl>
                                          <p:spTgt spid="48"/>
                                        </p:tgtEl>
                                        <p:attrNameLst>
                                          <p:attrName>style.visibility</p:attrName>
                                        </p:attrNameLst>
                                      </p:cBhvr>
                                      <p:to>
                                        <p:strVal val="visible"/>
                                      </p:to>
                                    </p:set>
                                    <p:anim calcmode="lin" valueType="num">
                                      <p:cBhvr additive="base">
                                        <p:cTn id="19" dur="750" fill="hold"/>
                                        <p:tgtEl>
                                          <p:spTgt spid="48"/>
                                        </p:tgtEl>
                                        <p:attrNameLst>
                                          <p:attrName>ppt_x</p:attrName>
                                        </p:attrNameLst>
                                      </p:cBhvr>
                                      <p:tavLst>
                                        <p:tav tm="0">
                                          <p:val>
                                            <p:strVal val="0-#ppt_w/2"/>
                                          </p:val>
                                        </p:tav>
                                        <p:tav tm="100000">
                                          <p:val>
                                            <p:strVal val="#ppt_x"/>
                                          </p:val>
                                        </p:tav>
                                      </p:tavLst>
                                    </p:anim>
                                    <p:anim calcmode="lin" valueType="num">
                                      <p:cBhvr additive="base">
                                        <p:cTn id="20" dur="750" fill="hold"/>
                                        <p:tgtEl>
                                          <p:spTgt spid="48"/>
                                        </p:tgtEl>
                                        <p:attrNameLst>
                                          <p:attrName>ppt_y</p:attrName>
                                        </p:attrNameLst>
                                      </p:cBhvr>
                                      <p:tavLst>
                                        <p:tav tm="0">
                                          <p:val>
                                            <p:strVal val="#ppt_y"/>
                                          </p:val>
                                        </p:tav>
                                        <p:tav tm="100000">
                                          <p:val>
                                            <p:strVal val="#ppt_y"/>
                                          </p:val>
                                        </p:tav>
                                      </p:tavLst>
                                    </p:anim>
                                  </p:childTnLst>
                                </p:cTn>
                              </p:par>
                              <p:par>
                                <p:cTn id="21" presetID="2" presetClass="entr" presetSubtype="8" decel="100000" fill="hold" grpId="0" nodeType="withEffect">
                                  <p:stCondLst>
                                    <p:cond delay="500"/>
                                  </p:stCondLst>
                                  <p:childTnLst>
                                    <p:set>
                                      <p:cBhvr>
                                        <p:cTn id="22" dur="1" fill="hold">
                                          <p:stCondLst>
                                            <p:cond delay="0"/>
                                          </p:stCondLst>
                                        </p:cTn>
                                        <p:tgtEl>
                                          <p:spTgt spid="19"/>
                                        </p:tgtEl>
                                        <p:attrNameLst>
                                          <p:attrName>style.visibility</p:attrName>
                                        </p:attrNameLst>
                                      </p:cBhvr>
                                      <p:to>
                                        <p:strVal val="visible"/>
                                      </p:to>
                                    </p:set>
                                    <p:anim calcmode="lin" valueType="num">
                                      <p:cBhvr additive="base">
                                        <p:cTn id="23" dur="750" fill="hold"/>
                                        <p:tgtEl>
                                          <p:spTgt spid="19"/>
                                        </p:tgtEl>
                                        <p:attrNameLst>
                                          <p:attrName>ppt_x</p:attrName>
                                        </p:attrNameLst>
                                      </p:cBhvr>
                                      <p:tavLst>
                                        <p:tav tm="0">
                                          <p:val>
                                            <p:strVal val="0-#ppt_w/2"/>
                                          </p:val>
                                        </p:tav>
                                        <p:tav tm="100000">
                                          <p:val>
                                            <p:strVal val="#ppt_x"/>
                                          </p:val>
                                        </p:tav>
                                      </p:tavLst>
                                    </p:anim>
                                    <p:anim calcmode="lin" valueType="num">
                                      <p:cBhvr additive="base">
                                        <p:cTn id="24" dur="750" fill="hold"/>
                                        <p:tgtEl>
                                          <p:spTgt spid="19"/>
                                        </p:tgtEl>
                                        <p:attrNameLst>
                                          <p:attrName>ppt_y</p:attrName>
                                        </p:attrNameLst>
                                      </p:cBhvr>
                                      <p:tavLst>
                                        <p:tav tm="0">
                                          <p:val>
                                            <p:strVal val="#ppt_y"/>
                                          </p:val>
                                        </p:tav>
                                        <p:tav tm="100000">
                                          <p:val>
                                            <p:strVal val="#ppt_y"/>
                                          </p:val>
                                        </p:tav>
                                      </p:tavLst>
                                    </p:anim>
                                  </p:childTnLst>
                                </p:cTn>
                              </p:par>
                              <p:par>
                                <p:cTn id="25" presetID="2" presetClass="entr" presetSubtype="8" decel="100000" fill="hold" nodeType="withEffect">
                                  <p:stCondLst>
                                    <p:cond delay="300"/>
                                  </p:stCondLst>
                                  <p:childTnLst>
                                    <p:set>
                                      <p:cBhvr>
                                        <p:cTn id="26" dur="1" fill="hold">
                                          <p:stCondLst>
                                            <p:cond delay="0"/>
                                          </p:stCondLst>
                                        </p:cTn>
                                        <p:tgtEl>
                                          <p:spTgt spid="49"/>
                                        </p:tgtEl>
                                        <p:attrNameLst>
                                          <p:attrName>style.visibility</p:attrName>
                                        </p:attrNameLst>
                                      </p:cBhvr>
                                      <p:to>
                                        <p:strVal val="visible"/>
                                      </p:to>
                                    </p:set>
                                    <p:anim calcmode="lin" valueType="num">
                                      <p:cBhvr additive="base">
                                        <p:cTn id="27" dur="750" fill="hold"/>
                                        <p:tgtEl>
                                          <p:spTgt spid="49"/>
                                        </p:tgtEl>
                                        <p:attrNameLst>
                                          <p:attrName>ppt_x</p:attrName>
                                        </p:attrNameLst>
                                      </p:cBhvr>
                                      <p:tavLst>
                                        <p:tav tm="0">
                                          <p:val>
                                            <p:strVal val="0-#ppt_w/2"/>
                                          </p:val>
                                        </p:tav>
                                        <p:tav tm="100000">
                                          <p:val>
                                            <p:strVal val="#ppt_x"/>
                                          </p:val>
                                        </p:tav>
                                      </p:tavLst>
                                    </p:anim>
                                    <p:anim calcmode="lin" valueType="num">
                                      <p:cBhvr additive="base">
                                        <p:cTn id="28" dur="750" fill="hold"/>
                                        <p:tgtEl>
                                          <p:spTgt spid="49"/>
                                        </p:tgtEl>
                                        <p:attrNameLst>
                                          <p:attrName>ppt_y</p:attrName>
                                        </p:attrNameLst>
                                      </p:cBhvr>
                                      <p:tavLst>
                                        <p:tav tm="0">
                                          <p:val>
                                            <p:strVal val="#ppt_y"/>
                                          </p:val>
                                        </p:tav>
                                        <p:tav tm="100000">
                                          <p:val>
                                            <p:strVal val="#ppt_y"/>
                                          </p:val>
                                        </p:tav>
                                      </p:tavLst>
                                    </p:anim>
                                  </p:childTnLst>
                                </p:cTn>
                              </p:par>
                              <p:par>
                                <p:cTn id="29" presetID="2" presetClass="entr" presetSubtype="8" decel="100000" fill="hold" nodeType="withEffect">
                                  <p:stCondLst>
                                    <p:cond delay="400"/>
                                  </p:stCondLst>
                                  <p:childTnLst>
                                    <p:set>
                                      <p:cBhvr>
                                        <p:cTn id="30" dur="1" fill="hold">
                                          <p:stCondLst>
                                            <p:cond delay="0"/>
                                          </p:stCondLst>
                                        </p:cTn>
                                        <p:tgtEl>
                                          <p:spTgt spid="50"/>
                                        </p:tgtEl>
                                        <p:attrNameLst>
                                          <p:attrName>style.visibility</p:attrName>
                                        </p:attrNameLst>
                                      </p:cBhvr>
                                      <p:to>
                                        <p:strVal val="visible"/>
                                      </p:to>
                                    </p:set>
                                    <p:anim calcmode="lin" valueType="num">
                                      <p:cBhvr additive="base">
                                        <p:cTn id="31" dur="750" fill="hold"/>
                                        <p:tgtEl>
                                          <p:spTgt spid="50"/>
                                        </p:tgtEl>
                                        <p:attrNameLst>
                                          <p:attrName>ppt_x</p:attrName>
                                        </p:attrNameLst>
                                      </p:cBhvr>
                                      <p:tavLst>
                                        <p:tav tm="0">
                                          <p:val>
                                            <p:strVal val="0-#ppt_w/2"/>
                                          </p:val>
                                        </p:tav>
                                        <p:tav tm="100000">
                                          <p:val>
                                            <p:strVal val="#ppt_x"/>
                                          </p:val>
                                        </p:tav>
                                      </p:tavLst>
                                    </p:anim>
                                    <p:anim calcmode="lin" valueType="num">
                                      <p:cBhvr additive="base">
                                        <p:cTn id="32" dur="750" fill="hold"/>
                                        <p:tgtEl>
                                          <p:spTgt spid="50"/>
                                        </p:tgtEl>
                                        <p:attrNameLst>
                                          <p:attrName>ppt_y</p:attrName>
                                        </p:attrNameLst>
                                      </p:cBhvr>
                                      <p:tavLst>
                                        <p:tav tm="0">
                                          <p:val>
                                            <p:strVal val="#ppt_y"/>
                                          </p:val>
                                        </p:tav>
                                        <p:tav tm="100000">
                                          <p:val>
                                            <p:strVal val="#ppt_y"/>
                                          </p:val>
                                        </p:tav>
                                      </p:tavLst>
                                    </p:anim>
                                  </p:childTnLst>
                                </p:cTn>
                              </p:par>
                            </p:childTnLst>
                          </p:cTn>
                        </p:par>
                        <p:par>
                          <p:cTn id="33" fill="hold">
                            <p:stCondLst>
                              <p:cond delay="1250"/>
                            </p:stCondLst>
                            <p:childTnLst>
                              <p:par>
                                <p:cTn id="34" presetID="2" presetClass="entr" presetSubtype="4" decel="100000" fill="hold" nodeType="afterEffect">
                                  <p:stCondLst>
                                    <p:cond delay="0"/>
                                  </p:stCondLst>
                                  <p:childTnLst>
                                    <p:set>
                                      <p:cBhvr>
                                        <p:cTn id="35" dur="1" fill="hold">
                                          <p:stCondLst>
                                            <p:cond delay="0"/>
                                          </p:stCondLst>
                                        </p:cTn>
                                        <p:tgtEl>
                                          <p:spTgt spid="66"/>
                                        </p:tgtEl>
                                        <p:attrNameLst>
                                          <p:attrName>style.visibility</p:attrName>
                                        </p:attrNameLst>
                                      </p:cBhvr>
                                      <p:to>
                                        <p:strVal val="visible"/>
                                      </p:to>
                                    </p:set>
                                    <p:anim calcmode="lin" valueType="num">
                                      <p:cBhvr additive="base">
                                        <p:cTn id="36" dur="750" fill="hold"/>
                                        <p:tgtEl>
                                          <p:spTgt spid="66"/>
                                        </p:tgtEl>
                                        <p:attrNameLst>
                                          <p:attrName>ppt_x</p:attrName>
                                        </p:attrNameLst>
                                      </p:cBhvr>
                                      <p:tavLst>
                                        <p:tav tm="0">
                                          <p:val>
                                            <p:strVal val="#ppt_x"/>
                                          </p:val>
                                        </p:tav>
                                        <p:tav tm="100000">
                                          <p:val>
                                            <p:strVal val="#ppt_x"/>
                                          </p:val>
                                        </p:tav>
                                      </p:tavLst>
                                    </p:anim>
                                    <p:anim calcmode="lin" valueType="num">
                                      <p:cBhvr additive="base">
                                        <p:cTn id="37" dur="750" fill="hold"/>
                                        <p:tgtEl>
                                          <p:spTgt spid="66"/>
                                        </p:tgtEl>
                                        <p:attrNameLst>
                                          <p:attrName>ppt_y</p:attrName>
                                        </p:attrNameLst>
                                      </p:cBhvr>
                                      <p:tavLst>
                                        <p:tav tm="0">
                                          <p:val>
                                            <p:strVal val="1+#ppt_h/2"/>
                                          </p:val>
                                        </p:tav>
                                        <p:tav tm="100000">
                                          <p:val>
                                            <p:strVal val="#ppt_y"/>
                                          </p:val>
                                        </p:tav>
                                      </p:tavLst>
                                    </p:anim>
                                  </p:childTnLst>
                                </p:cTn>
                              </p:par>
                              <p:par>
                                <p:cTn id="38" presetID="2" presetClass="entr" presetSubtype="8" decel="100000" fill="hold" grpId="0" nodeType="withEffect">
                                  <p:stCondLst>
                                    <p:cond delay="0"/>
                                  </p:stCondLst>
                                  <p:childTnLst>
                                    <p:set>
                                      <p:cBhvr>
                                        <p:cTn id="39" dur="1" fill="hold">
                                          <p:stCondLst>
                                            <p:cond delay="0"/>
                                          </p:stCondLst>
                                        </p:cTn>
                                        <p:tgtEl>
                                          <p:spTgt spid="2"/>
                                        </p:tgtEl>
                                        <p:attrNameLst>
                                          <p:attrName>style.visibility</p:attrName>
                                        </p:attrNameLst>
                                      </p:cBhvr>
                                      <p:to>
                                        <p:strVal val="visible"/>
                                      </p:to>
                                    </p:set>
                                    <p:anim calcmode="lin" valueType="num">
                                      <p:cBhvr additive="base">
                                        <p:cTn id="40" dur="750" fill="hold"/>
                                        <p:tgtEl>
                                          <p:spTgt spid="2"/>
                                        </p:tgtEl>
                                        <p:attrNameLst>
                                          <p:attrName>ppt_x</p:attrName>
                                        </p:attrNameLst>
                                      </p:cBhvr>
                                      <p:tavLst>
                                        <p:tav tm="0">
                                          <p:val>
                                            <p:strVal val="0-#ppt_w/2"/>
                                          </p:val>
                                        </p:tav>
                                        <p:tav tm="100000">
                                          <p:val>
                                            <p:strVal val="#ppt_x"/>
                                          </p:val>
                                        </p:tav>
                                      </p:tavLst>
                                    </p:anim>
                                    <p:anim calcmode="lin" valueType="num">
                                      <p:cBhvr additive="base">
                                        <p:cTn id="41" dur="750" fill="hold"/>
                                        <p:tgtEl>
                                          <p:spTgt spid="2"/>
                                        </p:tgtEl>
                                        <p:attrNameLst>
                                          <p:attrName>ppt_y</p:attrName>
                                        </p:attrNameLst>
                                      </p:cBhvr>
                                      <p:tavLst>
                                        <p:tav tm="0">
                                          <p:val>
                                            <p:strVal val="#ppt_y"/>
                                          </p:val>
                                        </p:tav>
                                        <p:tav tm="100000">
                                          <p:val>
                                            <p:strVal val="#ppt_y"/>
                                          </p:val>
                                        </p:tav>
                                      </p:tavLst>
                                    </p:anim>
                                  </p:childTnLst>
                                </p:cTn>
                              </p:par>
                              <p:par>
                                <p:cTn id="42" presetID="2" presetClass="entr" presetSubtype="8" decel="100000" fill="hold" grpId="0" nodeType="withEffect">
                                  <p:stCondLst>
                                    <p:cond delay="0"/>
                                  </p:stCondLst>
                                  <p:childTnLst>
                                    <p:set>
                                      <p:cBhvr>
                                        <p:cTn id="43" dur="1" fill="hold">
                                          <p:stCondLst>
                                            <p:cond delay="0"/>
                                          </p:stCondLst>
                                        </p:cTn>
                                        <p:tgtEl>
                                          <p:spTgt spid="30"/>
                                        </p:tgtEl>
                                        <p:attrNameLst>
                                          <p:attrName>style.visibility</p:attrName>
                                        </p:attrNameLst>
                                      </p:cBhvr>
                                      <p:to>
                                        <p:strVal val="visible"/>
                                      </p:to>
                                    </p:set>
                                    <p:anim calcmode="lin" valueType="num">
                                      <p:cBhvr additive="base">
                                        <p:cTn id="44" dur="750" fill="hold"/>
                                        <p:tgtEl>
                                          <p:spTgt spid="30"/>
                                        </p:tgtEl>
                                        <p:attrNameLst>
                                          <p:attrName>ppt_x</p:attrName>
                                        </p:attrNameLst>
                                      </p:cBhvr>
                                      <p:tavLst>
                                        <p:tav tm="0">
                                          <p:val>
                                            <p:strVal val="0-#ppt_w/2"/>
                                          </p:val>
                                        </p:tav>
                                        <p:tav tm="100000">
                                          <p:val>
                                            <p:strVal val="#ppt_x"/>
                                          </p:val>
                                        </p:tav>
                                      </p:tavLst>
                                    </p:anim>
                                    <p:anim calcmode="lin" valueType="num">
                                      <p:cBhvr additive="base">
                                        <p:cTn id="45" dur="750" fill="hold"/>
                                        <p:tgtEl>
                                          <p:spTgt spid="30"/>
                                        </p:tgtEl>
                                        <p:attrNameLst>
                                          <p:attrName>ppt_y</p:attrName>
                                        </p:attrNameLst>
                                      </p:cBhvr>
                                      <p:tavLst>
                                        <p:tav tm="0">
                                          <p:val>
                                            <p:strVal val="#ppt_y"/>
                                          </p:val>
                                        </p:tav>
                                        <p:tav tm="100000">
                                          <p:val>
                                            <p:strVal val="#ppt_y"/>
                                          </p:val>
                                        </p:tav>
                                      </p:tavLst>
                                    </p:anim>
                                  </p:childTnLst>
                                </p:cTn>
                              </p:par>
                              <p:par>
                                <p:cTn id="46" presetID="2" presetClass="entr" presetSubtype="8" decel="100000" fill="hold" grpId="0" nodeType="withEffect">
                                  <p:stCondLst>
                                    <p:cond delay="0"/>
                                  </p:stCondLst>
                                  <p:childTnLst>
                                    <p:set>
                                      <p:cBhvr>
                                        <p:cTn id="47" dur="1" fill="hold">
                                          <p:stCondLst>
                                            <p:cond delay="0"/>
                                          </p:stCondLst>
                                        </p:cTn>
                                        <p:tgtEl>
                                          <p:spTgt spid="34"/>
                                        </p:tgtEl>
                                        <p:attrNameLst>
                                          <p:attrName>style.visibility</p:attrName>
                                        </p:attrNameLst>
                                      </p:cBhvr>
                                      <p:to>
                                        <p:strVal val="visible"/>
                                      </p:to>
                                    </p:set>
                                    <p:anim calcmode="lin" valueType="num">
                                      <p:cBhvr additive="base">
                                        <p:cTn id="48" dur="750" fill="hold"/>
                                        <p:tgtEl>
                                          <p:spTgt spid="34"/>
                                        </p:tgtEl>
                                        <p:attrNameLst>
                                          <p:attrName>ppt_x</p:attrName>
                                        </p:attrNameLst>
                                      </p:cBhvr>
                                      <p:tavLst>
                                        <p:tav tm="0">
                                          <p:val>
                                            <p:strVal val="0-#ppt_w/2"/>
                                          </p:val>
                                        </p:tav>
                                        <p:tav tm="100000">
                                          <p:val>
                                            <p:strVal val="#ppt_x"/>
                                          </p:val>
                                        </p:tav>
                                      </p:tavLst>
                                    </p:anim>
                                    <p:anim calcmode="lin" valueType="num">
                                      <p:cBhvr additive="base">
                                        <p:cTn id="49" dur="750" fill="hold"/>
                                        <p:tgtEl>
                                          <p:spTgt spid="34"/>
                                        </p:tgtEl>
                                        <p:attrNameLst>
                                          <p:attrName>ppt_y</p:attrName>
                                        </p:attrNameLst>
                                      </p:cBhvr>
                                      <p:tavLst>
                                        <p:tav tm="0">
                                          <p:val>
                                            <p:strVal val="#ppt_y"/>
                                          </p:val>
                                        </p:tav>
                                        <p:tav tm="100000">
                                          <p:val>
                                            <p:strVal val="#ppt_y"/>
                                          </p:val>
                                        </p:tav>
                                      </p:tavLst>
                                    </p:anim>
                                  </p:childTnLst>
                                </p:cTn>
                              </p:par>
                              <p:par>
                                <p:cTn id="50" presetID="2" presetClass="entr" presetSubtype="8" decel="100000" fill="hold" grpId="0" nodeType="withEffect">
                                  <p:stCondLst>
                                    <p:cond delay="0"/>
                                  </p:stCondLst>
                                  <p:childTnLst>
                                    <p:set>
                                      <p:cBhvr>
                                        <p:cTn id="51" dur="1" fill="hold">
                                          <p:stCondLst>
                                            <p:cond delay="0"/>
                                          </p:stCondLst>
                                        </p:cTn>
                                        <p:tgtEl>
                                          <p:spTgt spid="38"/>
                                        </p:tgtEl>
                                        <p:attrNameLst>
                                          <p:attrName>style.visibility</p:attrName>
                                        </p:attrNameLst>
                                      </p:cBhvr>
                                      <p:to>
                                        <p:strVal val="visible"/>
                                      </p:to>
                                    </p:set>
                                    <p:anim calcmode="lin" valueType="num">
                                      <p:cBhvr additive="base">
                                        <p:cTn id="52" dur="750" fill="hold"/>
                                        <p:tgtEl>
                                          <p:spTgt spid="38"/>
                                        </p:tgtEl>
                                        <p:attrNameLst>
                                          <p:attrName>ppt_x</p:attrName>
                                        </p:attrNameLst>
                                      </p:cBhvr>
                                      <p:tavLst>
                                        <p:tav tm="0">
                                          <p:val>
                                            <p:strVal val="0-#ppt_w/2"/>
                                          </p:val>
                                        </p:tav>
                                        <p:tav tm="100000">
                                          <p:val>
                                            <p:strVal val="#ppt_x"/>
                                          </p:val>
                                        </p:tav>
                                      </p:tavLst>
                                    </p:anim>
                                    <p:anim calcmode="lin" valueType="num">
                                      <p:cBhvr additive="base">
                                        <p:cTn id="53" dur="750" fill="hold"/>
                                        <p:tgtEl>
                                          <p:spTgt spid="38"/>
                                        </p:tgtEl>
                                        <p:attrNameLst>
                                          <p:attrName>ppt_y</p:attrName>
                                        </p:attrNameLst>
                                      </p:cBhvr>
                                      <p:tavLst>
                                        <p:tav tm="0">
                                          <p:val>
                                            <p:strVal val="#ppt_y"/>
                                          </p:val>
                                        </p:tav>
                                        <p:tav tm="100000">
                                          <p:val>
                                            <p:strVal val="#ppt_y"/>
                                          </p:val>
                                        </p:tav>
                                      </p:tavLst>
                                    </p:anim>
                                  </p:childTnLst>
                                </p:cTn>
                              </p:par>
                              <p:par>
                                <p:cTn id="54" presetID="2" presetClass="entr" presetSubtype="8" decel="100000" fill="hold" grpId="0" nodeType="withEffect">
                                  <p:stCondLst>
                                    <p:cond delay="0"/>
                                  </p:stCondLst>
                                  <p:childTnLst>
                                    <p:set>
                                      <p:cBhvr>
                                        <p:cTn id="55" dur="1" fill="hold">
                                          <p:stCondLst>
                                            <p:cond delay="0"/>
                                          </p:stCondLst>
                                        </p:cTn>
                                        <p:tgtEl>
                                          <p:spTgt spid="58"/>
                                        </p:tgtEl>
                                        <p:attrNameLst>
                                          <p:attrName>style.visibility</p:attrName>
                                        </p:attrNameLst>
                                      </p:cBhvr>
                                      <p:to>
                                        <p:strVal val="visible"/>
                                      </p:to>
                                    </p:set>
                                    <p:anim calcmode="lin" valueType="num">
                                      <p:cBhvr additive="base">
                                        <p:cTn id="56" dur="750" fill="hold"/>
                                        <p:tgtEl>
                                          <p:spTgt spid="58"/>
                                        </p:tgtEl>
                                        <p:attrNameLst>
                                          <p:attrName>ppt_x</p:attrName>
                                        </p:attrNameLst>
                                      </p:cBhvr>
                                      <p:tavLst>
                                        <p:tav tm="0">
                                          <p:val>
                                            <p:strVal val="0-#ppt_w/2"/>
                                          </p:val>
                                        </p:tav>
                                        <p:tav tm="100000">
                                          <p:val>
                                            <p:strVal val="#ppt_x"/>
                                          </p:val>
                                        </p:tav>
                                      </p:tavLst>
                                    </p:anim>
                                    <p:anim calcmode="lin" valueType="num">
                                      <p:cBhvr additive="base">
                                        <p:cTn id="57" dur="750" fill="hold"/>
                                        <p:tgtEl>
                                          <p:spTgt spid="58"/>
                                        </p:tgtEl>
                                        <p:attrNameLst>
                                          <p:attrName>ppt_y</p:attrName>
                                        </p:attrNameLst>
                                      </p:cBhvr>
                                      <p:tavLst>
                                        <p:tav tm="0">
                                          <p:val>
                                            <p:strVal val="#ppt_y"/>
                                          </p:val>
                                        </p:tav>
                                        <p:tav tm="100000">
                                          <p:val>
                                            <p:strVal val="#ppt_y"/>
                                          </p:val>
                                        </p:tav>
                                      </p:tavLst>
                                    </p:anim>
                                  </p:childTnLst>
                                </p:cTn>
                              </p:par>
                              <p:par>
                                <p:cTn id="58" presetID="2" presetClass="entr" presetSubtype="8" decel="100000" fill="hold" grpId="0" nodeType="withEffect">
                                  <p:stCondLst>
                                    <p:cond delay="0"/>
                                  </p:stCondLst>
                                  <p:childTnLst>
                                    <p:set>
                                      <p:cBhvr>
                                        <p:cTn id="59" dur="1" fill="hold">
                                          <p:stCondLst>
                                            <p:cond delay="0"/>
                                          </p:stCondLst>
                                        </p:cTn>
                                        <p:tgtEl>
                                          <p:spTgt spid="42"/>
                                        </p:tgtEl>
                                        <p:attrNameLst>
                                          <p:attrName>style.visibility</p:attrName>
                                        </p:attrNameLst>
                                      </p:cBhvr>
                                      <p:to>
                                        <p:strVal val="visible"/>
                                      </p:to>
                                    </p:set>
                                    <p:anim calcmode="lin" valueType="num">
                                      <p:cBhvr additive="base">
                                        <p:cTn id="60" dur="750" fill="hold"/>
                                        <p:tgtEl>
                                          <p:spTgt spid="42"/>
                                        </p:tgtEl>
                                        <p:attrNameLst>
                                          <p:attrName>ppt_x</p:attrName>
                                        </p:attrNameLst>
                                      </p:cBhvr>
                                      <p:tavLst>
                                        <p:tav tm="0">
                                          <p:val>
                                            <p:strVal val="0-#ppt_w/2"/>
                                          </p:val>
                                        </p:tav>
                                        <p:tav tm="100000">
                                          <p:val>
                                            <p:strVal val="#ppt_x"/>
                                          </p:val>
                                        </p:tav>
                                      </p:tavLst>
                                    </p:anim>
                                    <p:anim calcmode="lin" valueType="num">
                                      <p:cBhvr additive="base">
                                        <p:cTn id="61" dur="750" fill="hold"/>
                                        <p:tgtEl>
                                          <p:spTgt spid="42"/>
                                        </p:tgtEl>
                                        <p:attrNameLst>
                                          <p:attrName>ppt_y</p:attrName>
                                        </p:attrNameLst>
                                      </p:cBhvr>
                                      <p:tavLst>
                                        <p:tav tm="0">
                                          <p:val>
                                            <p:strVal val="#ppt_y"/>
                                          </p:val>
                                        </p:tav>
                                        <p:tav tm="100000">
                                          <p:val>
                                            <p:strVal val="#ppt_y"/>
                                          </p:val>
                                        </p:tav>
                                      </p:tavLst>
                                    </p:anim>
                                  </p:childTnLst>
                                </p:cTn>
                              </p:par>
                              <p:par>
                                <p:cTn id="62" presetID="2" presetClass="entr" presetSubtype="8" decel="100000" fill="hold" grpId="0" nodeType="withEffect">
                                  <p:stCondLst>
                                    <p:cond delay="0"/>
                                  </p:stCondLst>
                                  <p:childTnLst>
                                    <p:set>
                                      <p:cBhvr>
                                        <p:cTn id="63" dur="1" fill="hold">
                                          <p:stCondLst>
                                            <p:cond delay="0"/>
                                          </p:stCondLst>
                                        </p:cTn>
                                        <p:tgtEl>
                                          <p:spTgt spid="54"/>
                                        </p:tgtEl>
                                        <p:attrNameLst>
                                          <p:attrName>style.visibility</p:attrName>
                                        </p:attrNameLst>
                                      </p:cBhvr>
                                      <p:to>
                                        <p:strVal val="visible"/>
                                      </p:to>
                                    </p:set>
                                    <p:anim calcmode="lin" valueType="num">
                                      <p:cBhvr additive="base">
                                        <p:cTn id="64" dur="750" fill="hold"/>
                                        <p:tgtEl>
                                          <p:spTgt spid="54"/>
                                        </p:tgtEl>
                                        <p:attrNameLst>
                                          <p:attrName>ppt_x</p:attrName>
                                        </p:attrNameLst>
                                      </p:cBhvr>
                                      <p:tavLst>
                                        <p:tav tm="0">
                                          <p:val>
                                            <p:strVal val="0-#ppt_w/2"/>
                                          </p:val>
                                        </p:tav>
                                        <p:tav tm="100000">
                                          <p:val>
                                            <p:strVal val="#ppt_x"/>
                                          </p:val>
                                        </p:tav>
                                      </p:tavLst>
                                    </p:anim>
                                    <p:anim calcmode="lin" valueType="num">
                                      <p:cBhvr additive="base">
                                        <p:cTn id="65" dur="750" fill="hold"/>
                                        <p:tgtEl>
                                          <p:spTgt spid="54"/>
                                        </p:tgtEl>
                                        <p:attrNameLst>
                                          <p:attrName>ppt_y</p:attrName>
                                        </p:attrNameLst>
                                      </p:cBhvr>
                                      <p:tavLst>
                                        <p:tav tm="0">
                                          <p:val>
                                            <p:strVal val="#ppt_y"/>
                                          </p:val>
                                        </p:tav>
                                        <p:tav tm="100000">
                                          <p:val>
                                            <p:strVal val="#ppt_y"/>
                                          </p:val>
                                        </p:tav>
                                      </p:tavLst>
                                    </p:anim>
                                  </p:childTnLst>
                                </p:cTn>
                              </p:par>
                              <p:par>
                                <p:cTn id="66" presetID="2" presetClass="entr" presetSubtype="8" decel="100000" fill="hold" grpId="0" nodeType="withEffect">
                                  <p:stCondLst>
                                    <p:cond delay="0"/>
                                  </p:stCondLst>
                                  <p:childTnLst>
                                    <p:set>
                                      <p:cBhvr>
                                        <p:cTn id="67" dur="1" fill="hold">
                                          <p:stCondLst>
                                            <p:cond delay="0"/>
                                          </p:stCondLst>
                                        </p:cTn>
                                        <p:tgtEl>
                                          <p:spTgt spid="59"/>
                                        </p:tgtEl>
                                        <p:attrNameLst>
                                          <p:attrName>style.visibility</p:attrName>
                                        </p:attrNameLst>
                                      </p:cBhvr>
                                      <p:to>
                                        <p:strVal val="visible"/>
                                      </p:to>
                                    </p:set>
                                    <p:anim calcmode="lin" valueType="num">
                                      <p:cBhvr additive="base">
                                        <p:cTn id="68" dur="750" fill="hold"/>
                                        <p:tgtEl>
                                          <p:spTgt spid="59"/>
                                        </p:tgtEl>
                                        <p:attrNameLst>
                                          <p:attrName>ppt_x</p:attrName>
                                        </p:attrNameLst>
                                      </p:cBhvr>
                                      <p:tavLst>
                                        <p:tav tm="0">
                                          <p:val>
                                            <p:strVal val="0-#ppt_w/2"/>
                                          </p:val>
                                        </p:tav>
                                        <p:tav tm="100000">
                                          <p:val>
                                            <p:strVal val="#ppt_x"/>
                                          </p:val>
                                        </p:tav>
                                      </p:tavLst>
                                    </p:anim>
                                    <p:anim calcmode="lin" valueType="num">
                                      <p:cBhvr additive="base">
                                        <p:cTn id="69" dur="750" fill="hold"/>
                                        <p:tgtEl>
                                          <p:spTgt spid="59"/>
                                        </p:tgtEl>
                                        <p:attrNameLst>
                                          <p:attrName>ppt_y</p:attrName>
                                        </p:attrNameLst>
                                      </p:cBhvr>
                                      <p:tavLst>
                                        <p:tav tm="0">
                                          <p:val>
                                            <p:strVal val="#ppt_y"/>
                                          </p:val>
                                        </p:tav>
                                        <p:tav tm="100000">
                                          <p:val>
                                            <p:strVal val="#ppt_y"/>
                                          </p:val>
                                        </p:tav>
                                      </p:tavLst>
                                    </p:anim>
                                  </p:childTnLst>
                                </p:cTn>
                              </p:par>
                              <p:par>
                                <p:cTn id="70" presetID="2" presetClass="entr" presetSubtype="8" decel="100000" fill="hold" grpId="0" nodeType="withEffect">
                                  <p:stCondLst>
                                    <p:cond delay="0"/>
                                  </p:stCondLst>
                                  <p:childTnLst>
                                    <p:set>
                                      <p:cBhvr>
                                        <p:cTn id="71" dur="1" fill="hold">
                                          <p:stCondLst>
                                            <p:cond delay="0"/>
                                          </p:stCondLst>
                                        </p:cTn>
                                        <p:tgtEl>
                                          <p:spTgt spid="61"/>
                                        </p:tgtEl>
                                        <p:attrNameLst>
                                          <p:attrName>style.visibility</p:attrName>
                                        </p:attrNameLst>
                                      </p:cBhvr>
                                      <p:to>
                                        <p:strVal val="visible"/>
                                      </p:to>
                                    </p:set>
                                    <p:anim calcmode="lin" valueType="num">
                                      <p:cBhvr additive="base">
                                        <p:cTn id="72" dur="750" fill="hold"/>
                                        <p:tgtEl>
                                          <p:spTgt spid="61"/>
                                        </p:tgtEl>
                                        <p:attrNameLst>
                                          <p:attrName>ppt_x</p:attrName>
                                        </p:attrNameLst>
                                      </p:cBhvr>
                                      <p:tavLst>
                                        <p:tav tm="0">
                                          <p:val>
                                            <p:strVal val="0-#ppt_w/2"/>
                                          </p:val>
                                        </p:tav>
                                        <p:tav tm="100000">
                                          <p:val>
                                            <p:strVal val="#ppt_x"/>
                                          </p:val>
                                        </p:tav>
                                      </p:tavLst>
                                    </p:anim>
                                    <p:anim calcmode="lin" valueType="num">
                                      <p:cBhvr additive="base">
                                        <p:cTn id="73" dur="750" fill="hold"/>
                                        <p:tgtEl>
                                          <p:spTgt spid="61"/>
                                        </p:tgtEl>
                                        <p:attrNameLst>
                                          <p:attrName>ppt_y</p:attrName>
                                        </p:attrNameLst>
                                      </p:cBhvr>
                                      <p:tavLst>
                                        <p:tav tm="0">
                                          <p:val>
                                            <p:strVal val="#ppt_y"/>
                                          </p:val>
                                        </p:tav>
                                        <p:tav tm="100000">
                                          <p:val>
                                            <p:strVal val="#ppt_y"/>
                                          </p:val>
                                        </p:tav>
                                      </p:tavLst>
                                    </p:anim>
                                  </p:childTnLst>
                                </p:cTn>
                              </p:par>
                              <p:par>
                                <p:cTn id="74" presetID="2" presetClass="entr" presetSubtype="8" decel="100000" fill="hold" grpId="0" nodeType="withEffect">
                                  <p:stCondLst>
                                    <p:cond delay="0"/>
                                  </p:stCondLst>
                                  <p:childTnLst>
                                    <p:set>
                                      <p:cBhvr>
                                        <p:cTn id="75" dur="1" fill="hold">
                                          <p:stCondLst>
                                            <p:cond delay="0"/>
                                          </p:stCondLst>
                                        </p:cTn>
                                        <p:tgtEl>
                                          <p:spTgt spid="64"/>
                                        </p:tgtEl>
                                        <p:attrNameLst>
                                          <p:attrName>style.visibility</p:attrName>
                                        </p:attrNameLst>
                                      </p:cBhvr>
                                      <p:to>
                                        <p:strVal val="visible"/>
                                      </p:to>
                                    </p:set>
                                    <p:anim calcmode="lin" valueType="num">
                                      <p:cBhvr additive="base">
                                        <p:cTn id="76" dur="750" fill="hold"/>
                                        <p:tgtEl>
                                          <p:spTgt spid="64"/>
                                        </p:tgtEl>
                                        <p:attrNameLst>
                                          <p:attrName>ppt_x</p:attrName>
                                        </p:attrNameLst>
                                      </p:cBhvr>
                                      <p:tavLst>
                                        <p:tav tm="0">
                                          <p:val>
                                            <p:strVal val="0-#ppt_w/2"/>
                                          </p:val>
                                        </p:tav>
                                        <p:tav tm="100000">
                                          <p:val>
                                            <p:strVal val="#ppt_x"/>
                                          </p:val>
                                        </p:tav>
                                      </p:tavLst>
                                    </p:anim>
                                    <p:anim calcmode="lin" valueType="num">
                                      <p:cBhvr additive="base">
                                        <p:cTn id="77" dur="750" fill="hold"/>
                                        <p:tgtEl>
                                          <p:spTgt spid="64"/>
                                        </p:tgtEl>
                                        <p:attrNameLst>
                                          <p:attrName>ppt_y</p:attrName>
                                        </p:attrNameLst>
                                      </p:cBhvr>
                                      <p:tavLst>
                                        <p:tav tm="0">
                                          <p:val>
                                            <p:strVal val="#ppt_y"/>
                                          </p:val>
                                        </p:tav>
                                        <p:tav tm="100000">
                                          <p:val>
                                            <p:strVal val="#ppt_y"/>
                                          </p:val>
                                        </p:tav>
                                      </p:tavLst>
                                    </p:anim>
                                  </p:childTnLst>
                                </p:cTn>
                              </p:par>
                              <p:par>
                                <p:cTn id="78" presetID="2" presetClass="entr" presetSubtype="8" decel="100000" fill="hold" grpId="0" nodeType="withEffect">
                                  <p:stCondLst>
                                    <p:cond delay="0"/>
                                  </p:stCondLst>
                                  <p:childTnLst>
                                    <p:set>
                                      <p:cBhvr>
                                        <p:cTn id="79" dur="1" fill="hold">
                                          <p:stCondLst>
                                            <p:cond delay="0"/>
                                          </p:stCondLst>
                                        </p:cTn>
                                        <p:tgtEl>
                                          <p:spTgt spid="65"/>
                                        </p:tgtEl>
                                        <p:attrNameLst>
                                          <p:attrName>style.visibility</p:attrName>
                                        </p:attrNameLst>
                                      </p:cBhvr>
                                      <p:to>
                                        <p:strVal val="visible"/>
                                      </p:to>
                                    </p:set>
                                    <p:anim calcmode="lin" valueType="num">
                                      <p:cBhvr additive="base">
                                        <p:cTn id="80" dur="750" fill="hold"/>
                                        <p:tgtEl>
                                          <p:spTgt spid="65"/>
                                        </p:tgtEl>
                                        <p:attrNameLst>
                                          <p:attrName>ppt_x</p:attrName>
                                        </p:attrNameLst>
                                      </p:cBhvr>
                                      <p:tavLst>
                                        <p:tav tm="0">
                                          <p:val>
                                            <p:strVal val="0-#ppt_w/2"/>
                                          </p:val>
                                        </p:tav>
                                        <p:tav tm="100000">
                                          <p:val>
                                            <p:strVal val="#ppt_x"/>
                                          </p:val>
                                        </p:tav>
                                      </p:tavLst>
                                    </p:anim>
                                    <p:anim calcmode="lin" valueType="num">
                                      <p:cBhvr additive="base">
                                        <p:cTn id="81" dur="750" fill="hold"/>
                                        <p:tgtEl>
                                          <p:spTgt spid="65"/>
                                        </p:tgtEl>
                                        <p:attrNameLst>
                                          <p:attrName>ppt_y</p:attrName>
                                        </p:attrNameLst>
                                      </p:cBhvr>
                                      <p:tavLst>
                                        <p:tav tm="0">
                                          <p:val>
                                            <p:strVal val="#ppt_y"/>
                                          </p:val>
                                        </p:tav>
                                        <p:tav tm="100000">
                                          <p:val>
                                            <p:strVal val="#ppt_y"/>
                                          </p:val>
                                        </p:tav>
                                      </p:tavLst>
                                    </p:anim>
                                  </p:childTnLst>
                                </p:cTn>
                              </p:par>
                              <p:par>
                                <p:cTn id="82" presetID="2" presetClass="entr" presetSubtype="8" decel="100000" fill="hold" grpId="0" nodeType="withEffect">
                                  <p:stCondLst>
                                    <p:cond delay="0"/>
                                  </p:stCondLst>
                                  <p:childTnLst>
                                    <p:set>
                                      <p:cBhvr>
                                        <p:cTn id="83" dur="1" fill="hold">
                                          <p:stCondLst>
                                            <p:cond delay="0"/>
                                          </p:stCondLst>
                                        </p:cTn>
                                        <p:tgtEl>
                                          <p:spTgt spid="62"/>
                                        </p:tgtEl>
                                        <p:attrNameLst>
                                          <p:attrName>style.visibility</p:attrName>
                                        </p:attrNameLst>
                                      </p:cBhvr>
                                      <p:to>
                                        <p:strVal val="visible"/>
                                      </p:to>
                                    </p:set>
                                    <p:anim calcmode="lin" valueType="num">
                                      <p:cBhvr additive="base">
                                        <p:cTn id="84" dur="750" fill="hold"/>
                                        <p:tgtEl>
                                          <p:spTgt spid="62"/>
                                        </p:tgtEl>
                                        <p:attrNameLst>
                                          <p:attrName>ppt_x</p:attrName>
                                        </p:attrNameLst>
                                      </p:cBhvr>
                                      <p:tavLst>
                                        <p:tav tm="0">
                                          <p:val>
                                            <p:strVal val="0-#ppt_w/2"/>
                                          </p:val>
                                        </p:tav>
                                        <p:tav tm="100000">
                                          <p:val>
                                            <p:strVal val="#ppt_x"/>
                                          </p:val>
                                        </p:tav>
                                      </p:tavLst>
                                    </p:anim>
                                    <p:anim calcmode="lin" valueType="num">
                                      <p:cBhvr additive="base">
                                        <p:cTn id="85" dur="750" fill="hold"/>
                                        <p:tgtEl>
                                          <p:spTgt spid="62"/>
                                        </p:tgtEl>
                                        <p:attrNameLst>
                                          <p:attrName>ppt_y</p:attrName>
                                        </p:attrNameLst>
                                      </p:cBhvr>
                                      <p:tavLst>
                                        <p:tav tm="0">
                                          <p:val>
                                            <p:strVal val="#ppt_y"/>
                                          </p:val>
                                        </p:tav>
                                        <p:tav tm="100000">
                                          <p:val>
                                            <p:strVal val="#ppt_y"/>
                                          </p:val>
                                        </p:tav>
                                      </p:tavLst>
                                    </p:anim>
                                  </p:childTnLst>
                                </p:cTn>
                              </p:par>
                              <p:par>
                                <p:cTn id="86" presetID="2" presetClass="entr" presetSubtype="8" decel="100000" fill="hold" grpId="0" nodeType="withEffect">
                                  <p:stCondLst>
                                    <p:cond delay="0"/>
                                  </p:stCondLst>
                                  <p:childTnLst>
                                    <p:set>
                                      <p:cBhvr>
                                        <p:cTn id="87" dur="1" fill="hold">
                                          <p:stCondLst>
                                            <p:cond delay="0"/>
                                          </p:stCondLst>
                                        </p:cTn>
                                        <p:tgtEl>
                                          <p:spTgt spid="63"/>
                                        </p:tgtEl>
                                        <p:attrNameLst>
                                          <p:attrName>style.visibility</p:attrName>
                                        </p:attrNameLst>
                                      </p:cBhvr>
                                      <p:to>
                                        <p:strVal val="visible"/>
                                      </p:to>
                                    </p:set>
                                    <p:anim calcmode="lin" valueType="num">
                                      <p:cBhvr additive="base">
                                        <p:cTn id="88" dur="750" fill="hold"/>
                                        <p:tgtEl>
                                          <p:spTgt spid="63"/>
                                        </p:tgtEl>
                                        <p:attrNameLst>
                                          <p:attrName>ppt_x</p:attrName>
                                        </p:attrNameLst>
                                      </p:cBhvr>
                                      <p:tavLst>
                                        <p:tav tm="0">
                                          <p:val>
                                            <p:strVal val="0-#ppt_w/2"/>
                                          </p:val>
                                        </p:tav>
                                        <p:tav tm="100000">
                                          <p:val>
                                            <p:strVal val="#ppt_x"/>
                                          </p:val>
                                        </p:tav>
                                      </p:tavLst>
                                    </p:anim>
                                    <p:anim calcmode="lin" valueType="num">
                                      <p:cBhvr additive="base">
                                        <p:cTn id="89" dur="750" fill="hold"/>
                                        <p:tgtEl>
                                          <p:spTgt spid="63"/>
                                        </p:tgtEl>
                                        <p:attrNameLst>
                                          <p:attrName>ppt_y</p:attrName>
                                        </p:attrNameLst>
                                      </p:cBhvr>
                                      <p:tavLst>
                                        <p:tav tm="0">
                                          <p:val>
                                            <p:strVal val="#ppt_y"/>
                                          </p:val>
                                        </p:tav>
                                        <p:tav tm="100000">
                                          <p:val>
                                            <p:strVal val="#ppt_y"/>
                                          </p:val>
                                        </p:tav>
                                      </p:tavLst>
                                    </p:anim>
                                  </p:childTnLst>
                                </p:cTn>
                              </p:par>
                              <p:par>
                                <p:cTn id="90" presetID="2" presetClass="entr" presetSubtype="8" decel="100000" fill="hold" grpId="0" nodeType="withEffect">
                                  <p:stCondLst>
                                    <p:cond delay="0"/>
                                  </p:stCondLst>
                                  <p:childTnLst>
                                    <p:set>
                                      <p:cBhvr>
                                        <p:cTn id="91" dur="1" fill="hold">
                                          <p:stCondLst>
                                            <p:cond delay="0"/>
                                          </p:stCondLst>
                                        </p:cTn>
                                        <p:tgtEl>
                                          <p:spTgt spid="60"/>
                                        </p:tgtEl>
                                        <p:attrNameLst>
                                          <p:attrName>style.visibility</p:attrName>
                                        </p:attrNameLst>
                                      </p:cBhvr>
                                      <p:to>
                                        <p:strVal val="visible"/>
                                      </p:to>
                                    </p:set>
                                    <p:anim calcmode="lin" valueType="num">
                                      <p:cBhvr additive="base">
                                        <p:cTn id="92" dur="750" fill="hold"/>
                                        <p:tgtEl>
                                          <p:spTgt spid="60"/>
                                        </p:tgtEl>
                                        <p:attrNameLst>
                                          <p:attrName>ppt_x</p:attrName>
                                        </p:attrNameLst>
                                      </p:cBhvr>
                                      <p:tavLst>
                                        <p:tav tm="0">
                                          <p:val>
                                            <p:strVal val="0-#ppt_w/2"/>
                                          </p:val>
                                        </p:tav>
                                        <p:tav tm="100000">
                                          <p:val>
                                            <p:strVal val="#ppt_x"/>
                                          </p:val>
                                        </p:tav>
                                      </p:tavLst>
                                    </p:anim>
                                    <p:anim calcmode="lin" valueType="num">
                                      <p:cBhvr additive="base">
                                        <p:cTn id="93" dur="750" fill="hold"/>
                                        <p:tgtEl>
                                          <p:spTgt spid="60"/>
                                        </p:tgtEl>
                                        <p:attrNameLst>
                                          <p:attrName>ppt_y</p:attrName>
                                        </p:attrNameLst>
                                      </p:cBhvr>
                                      <p:tavLst>
                                        <p:tav tm="0">
                                          <p:val>
                                            <p:strVal val="#ppt_y"/>
                                          </p:val>
                                        </p:tav>
                                        <p:tav tm="100000">
                                          <p:val>
                                            <p:strVal val="#ppt_y"/>
                                          </p:val>
                                        </p:tav>
                                      </p:tavLst>
                                    </p:anim>
                                  </p:childTnLst>
                                </p:cTn>
                              </p:par>
                            </p:childTnLst>
                          </p:cTn>
                        </p:par>
                        <p:par>
                          <p:cTn id="94" fill="hold">
                            <p:stCondLst>
                              <p:cond delay="2000"/>
                            </p:stCondLst>
                            <p:childTnLst>
                              <p:par>
                                <p:cTn id="95" presetID="22" presetClass="entr" presetSubtype="4" fill="hold" grpId="0" nodeType="afterEffect">
                                  <p:stCondLst>
                                    <p:cond delay="0"/>
                                  </p:stCondLst>
                                  <p:childTnLst>
                                    <p:set>
                                      <p:cBhvr>
                                        <p:cTn id="96" dur="1" fill="hold">
                                          <p:stCondLst>
                                            <p:cond delay="0"/>
                                          </p:stCondLst>
                                        </p:cTn>
                                        <p:tgtEl>
                                          <p:spTgt spid="11"/>
                                        </p:tgtEl>
                                        <p:attrNameLst>
                                          <p:attrName>style.visibility</p:attrName>
                                        </p:attrNameLst>
                                      </p:cBhvr>
                                      <p:to>
                                        <p:strVal val="visible"/>
                                      </p:to>
                                    </p:set>
                                    <p:animEffect transition="in" filter="wipe(down)">
                                      <p:cBhvr>
                                        <p:cTn id="97" dur="500"/>
                                        <p:tgtEl>
                                          <p:spTgt spid="11"/>
                                        </p:tgtEl>
                                      </p:cBhvr>
                                    </p:animEffect>
                                  </p:childTnLst>
                                </p:cTn>
                              </p:par>
                              <p:par>
                                <p:cTn id="98" presetID="22" presetClass="entr" presetSubtype="4" fill="hold" grpId="0" nodeType="withEffect">
                                  <p:stCondLst>
                                    <p:cond delay="0"/>
                                  </p:stCondLst>
                                  <p:childTnLst>
                                    <p:set>
                                      <p:cBhvr>
                                        <p:cTn id="99" dur="1" fill="hold">
                                          <p:stCondLst>
                                            <p:cond delay="0"/>
                                          </p:stCondLst>
                                        </p:cTn>
                                        <p:tgtEl>
                                          <p:spTgt spid="28"/>
                                        </p:tgtEl>
                                        <p:attrNameLst>
                                          <p:attrName>style.visibility</p:attrName>
                                        </p:attrNameLst>
                                      </p:cBhvr>
                                      <p:to>
                                        <p:strVal val="visible"/>
                                      </p:to>
                                    </p:set>
                                    <p:animEffect transition="in" filter="wipe(down)">
                                      <p:cBhvr>
                                        <p:cTn id="100" dur="500"/>
                                        <p:tgtEl>
                                          <p:spTgt spid="28"/>
                                        </p:tgtEl>
                                      </p:cBhvr>
                                    </p:animEffect>
                                  </p:childTnLst>
                                </p:cTn>
                              </p:par>
                              <p:par>
                                <p:cTn id="101" presetID="22" presetClass="entr" presetSubtype="4" fill="hold" grpId="0" nodeType="withEffect">
                                  <p:stCondLst>
                                    <p:cond delay="0"/>
                                  </p:stCondLst>
                                  <p:childTnLst>
                                    <p:set>
                                      <p:cBhvr>
                                        <p:cTn id="102" dur="1" fill="hold">
                                          <p:stCondLst>
                                            <p:cond delay="0"/>
                                          </p:stCondLst>
                                        </p:cTn>
                                        <p:tgtEl>
                                          <p:spTgt spid="32"/>
                                        </p:tgtEl>
                                        <p:attrNameLst>
                                          <p:attrName>style.visibility</p:attrName>
                                        </p:attrNameLst>
                                      </p:cBhvr>
                                      <p:to>
                                        <p:strVal val="visible"/>
                                      </p:to>
                                    </p:set>
                                    <p:animEffect transition="in" filter="wipe(down)">
                                      <p:cBhvr>
                                        <p:cTn id="103" dur="500"/>
                                        <p:tgtEl>
                                          <p:spTgt spid="32"/>
                                        </p:tgtEl>
                                      </p:cBhvr>
                                    </p:animEffect>
                                  </p:childTnLst>
                                </p:cTn>
                              </p:par>
                              <p:par>
                                <p:cTn id="104" presetID="22" presetClass="entr" presetSubtype="4" fill="hold" grpId="0" nodeType="withEffect">
                                  <p:stCondLst>
                                    <p:cond delay="0"/>
                                  </p:stCondLst>
                                  <p:childTnLst>
                                    <p:set>
                                      <p:cBhvr>
                                        <p:cTn id="105" dur="1" fill="hold">
                                          <p:stCondLst>
                                            <p:cond delay="0"/>
                                          </p:stCondLst>
                                        </p:cTn>
                                        <p:tgtEl>
                                          <p:spTgt spid="36"/>
                                        </p:tgtEl>
                                        <p:attrNameLst>
                                          <p:attrName>style.visibility</p:attrName>
                                        </p:attrNameLst>
                                      </p:cBhvr>
                                      <p:to>
                                        <p:strVal val="visible"/>
                                      </p:to>
                                    </p:set>
                                    <p:animEffect transition="in" filter="wipe(down)">
                                      <p:cBhvr>
                                        <p:cTn id="106" dur="500"/>
                                        <p:tgtEl>
                                          <p:spTgt spid="36"/>
                                        </p:tgtEl>
                                      </p:cBhvr>
                                    </p:animEffect>
                                  </p:childTnLst>
                                </p:cTn>
                              </p:par>
                              <p:par>
                                <p:cTn id="107" presetID="22" presetClass="entr" presetSubtype="4" fill="hold" grpId="0" nodeType="withEffect">
                                  <p:stCondLst>
                                    <p:cond delay="0"/>
                                  </p:stCondLst>
                                  <p:childTnLst>
                                    <p:set>
                                      <p:cBhvr>
                                        <p:cTn id="108" dur="1" fill="hold">
                                          <p:stCondLst>
                                            <p:cond delay="0"/>
                                          </p:stCondLst>
                                        </p:cTn>
                                        <p:tgtEl>
                                          <p:spTgt spid="56"/>
                                        </p:tgtEl>
                                        <p:attrNameLst>
                                          <p:attrName>style.visibility</p:attrName>
                                        </p:attrNameLst>
                                      </p:cBhvr>
                                      <p:to>
                                        <p:strVal val="visible"/>
                                      </p:to>
                                    </p:set>
                                    <p:animEffect transition="in" filter="wipe(down)">
                                      <p:cBhvr>
                                        <p:cTn id="109" dur="500"/>
                                        <p:tgtEl>
                                          <p:spTgt spid="56"/>
                                        </p:tgtEl>
                                      </p:cBhvr>
                                    </p:animEffect>
                                  </p:childTnLst>
                                </p:cTn>
                              </p:par>
                              <p:par>
                                <p:cTn id="110" presetID="22" presetClass="entr" presetSubtype="4" fill="hold" grpId="0" nodeType="withEffect">
                                  <p:stCondLst>
                                    <p:cond delay="0"/>
                                  </p:stCondLst>
                                  <p:childTnLst>
                                    <p:set>
                                      <p:cBhvr>
                                        <p:cTn id="111" dur="1" fill="hold">
                                          <p:stCondLst>
                                            <p:cond delay="0"/>
                                          </p:stCondLst>
                                        </p:cTn>
                                        <p:tgtEl>
                                          <p:spTgt spid="40"/>
                                        </p:tgtEl>
                                        <p:attrNameLst>
                                          <p:attrName>style.visibility</p:attrName>
                                        </p:attrNameLst>
                                      </p:cBhvr>
                                      <p:to>
                                        <p:strVal val="visible"/>
                                      </p:to>
                                    </p:set>
                                    <p:animEffect transition="in" filter="wipe(down)">
                                      <p:cBhvr>
                                        <p:cTn id="112" dur="500"/>
                                        <p:tgtEl>
                                          <p:spTgt spid="40"/>
                                        </p:tgtEl>
                                      </p:cBhvr>
                                    </p:animEffect>
                                  </p:childTnLst>
                                </p:cTn>
                              </p:par>
                              <p:par>
                                <p:cTn id="113" presetID="22" presetClass="entr" presetSubtype="4" fill="hold" grpId="0" nodeType="withEffect">
                                  <p:stCondLst>
                                    <p:cond delay="0"/>
                                  </p:stCondLst>
                                  <p:childTnLst>
                                    <p:set>
                                      <p:cBhvr>
                                        <p:cTn id="114" dur="1" fill="hold">
                                          <p:stCondLst>
                                            <p:cond delay="0"/>
                                          </p:stCondLst>
                                        </p:cTn>
                                        <p:tgtEl>
                                          <p:spTgt spid="52"/>
                                        </p:tgtEl>
                                        <p:attrNameLst>
                                          <p:attrName>style.visibility</p:attrName>
                                        </p:attrNameLst>
                                      </p:cBhvr>
                                      <p:to>
                                        <p:strVal val="visible"/>
                                      </p:to>
                                    </p:set>
                                    <p:animEffect transition="in" filter="wipe(down)">
                                      <p:cBhvr>
                                        <p:cTn id="115" dur="500"/>
                                        <p:tgtEl>
                                          <p:spTgt spid="52"/>
                                        </p:tgtEl>
                                      </p:cBhvr>
                                    </p:animEffect>
                                  </p:childTnLst>
                                </p:cTn>
                              </p:par>
                            </p:childTnLst>
                          </p:cTn>
                        </p:par>
                        <p:par>
                          <p:cTn id="116" fill="hold">
                            <p:stCondLst>
                              <p:cond delay="2500"/>
                            </p:stCondLst>
                            <p:childTnLst>
                              <p:par>
                                <p:cTn id="117" presetID="22" presetClass="entr" presetSubtype="4" fill="hold" grpId="0" nodeType="afterEffect">
                                  <p:stCondLst>
                                    <p:cond delay="0"/>
                                  </p:stCondLst>
                                  <p:childTnLst>
                                    <p:set>
                                      <p:cBhvr>
                                        <p:cTn id="118" dur="1" fill="hold">
                                          <p:stCondLst>
                                            <p:cond delay="0"/>
                                          </p:stCondLst>
                                        </p:cTn>
                                        <p:tgtEl>
                                          <p:spTgt spid="10"/>
                                        </p:tgtEl>
                                        <p:attrNameLst>
                                          <p:attrName>style.visibility</p:attrName>
                                        </p:attrNameLst>
                                      </p:cBhvr>
                                      <p:to>
                                        <p:strVal val="visible"/>
                                      </p:to>
                                    </p:set>
                                    <p:animEffect transition="in" filter="wipe(down)">
                                      <p:cBhvr>
                                        <p:cTn id="119" dur="750"/>
                                        <p:tgtEl>
                                          <p:spTgt spid="10"/>
                                        </p:tgtEl>
                                      </p:cBhvr>
                                    </p:animEffect>
                                  </p:childTnLst>
                                </p:cTn>
                              </p:par>
                            </p:childTnLst>
                          </p:cTn>
                        </p:par>
                        <p:par>
                          <p:cTn id="120" fill="hold">
                            <p:stCondLst>
                              <p:cond delay="3250"/>
                            </p:stCondLst>
                            <p:childTnLst>
                              <p:par>
                                <p:cTn id="121" presetID="14" presetClass="entr" presetSubtype="10" fill="hold" grpId="0" nodeType="afterEffect">
                                  <p:stCondLst>
                                    <p:cond delay="0"/>
                                  </p:stCondLst>
                                  <p:iterate type="lt">
                                    <p:tmPct val="10000"/>
                                  </p:iterate>
                                  <p:childTnLst>
                                    <p:set>
                                      <p:cBhvr>
                                        <p:cTn id="122" dur="1" fill="hold">
                                          <p:stCondLst>
                                            <p:cond delay="0"/>
                                          </p:stCondLst>
                                        </p:cTn>
                                        <p:tgtEl>
                                          <p:spTgt spid="69"/>
                                        </p:tgtEl>
                                        <p:attrNameLst>
                                          <p:attrName>style.visibility</p:attrName>
                                        </p:attrNameLst>
                                      </p:cBhvr>
                                      <p:to>
                                        <p:strVal val="visible"/>
                                      </p:to>
                                    </p:set>
                                    <p:animEffect transition="in" filter="randombar(horizontal)">
                                      <p:cBhvr>
                                        <p:cTn id="123" dur="500"/>
                                        <p:tgtEl>
                                          <p:spTgt spid="69"/>
                                        </p:tgtEl>
                                      </p:cBhvr>
                                    </p:animEffect>
                                  </p:childTnLst>
                                </p:cTn>
                              </p:par>
                            </p:childTnLst>
                          </p:cTn>
                        </p:par>
                        <p:par>
                          <p:cTn id="124" fill="hold">
                            <p:stCondLst>
                              <p:cond delay="3800"/>
                            </p:stCondLst>
                            <p:childTnLst>
                              <p:par>
                                <p:cTn id="125" presetID="22" presetClass="entr" presetSubtype="4" fill="hold" grpId="0" nodeType="afterEffect">
                                  <p:stCondLst>
                                    <p:cond delay="0"/>
                                  </p:stCondLst>
                                  <p:childTnLst>
                                    <p:set>
                                      <p:cBhvr>
                                        <p:cTn id="126" dur="1" fill="hold">
                                          <p:stCondLst>
                                            <p:cond delay="0"/>
                                          </p:stCondLst>
                                        </p:cTn>
                                        <p:tgtEl>
                                          <p:spTgt spid="29"/>
                                        </p:tgtEl>
                                        <p:attrNameLst>
                                          <p:attrName>style.visibility</p:attrName>
                                        </p:attrNameLst>
                                      </p:cBhvr>
                                      <p:to>
                                        <p:strVal val="visible"/>
                                      </p:to>
                                    </p:set>
                                    <p:animEffect transition="in" filter="wipe(down)">
                                      <p:cBhvr>
                                        <p:cTn id="127" dur="750"/>
                                        <p:tgtEl>
                                          <p:spTgt spid="29"/>
                                        </p:tgtEl>
                                      </p:cBhvr>
                                    </p:animEffect>
                                  </p:childTnLst>
                                </p:cTn>
                              </p:par>
                            </p:childTnLst>
                          </p:cTn>
                        </p:par>
                        <p:par>
                          <p:cTn id="128" fill="hold">
                            <p:stCondLst>
                              <p:cond delay="4550"/>
                            </p:stCondLst>
                            <p:childTnLst>
                              <p:par>
                                <p:cTn id="129" presetID="14" presetClass="entr" presetSubtype="10" fill="hold" grpId="0" nodeType="afterEffect">
                                  <p:stCondLst>
                                    <p:cond delay="0"/>
                                  </p:stCondLst>
                                  <p:iterate type="lt">
                                    <p:tmPct val="10000"/>
                                  </p:iterate>
                                  <p:childTnLst>
                                    <p:set>
                                      <p:cBhvr>
                                        <p:cTn id="130" dur="1" fill="hold">
                                          <p:stCondLst>
                                            <p:cond delay="0"/>
                                          </p:stCondLst>
                                        </p:cTn>
                                        <p:tgtEl>
                                          <p:spTgt spid="70"/>
                                        </p:tgtEl>
                                        <p:attrNameLst>
                                          <p:attrName>style.visibility</p:attrName>
                                        </p:attrNameLst>
                                      </p:cBhvr>
                                      <p:to>
                                        <p:strVal val="visible"/>
                                      </p:to>
                                    </p:set>
                                    <p:animEffect transition="in" filter="randombar(horizontal)">
                                      <p:cBhvr>
                                        <p:cTn id="131" dur="500"/>
                                        <p:tgtEl>
                                          <p:spTgt spid="70"/>
                                        </p:tgtEl>
                                      </p:cBhvr>
                                    </p:animEffect>
                                  </p:childTnLst>
                                </p:cTn>
                              </p:par>
                            </p:childTnLst>
                          </p:cTn>
                        </p:par>
                        <p:par>
                          <p:cTn id="132" fill="hold">
                            <p:stCondLst>
                              <p:cond delay="5100"/>
                            </p:stCondLst>
                            <p:childTnLst>
                              <p:par>
                                <p:cTn id="133" presetID="22" presetClass="entr" presetSubtype="4" fill="hold" grpId="0" nodeType="afterEffect">
                                  <p:stCondLst>
                                    <p:cond delay="0"/>
                                  </p:stCondLst>
                                  <p:childTnLst>
                                    <p:set>
                                      <p:cBhvr>
                                        <p:cTn id="134" dur="1" fill="hold">
                                          <p:stCondLst>
                                            <p:cond delay="0"/>
                                          </p:stCondLst>
                                        </p:cTn>
                                        <p:tgtEl>
                                          <p:spTgt spid="33"/>
                                        </p:tgtEl>
                                        <p:attrNameLst>
                                          <p:attrName>style.visibility</p:attrName>
                                        </p:attrNameLst>
                                      </p:cBhvr>
                                      <p:to>
                                        <p:strVal val="visible"/>
                                      </p:to>
                                    </p:set>
                                    <p:animEffect transition="in" filter="wipe(down)">
                                      <p:cBhvr>
                                        <p:cTn id="135" dur="750"/>
                                        <p:tgtEl>
                                          <p:spTgt spid="33"/>
                                        </p:tgtEl>
                                      </p:cBhvr>
                                    </p:animEffect>
                                  </p:childTnLst>
                                </p:cTn>
                              </p:par>
                            </p:childTnLst>
                          </p:cTn>
                        </p:par>
                        <p:par>
                          <p:cTn id="136" fill="hold">
                            <p:stCondLst>
                              <p:cond delay="5850"/>
                            </p:stCondLst>
                            <p:childTnLst>
                              <p:par>
                                <p:cTn id="137" presetID="14" presetClass="entr" presetSubtype="10" fill="hold" grpId="0" nodeType="afterEffect">
                                  <p:stCondLst>
                                    <p:cond delay="0"/>
                                  </p:stCondLst>
                                  <p:iterate type="lt">
                                    <p:tmPct val="10000"/>
                                  </p:iterate>
                                  <p:childTnLst>
                                    <p:set>
                                      <p:cBhvr>
                                        <p:cTn id="138" dur="1" fill="hold">
                                          <p:stCondLst>
                                            <p:cond delay="0"/>
                                          </p:stCondLst>
                                        </p:cTn>
                                        <p:tgtEl>
                                          <p:spTgt spid="71"/>
                                        </p:tgtEl>
                                        <p:attrNameLst>
                                          <p:attrName>style.visibility</p:attrName>
                                        </p:attrNameLst>
                                      </p:cBhvr>
                                      <p:to>
                                        <p:strVal val="visible"/>
                                      </p:to>
                                    </p:set>
                                    <p:animEffect transition="in" filter="randombar(horizontal)">
                                      <p:cBhvr>
                                        <p:cTn id="139" dur="500"/>
                                        <p:tgtEl>
                                          <p:spTgt spid="71"/>
                                        </p:tgtEl>
                                      </p:cBhvr>
                                    </p:animEffect>
                                  </p:childTnLst>
                                </p:cTn>
                              </p:par>
                            </p:childTnLst>
                          </p:cTn>
                        </p:par>
                        <p:par>
                          <p:cTn id="140" fill="hold">
                            <p:stCondLst>
                              <p:cond delay="6400"/>
                            </p:stCondLst>
                            <p:childTnLst>
                              <p:par>
                                <p:cTn id="141" presetID="22" presetClass="entr" presetSubtype="4" fill="hold" grpId="0" nodeType="afterEffect">
                                  <p:stCondLst>
                                    <p:cond delay="0"/>
                                  </p:stCondLst>
                                  <p:childTnLst>
                                    <p:set>
                                      <p:cBhvr>
                                        <p:cTn id="142" dur="1" fill="hold">
                                          <p:stCondLst>
                                            <p:cond delay="0"/>
                                          </p:stCondLst>
                                        </p:cTn>
                                        <p:tgtEl>
                                          <p:spTgt spid="37"/>
                                        </p:tgtEl>
                                        <p:attrNameLst>
                                          <p:attrName>style.visibility</p:attrName>
                                        </p:attrNameLst>
                                      </p:cBhvr>
                                      <p:to>
                                        <p:strVal val="visible"/>
                                      </p:to>
                                    </p:set>
                                    <p:animEffect transition="in" filter="wipe(down)">
                                      <p:cBhvr>
                                        <p:cTn id="143" dur="750"/>
                                        <p:tgtEl>
                                          <p:spTgt spid="37"/>
                                        </p:tgtEl>
                                      </p:cBhvr>
                                    </p:animEffect>
                                  </p:childTnLst>
                                </p:cTn>
                              </p:par>
                            </p:childTnLst>
                          </p:cTn>
                        </p:par>
                        <p:par>
                          <p:cTn id="144" fill="hold">
                            <p:stCondLst>
                              <p:cond delay="7150"/>
                            </p:stCondLst>
                            <p:childTnLst>
                              <p:par>
                                <p:cTn id="145" presetID="14" presetClass="entr" presetSubtype="10" fill="hold" grpId="0" nodeType="afterEffect">
                                  <p:stCondLst>
                                    <p:cond delay="0"/>
                                  </p:stCondLst>
                                  <p:iterate type="lt">
                                    <p:tmPct val="10000"/>
                                  </p:iterate>
                                  <p:childTnLst>
                                    <p:set>
                                      <p:cBhvr>
                                        <p:cTn id="146" dur="1" fill="hold">
                                          <p:stCondLst>
                                            <p:cond delay="0"/>
                                          </p:stCondLst>
                                        </p:cTn>
                                        <p:tgtEl>
                                          <p:spTgt spid="72"/>
                                        </p:tgtEl>
                                        <p:attrNameLst>
                                          <p:attrName>style.visibility</p:attrName>
                                        </p:attrNameLst>
                                      </p:cBhvr>
                                      <p:to>
                                        <p:strVal val="visible"/>
                                      </p:to>
                                    </p:set>
                                    <p:animEffect transition="in" filter="randombar(horizontal)">
                                      <p:cBhvr>
                                        <p:cTn id="147" dur="500"/>
                                        <p:tgtEl>
                                          <p:spTgt spid="72"/>
                                        </p:tgtEl>
                                      </p:cBhvr>
                                    </p:animEffect>
                                  </p:childTnLst>
                                </p:cTn>
                              </p:par>
                            </p:childTnLst>
                          </p:cTn>
                        </p:par>
                        <p:par>
                          <p:cTn id="148" fill="hold">
                            <p:stCondLst>
                              <p:cond delay="7700"/>
                            </p:stCondLst>
                            <p:childTnLst>
                              <p:par>
                                <p:cTn id="149" presetID="22" presetClass="entr" presetSubtype="4" fill="hold" grpId="0" nodeType="afterEffect">
                                  <p:stCondLst>
                                    <p:cond delay="0"/>
                                  </p:stCondLst>
                                  <p:childTnLst>
                                    <p:set>
                                      <p:cBhvr>
                                        <p:cTn id="150" dur="1" fill="hold">
                                          <p:stCondLst>
                                            <p:cond delay="0"/>
                                          </p:stCondLst>
                                        </p:cTn>
                                        <p:tgtEl>
                                          <p:spTgt spid="57"/>
                                        </p:tgtEl>
                                        <p:attrNameLst>
                                          <p:attrName>style.visibility</p:attrName>
                                        </p:attrNameLst>
                                      </p:cBhvr>
                                      <p:to>
                                        <p:strVal val="visible"/>
                                      </p:to>
                                    </p:set>
                                    <p:animEffect transition="in" filter="wipe(down)">
                                      <p:cBhvr>
                                        <p:cTn id="151" dur="750"/>
                                        <p:tgtEl>
                                          <p:spTgt spid="57"/>
                                        </p:tgtEl>
                                      </p:cBhvr>
                                    </p:animEffect>
                                  </p:childTnLst>
                                </p:cTn>
                              </p:par>
                            </p:childTnLst>
                          </p:cTn>
                        </p:par>
                        <p:par>
                          <p:cTn id="152" fill="hold">
                            <p:stCondLst>
                              <p:cond delay="8450"/>
                            </p:stCondLst>
                            <p:childTnLst>
                              <p:par>
                                <p:cTn id="153" presetID="14" presetClass="entr" presetSubtype="10" fill="hold" grpId="0" nodeType="afterEffect">
                                  <p:stCondLst>
                                    <p:cond delay="0"/>
                                  </p:stCondLst>
                                  <p:iterate type="lt">
                                    <p:tmPct val="10000"/>
                                  </p:iterate>
                                  <p:childTnLst>
                                    <p:set>
                                      <p:cBhvr>
                                        <p:cTn id="154" dur="1" fill="hold">
                                          <p:stCondLst>
                                            <p:cond delay="0"/>
                                          </p:stCondLst>
                                        </p:cTn>
                                        <p:tgtEl>
                                          <p:spTgt spid="73"/>
                                        </p:tgtEl>
                                        <p:attrNameLst>
                                          <p:attrName>style.visibility</p:attrName>
                                        </p:attrNameLst>
                                      </p:cBhvr>
                                      <p:to>
                                        <p:strVal val="visible"/>
                                      </p:to>
                                    </p:set>
                                    <p:animEffect transition="in" filter="randombar(horizontal)">
                                      <p:cBhvr>
                                        <p:cTn id="155" dur="500"/>
                                        <p:tgtEl>
                                          <p:spTgt spid="73"/>
                                        </p:tgtEl>
                                      </p:cBhvr>
                                    </p:animEffect>
                                  </p:childTnLst>
                                </p:cTn>
                              </p:par>
                            </p:childTnLst>
                          </p:cTn>
                        </p:par>
                        <p:par>
                          <p:cTn id="156" fill="hold">
                            <p:stCondLst>
                              <p:cond delay="9000"/>
                            </p:stCondLst>
                            <p:childTnLst>
                              <p:par>
                                <p:cTn id="157" presetID="22" presetClass="entr" presetSubtype="4" fill="hold" grpId="0" nodeType="afterEffect">
                                  <p:stCondLst>
                                    <p:cond delay="0"/>
                                  </p:stCondLst>
                                  <p:childTnLst>
                                    <p:set>
                                      <p:cBhvr>
                                        <p:cTn id="158" dur="1" fill="hold">
                                          <p:stCondLst>
                                            <p:cond delay="0"/>
                                          </p:stCondLst>
                                        </p:cTn>
                                        <p:tgtEl>
                                          <p:spTgt spid="41"/>
                                        </p:tgtEl>
                                        <p:attrNameLst>
                                          <p:attrName>style.visibility</p:attrName>
                                        </p:attrNameLst>
                                      </p:cBhvr>
                                      <p:to>
                                        <p:strVal val="visible"/>
                                      </p:to>
                                    </p:set>
                                    <p:animEffect transition="in" filter="wipe(down)">
                                      <p:cBhvr>
                                        <p:cTn id="159" dur="750"/>
                                        <p:tgtEl>
                                          <p:spTgt spid="41"/>
                                        </p:tgtEl>
                                      </p:cBhvr>
                                    </p:animEffect>
                                  </p:childTnLst>
                                </p:cTn>
                              </p:par>
                            </p:childTnLst>
                          </p:cTn>
                        </p:par>
                        <p:par>
                          <p:cTn id="160" fill="hold">
                            <p:stCondLst>
                              <p:cond delay="9750"/>
                            </p:stCondLst>
                            <p:childTnLst>
                              <p:par>
                                <p:cTn id="161" presetID="14" presetClass="entr" presetSubtype="10" fill="hold" grpId="0" nodeType="afterEffect">
                                  <p:stCondLst>
                                    <p:cond delay="0"/>
                                  </p:stCondLst>
                                  <p:iterate type="lt">
                                    <p:tmPct val="10000"/>
                                  </p:iterate>
                                  <p:childTnLst>
                                    <p:set>
                                      <p:cBhvr>
                                        <p:cTn id="162" dur="1" fill="hold">
                                          <p:stCondLst>
                                            <p:cond delay="0"/>
                                          </p:stCondLst>
                                        </p:cTn>
                                        <p:tgtEl>
                                          <p:spTgt spid="74"/>
                                        </p:tgtEl>
                                        <p:attrNameLst>
                                          <p:attrName>style.visibility</p:attrName>
                                        </p:attrNameLst>
                                      </p:cBhvr>
                                      <p:to>
                                        <p:strVal val="visible"/>
                                      </p:to>
                                    </p:set>
                                    <p:animEffect transition="in" filter="randombar(horizontal)">
                                      <p:cBhvr>
                                        <p:cTn id="163" dur="500"/>
                                        <p:tgtEl>
                                          <p:spTgt spid="74"/>
                                        </p:tgtEl>
                                      </p:cBhvr>
                                    </p:animEffect>
                                  </p:childTnLst>
                                </p:cTn>
                              </p:par>
                            </p:childTnLst>
                          </p:cTn>
                        </p:par>
                        <p:par>
                          <p:cTn id="164" fill="hold">
                            <p:stCondLst>
                              <p:cond delay="10300"/>
                            </p:stCondLst>
                            <p:childTnLst>
                              <p:par>
                                <p:cTn id="165" presetID="22" presetClass="entr" presetSubtype="4" fill="hold" grpId="0" nodeType="afterEffect">
                                  <p:stCondLst>
                                    <p:cond delay="0"/>
                                  </p:stCondLst>
                                  <p:childTnLst>
                                    <p:set>
                                      <p:cBhvr>
                                        <p:cTn id="166" dur="1" fill="hold">
                                          <p:stCondLst>
                                            <p:cond delay="0"/>
                                          </p:stCondLst>
                                        </p:cTn>
                                        <p:tgtEl>
                                          <p:spTgt spid="53"/>
                                        </p:tgtEl>
                                        <p:attrNameLst>
                                          <p:attrName>style.visibility</p:attrName>
                                        </p:attrNameLst>
                                      </p:cBhvr>
                                      <p:to>
                                        <p:strVal val="visible"/>
                                      </p:to>
                                    </p:set>
                                    <p:animEffect transition="in" filter="wipe(down)">
                                      <p:cBhvr>
                                        <p:cTn id="167" dur="750"/>
                                        <p:tgtEl>
                                          <p:spTgt spid="53"/>
                                        </p:tgtEl>
                                      </p:cBhvr>
                                    </p:animEffect>
                                  </p:childTnLst>
                                </p:cTn>
                              </p:par>
                            </p:childTnLst>
                          </p:cTn>
                        </p:par>
                        <p:par>
                          <p:cTn id="168" fill="hold">
                            <p:stCondLst>
                              <p:cond delay="11050"/>
                            </p:stCondLst>
                            <p:childTnLst>
                              <p:par>
                                <p:cTn id="169" presetID="14" presetClass="entr" presetSubtype="10" fill="hold" grpId="0" nodeType="afterEffect">
                                  <p:stCondLst>
                                    <p:cond delay="0"/>
                                  </p:stCondLst>
                                  <p:iterate type="lt">
                                    <p:tmPct val="10000"/>
                                  </p:iterate>
                                  <p:childTnLst>
                                    <p:set>
                                      <p:cBhvr>
                                        <p:cTn id="170" dur="1" fill="hold">
                                          <p:stCondLst>
                                            <p:cond delay="0"/>
                                          </p:stCondLst>
                                        </p:cTn>
                                        <p:tgtEl>
                                          <p:spTgt spid="75"/>
                                        </p:tgtEl>
                                        <p:attrNameLst>
                                          <p:attrName>style.visibility</p:attrName>
                                        </p:attrNameLst>
                                      </p:cBhvr>
                                      <p:to>
                                        <p:strVal val="visible"/>
                                      </p:to>
                                    </p:set>
                                    <p:animEffect transition="in" filter="randombar(horizontal)">
                                      <p:cBhvr>
                                        <p:cTn id="171" dur="500"/>
                                        <p:tgtEl>
                                          <p:spTgt spid="75"/>
                                        </p:tgtEl>
                                      </p:cBhvr>
                                    </p:animEffect>
                                  </p:childTnLst>
                                </p:cTn>
                              </p:par>
                            </p:childTnLst>
                          </p:cTn>
                        </p:par>
                        <p:par>
                          <p:cTn id="172" fill="hold">
                            <p:stCondLst>
                              <p:cond delay="11600"/>
                            </p:stCondLst>
                            <p:childTnLst>
                              <p:par>
                                <p:cTn id="173" presetID="14" presetClass="entr" presetSubtype="10" fill="hold" grpId="0" nodeType="afterEffect">
                                  <p:stCondLst>
                                    <p:cond delay="250"/>
                                  </p:stCondLst>
                                  <p:iterate type="lt">
                                    <p:tmPct val="5000"/>
                                  </p:iterate>
                                  <p:childTnLst>
                                    <p:set>
                                      <p:cBhvr>
                                        <p:cTn id="174" dur="1" fill="hold">
                                          <p:stCondLst>
                                            <p:cond delay="0"/>
                                          </p:stCondLst>
                                        </p:cTn>
                                        <p:tgtEl>
                                          <p:spTgt spid="89"/>
                                        </p:tgtEl>
                                        <p:attrNameLst>
                                          <p:attrName>style.visibility</p:attrName>
                                        </p:attrNameLst>
                                      </p:cBhvr>
                                      <p:to>
                                        <p:strVal val="visible"/>
                                      </p:to>
                                    </p:set>
                                    <p:animEffect transition="in" filter="randombar(horizontal)">
                                      <p:cBhvr>
                                        <p:cTn id="175" dur="500"/>
                                        <p:tgtEl>
                                          <p:spTgt spid="89"/>
                                        </p:tgtEl>
                                      </p:cBhvr>
                                    </p:animEffect>
                                  </p:childTnLst>
                                </p:cTn>
                              </p:par>
                              <p:par>
                                <p:cTn id="176" presetID="10" presetClass="entr" presetSubtype="0" fill="hold" grpId="0" nodeType="withEffect">
                                  <p:stCondLst>
                                    <p:cond delay="500"/>
                                  </p:stCondLst>
                                  <p:childTnLst>
                                    <p:set>
                                      <p:cBhvr>
                                        <p:cTn id="177" dur="1" fill="hold">
                                          <p:stCondLst>
                                            <p:cond delay="0"/>
                                          </p:stCondLst>
                                        </p:cTn>
                                        <p:tgtEl>
                                          <p:spTgt spid="88"/>
                                        </p:tgtEl>
                                        <p:attrNameLst>
                                          <p:attrName>style.visibility</p:attrName>
                                        </p:attrNameLst>
                                      </p:cBhvr>
                                      <p:to>
                                        <p:strVal val="visible"/>
                                      </p:to>
                                    </p:set>
                                    <p:animEffect transition="in" filter="fade">
                                      <p:cBhvr>
                                        <p:cTn id="178" dur="500"/>
                                        <p:tgtEl>
                                          <p:spTgt spid="88"/>
                                        </p:tgtEl>
                                      </p:cBhvr>
                                    </p:animEffect>
                                  </p:childTnLst>
                                </p:cTn>
                              </p:par>
                            </p:childTnLst>
                          </p:cTn>
                        </p:par>
                        <p:par>
                          <p:cTn id="179" fill="hold">
                            <p:stCondLst>
                              <p:cond delay="12600"/>
                            </p:stCondLst>
                            <p:childTnLst>
                              <p:par>
                                <p:cTn id="180" presetID="14" presetClass="entr" presetSubtype="10" fill="hold" grpId="0" nodeType="afterEffect">
                                  <p:stCondLst>
                                    <p:cond delay="250"/>
                                  </p:stCondLst>
                                  <p:iterate type="lt">
                                    <p:tmPct val="5000"/>
                                  </p:iterate>
                                  <p:childTnLst>
                                    <p:set>
                                      <p:cBhvr>
                                        <p:cTn id="181" dur="1" fill="hold">
                                          <p:stCondLst>
                                            <p:cond delay="0"/>
                                          </p:stCondLst>
                                        </p:cTn>
                                        <p:tgtEl>
                                          <p:spTgt spid="87"/>
                                        </p:tgtEl>
                                        <p:attrNameLst>
                                          <p:attrName>style.visibility</p:attrName>
                                        </p:attrNameLst>
                                      </p:cBhvr>
                                      <p:to>
                                        <p:strVal val="visible"/>
                                      </p:to>
                                    </p:set>
                                    <p:animEffect transition="in" filter="randombar(horizontal)">
                                      <p:cBhvr>
                                        <p:cTn id="182" dur="500"/>
                                        <p:tgtEl>
                                          <p:spTgt spid="87"/>
                                        </p:tgtEl>
                                      </p:cBhvr>
                                    </p:animEffect>
                                  </p:childTnLst>
                                </p:cTn>
                              </p:par>
                              <p:par>
                                <p:cTn id="183" presetID="10" presetClass="entr" presetSubtype="0" fill="hold" grpId="0" nodeType="withEffect">
                                  <p:stCondLst>
                                    <p:cond delay="500"/>
                                  </p:stCondLst>
                                  <p:childTnLst>
                                    <p:set>
                                      <p:cBhvr>
                                        <p:cTn id="184" dur="1" fill="hold">
                                          <p:stCondLst>
                                            <p:cond delay="0"/>
                                          </p:stCondLst>
                                        </p:cTn>
                                        <p:tgtEl>
                                          <p:spTgt spid="86"/>
                                        </p:tgtEl>
                                        <p:attrNameLst>
                                          <p:attrName>style.visibility</p:attrName>
                                        </p:attrNameLst>
                                      </p:cBhvr>
                                      <p:to>
                                        <p:strVal val="visible"/>
                                      </p:to>
                                    </p:set>
                                    <p:animEffect transition="in" filter="fade">
                                      <p:cBhvr>
                                        <p:cTn id="185" dur="500"/>
                                        <p:tgtEl>
                                          <p:spTgt spid="8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20" grpId="0"/>
      <p:bldP spid="59" grpId="0"/>
      <p:bldP spid="60" grpId="0"/>
      <p:bldP spid="61" grpId="0"/>
      <p:bldP spid="62" grpId="0"/>
      <p:bldP spid="63" grpId="0"/>
      <p:bldP spid="64" grpId="0"/>
      <p:bldP spid="65" grpId="0"/>
      <p:bldP spid="11" grpId="0" animBg="1"/>
      <p:bldP spid="10" grpId="0" animBg="1"/>
      <p:bldP spid="2" grpId="0" animBg="1"/>
      <p:bldP spid="28" grpId="0" animBg="1"/>
      <p:bldP spid="29" grpId="0" animBg="1"/>
      <p:bldP spid="30" grpId="0" animBg="1"/>
      <p:bldP spid="32" grpId="0" animBg="1"/>
      <p:bldP spid="33" grpId="0" animBg="1"/>
      <p:bldP spid="34" grpId="0" animBg="1"/>
      <p:bldP spid="36" grpId="0" animBg="1"/>
      <p:bldP spid="37" grpId="0" animBg="1"/>
      <p:bldP spid="38" grpId="0" animBg="1"/>
      <p:bldP spid="40" grpId="0" animBg="1"/>
      <p:bldP spid="41" grpId="0" animBg="1"/>
      <p:bldP spid="42" grpId="0" animBg="1"/>
      <p:bldP spid="52" grpId="0" animBg="1"/>
      <p:bldP spid="53" grpId="0" animBg="1"/>
      <p:bldP spid="54" grpId="0" animBg="1"/>
      <p:bldP spid="56" grpId="0" animBg="1"/>
      <p:bldP spid="57" grpId="0" animBg="1"/>
      <p:bldP spid="58" grpId="0" animBg="1"/>
      <p:bldP spid="69" grpId="0"/>
      <p:bldP spid="70" grpId="0"/>
      <p:bldP spid="71" grpId="0"/>
      <p:bldP spid="72" grpId="0"/>
      <p:bldP spid="73" grpId="0"/>
      <p:bldP spid="74" grpId="0"/>
      <p:bldP spid="75" grpId="0"/>
      <p:bldP spid="86" grpId="0"/>
      <p:bldP spid="87" grpId="0"/>
      <p:bldP spid="88" grpId="0"/>
      <p:bldP spid="89"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ー 1"/>
          <p:cNvSpPr>
            <a:spLocks noGrp="1"/>
          </p:cNvSpPr>
          <p:nvPr>
            <p:ph type="ftr" sz="quarter" idx="10"/>
          </p:nvPr>
        </p:nvSpPr>
        <p:spPr/>
        <p:txBody>
          <a:bodyPr/>
          <a:lstStyle/>
          <a:p>
            <a:r>
              <a:rPr lang="en-US" altLang="ja-JP" smtClean="0"/>
              <a:t>The Power of PowerPoint | thepopp.com</a:t>
            </a:r>
            <a:endParaRPr lang="ja-JP" altLang="en-US" dirty="0"/>
          </a:p>
        </p:txBody>
      </p:sp>
      <p:sp>
        <p:nvSpPr>
          <p:cNvPr id="3" name="スライド番号プレースホルダー 2"/>
          <p:cNvSpPr>
            <a:spLocks noGrp="1"/>
          </p:cNvSpPr>
          <p:nvPr>
            <p:ph type="sldNum" sz="quarter" idx="11"/>
          </p:nvPr>
        </p:nvSpPr>
        <p:spPr/>
        <p:txBody>
          <a:bodyPr/>
          <a:lstStyle/>
          <a:p>
            <a:fld id="{F95F845C-B07D-424A-A6EA-96D8F4A7E4C5}" type="slidenum">
              <a:rPr lang="ja-JP" altLang="en-US" smtClean="0"/>
              <a:pPr/>
              <a:t>5</a:t>
            </a:fld>
            <a:endParaRPr lang="ja-JP" altLang="en-US"/>
          </a:p>
        </p:txBody>
      </p:sp>
      <p:pic>
        <p:nvPicPr>
          <p:cNvPr id="24" name="図プレースホルダー 24"/>
          <p:cNvPicPr>
            <a:picLocks noGrp="1" noChangeAspect="1"/>
          </p:cNvPicPr>
          <p:nvPr>
            <p:ph type="pic" sz="quarter" idx="13"/>
          </p:nvPr>
        </p:nvPicPr>
        <p:blipFill>
          <a:blip r:embed="rId2" cstate="print">
            <a:extLst>
              <a:ext uri="{28A0092B-C50C-407E-A947-70E740481C1C}">
                <a14:useLocalDpi xmlns:a14="http://schemas.microsoft.com/office/drawing/2010/main" val="0"/>
              </a:ext>
            </a:extLst>
          </a:blip>
          <a:srcRect l="15739" r="15739"/>
          <a:stretch>
            <a:fillRect/>
          </a:stretch>
        </p:blipFill>
        <p:spPr/>
      </p:pic>
      <p:sp>
        <p:nvSpPr>
          <p:cNvPr id="25" name="テキスト プレースホルダー 9"/>
          <p:cNvSpPr>
            <a:spLocks noGrp="1"/>
          </p:cNvSpPr>
          <p:nvPr>
            <p:ph type="body" sz="quarter" idx="17"/>
          </p:nvPr>
        </p:nvSpPr>
        <p:spPr/>
        <p:txBody>
          <a:bodyPr/>
          <a:lstStyle/>
          <a:p>
            <a:r>
              <a:rPr kumimoji="1" lang="en-US" altLang="ja-JP" dirty="0" smtClean="0"/>
              <a:t>ABOUT US</a:t>
            </a:r>
            <a:endParaRPr kumimoji="1" lang="ja-JP" altLang="en-US" dirty="0"/>
          </a:p>
        </p:txBody>
      </p:sp>
      <p:sp>
        <p:nvSpPr>
          <p:cNvPr id="26" name="テキスト プレースホルダー 10"/>
          <p:cNvSpPr>
            <a:spLocks noGrp="1"/>
          </p:cNvSpPr>
          <p:nvPr>
            <p:ph type="body" sz="quarter" idx="21"/>
          </p:nvPr>
        </p:nvSpPr>
        <p:spPr/>
        <p:txBody>
          <a:bodyPr/>
          <a:lstStyle/>
          <a:p>
            <a:r>
              <a:rPr kumimoji="1" lang="en-US" altLang="ja-JP" dirty="0" smtClean="0"/>
              <a:t>What We Do</a:t>
            </a:r>
            <a:endParaRPr kumimoji="1" lang="ja-JP" altLang="en-US" dirty="0"/>
          </a:p>
        </p:txBody>
      </p:sp>
      <p:pic>
        <p:nvPicPr>
          <p:cNvPr id="27" name="図プレースホルダー 27"/>
          <p:cNvPicPr>
            <a:picLocks noGrp="1" noChangeAspect="1"/>
          </p:cNvPicPr>
          <p:nvPr>
            <p:ph type="pic" sz="quarter" idx="22"/>
          </p:nvPr>
        </p:nvPicPr>
        <p:blipFill>
          <a:blip r:embed="rId3" cstate="print">
            <a:extLst>
              <a:ext uri="{28A0092B-C50C-407E-A947-70E740481C1C}">
                <a14:useLocalDpi xmlns:a14="http://schemas.microsoft.com/office/drawing/2010/main" val="0"/>
              </a:ext>
            </a:extLst>
          </a:blip>
          <a:srcRect l="15739" r="15739"/>
          <a:stretch>
            <a:fillRect/>
          </a:stretch>
        </p:blipFill>
        <p:spPr/>
      </p:pic>
      <p:sp>
        <p:nvSpPr>
          <p:cNvPr id="28" name="テキスト プレースホルダー 12"/>
          <p:cNvSpPr>
            <a:spLocks noGrp="1"/>
          </p:cNvSpPr>
          <p:nvPr>
            <p:ph type="body" sz="quarter" idx="23"/>
          </p:nvPr>
        </p:nvSpPr>
        <p:spPr/>
        <p:txBody>
          <a:bodyPr/>
          <a:lstStyle/>
          <a:p>
            <a:r>
              <a:rPr kumimoji="1" lang="en-US" altLang="ja-JP" dirty="0" smtClean="0"/>
              <a:t>PORTFOLIO</a:t>
            </a:r>
            <a:endParaRPr kumimoji="1" lang="ja-JP" altLang="en-US" dirty="0"/>
          </a:p>
        </p:txBody>
      </p:sp>
      <p:sp>
        <p:nvSpPr>
          <p:cNvPr id="29" name="テキスト プレースホルダー 13"/>
          <p:cNvSpPr>
            <a:spLocks noGrp="1"/>
          </p:cNvSpPr>
          <p:nvPr>
            <p:ph type="body" sz="quarter" idx="24"/>
          </p:nvPr>
        </p:nvSpPr>
        <p:spPr/>
        <p:txBody>
          <a:bodyPr/>
          <a:lstStyle/>
          <a:p>
            <a:r>
              <a:rPr kumimoji="1" lang="en-US" altLang="ja-JP" dirty="0" smtClean="0"/>
              <a:t>Our Awesome Projects</a:t>
            </a:r>
            <a:endParaRPr kumimoji="1" lang="ja-JP" altLang="en-US" dirty="0"/>
          </a:p>
        </p:txBody>
      </p:sp>
      <p:pic>
        <p:nvPicPr>
          <p:cNvPr id="30" name="図プレースホルダー 28"/>
          <p:cNvPicPr>
            <a:picLocks noGrp="1" noChangeAspect="1"/>
          </p:cNvPicPr>
          <p:nvPr>
            <p:ph type="pic" sz="quarter" idx="25"/>
          </p:nvPr>
        </p:nvPicPr>
        <p:blipFill>
          <a:blip r:embed="rId4" cstate="print">
            <a:extLst>
              <a:ext uri="{28A0092B-C50C-407E-A947-70E740481C1C}">
                <a14:useLocalDpi xmlns:a14="http://schemas.microsoft.com/office/drawing/2010/main" val="0"/>
              </a:ext>
            </a:extLst>
          </a:blip>
          <a:srcRect l="15739" r="15739"/>
          <a:stretch>
            <a:fillRect/>
          </a:stretch>
        </p:blipFill>
        <p:spPr/>
      </p:pic>
      <p:sp>
        <p:nvSpPr>
          <p:cNvPr id="31" name="テキスト プレースホルダー 15"/>
          <p:cNvSpPr>
            <a:spLocks noGrp="1"/>
          </p:cNvSpPr>
          <p:nvPr>
            <p:ph type="body" sz="quarter" idx="26"/>
          </p:nvPr>
        </p:nvSpPr>
        <p:spPr/>
        <p:txBody>
          <a:bodyPr/>
          <a:lstStyle/>
          <a:p>
            <a:r>
              <a:rPr kumimoji="1" lang="en-US" altLang="ja-JP" dirty="0" smtClean="0"/>
              <a:t>NEW PROPOSAL</a:t>
            </a:r>
            <a:endParaRPr kumimoji="1" lang="ja-JP" altLang="en-US" dirty="0"/>
          </a:p>
        </p:txBody>
      </p:sp>
      <p:sp>
        <p:nvSpPr>
          <p:cNvPr id="32" name="テキスト プレースホルダー 16"/>
          <p:cNvSpPr>
            <a:spLocks noGrp="1"/>
          </p:cNvSpPr>
          <p:nvPr>
            <p:ph type="body" sz="quarter" idx="27"/>
          </p:nvPr>
        </p:nvSpPr>
        <p:spPr/>
        <p:txBody>
          <a:bodyPr/>
          <a:lstStyle/>
          <a:p>
            <a:r>
              <a:rPr kumimoji="1" lang="en-US" altLang="ja-JP" dirty="0" smtClean="0"/>
              <a:t>Our New Ideas</a:t>
            </a:r>
            <a:endParaRPr kumimoji="1" lang="ja-JP" altLang="en-US" dirty="0"/>
          </a:p>
        </p:txBody>
      </p:sp>
      <p:sp>
        <p:nvSpPr>
          <p:cNvPr id="34" name="テキスト プレースホルダー 18"/>
          <p:cNvSpPr>
            <a:spLocks noGrp="1"/>
          </p:cNvSpPr>
          <p:nvPr>
            <p:ph type="body" sz="quarter" idx="29"/>
          </p:nvPr>
        </p:nvSpPr>
        <p:spPr/>
        <p:txBody>
          <a:bodyPr/>
          <a:lstStyle/>
          <a:p>
            <a:r>
              <a:rPr kumimoji="1" lang="en-US" altLang="ja-JP" dirty="0" smtClean="0"/>
              <a:t>ANALYSIS</a:t>
            </a:r>
            <a:endParaRPr kumimoji="1" lang="ja-JP" altLang="en-US" dirty="0"/>
          </a:p>
        </p:txBody>
      </p:sp>
      <p:sp>
        <p:nvSpPr>
          <p:cNvPr id="35" name="テキスト プレースホルダー 19"/>
          <p:cNvSpPr>
            <a:spLocks noGrp="1"/>
          </p:cNvSpPr>
          <p:nvPr>
            <p:ph type="body" sz="quarter" idx="30"/>
          </p:nvPr>
        </p:nvSpPr>
        <p:spPr/>
        <p:txBody>
          <a:bodyPr/>
          <a:lstStyle/>
          <a:p>
            <a:r>
              <a:rPr kumimoji="1" lang="en-US" altLang="ja-JP" dirty="0" smtClean="0"/>
              <a:t>Marketing Research &amp; Our Data</a:t>
            </a:r>
            <a:endParaRPr kumimoji="1" lang="ja-JP" altLang="en-US" dirty="0"/>
          </a:p>
        </p:txBody>
      </p:sp>
      <p:pic>
        <p:nvPicPr>
          <p:cNvPr id="36" name="図プレースホルダー 30"/>
          <p:cNvPicPr>
            <a:picLocks noGrp="1" noChangeAspect="1"/>
          </p:cNvPicPr>
          <p:nvPr>
            <p:ph type="pic" sz="quarter" idx="31"/>
          </p:nvPr>
        </p:nvPicPr>
        <p:blipFill>
          <a:blip r:embed="rId5" cstate="print">
            <a:extLst>
              <a:ext uri="{28A0092B-C50C-407E-A947-70E740481C1C}">
                <a14:useLocalDpi xmlns:a14="http://schemas.microsoft.com/office/drawing/2010/main" val="0"/>
              </a:ext>
            </a:extLst>
          </a:blip>
          <a:srcRect l="16184" r="16184"/>
          <a:stretch>
            <a:fillRect/>
          </a:stretch>
        </p:blipFill>
        <p:spPr/>
      </p:pic>
      <p:sp>
        <p:nvSpPr>
          <p:cNvPr id="37" name="テキスト プレースホルダー 21"/>
          <p:cNvSpPr>
            <a:spLocks noGrp="1"/>
          </p:cNvSpPr>
          <p:nvPr>
            <p:ph type="body" sz="quarter" idx="32"/>
          </p:nvPr>
        </p:nvSpPr>
        <p:spPr/>
        <p:txBody>
          <a:bodyPr/>
          <a:lstStyle/>
          <a:p>
            <a:r>
              <a:rPr kumimoji="1" lang="en-US" altLang="ja-JP" dirty="0" smtClean="0"/>
              <a:t>NExT STEP</a:t>
            </a:r>
            <a:endParaRPr kumimoji="1" lang="ja-JP" altLang="en-US" dirty="0"/>
          </a:p>
        </p:txBody>
      </p:sp>
      <p:sp>
        <p:nvSpPr>
          <p:cNvPr id="38" name="テキスト プレースホルダー 22"/>
          <p:cNvSpPr>
            <a:spLocks noGrp="1"/>
          </p:cNvSpPr>
          <p:nvPr>
            <p:ph type="body" sz="quarter" idx="33"/>
          </p:nvPr>
        </p:nvSpPr>
        <p:spPr/>
        <p:txBody>
          <a:bodyPr/>
          <a:lstStyle/>
          <a:p>
            <a:r>
              <a:rPr kumimoji="1" lang="en-US" altLang="ja-JP" dirty="0" smtClean="0"/>
              <a:t>Ourt Future Plan</a:t>
            </a:r>
            <a:endParaRPr kumimoji="1" lang="ja-JP" altLang="en-US" dirty="0"/>
          </a:p>
        </p:txBody>
      </p:sp>
      <p:sp>
        <p:nvSpPr>
          <p:cNvPr id="20" name="タイトル 19"/>
          <p:cNvSpPr>
            <a:spLocks noGrp="1"/>
          </p:cNvSpPr>
          <p:nvPr>
            <p:ph type="title"/>
          </p:nvPr>
        </p:nvSpPr>
        <p:spPr/>
        <p:txBody>
          <a:bodyPr/>
          <a:lstStyle/>
          <a:p>
            <a:r>
              <a:rPr lang="en-US" altLang="ja-JP" dirty="0"/>
              <a:t>TABLE OF CONTENTS</a:t>
            </a:r>
            <a:endParaRPr kumimoji="1" lang="ja-JP" altLang="en-US" dirty="0"/>
          </a:p>
        </p:txBody>
      </p:sp>
      <p:sp>
        <p:nvSpPr>
          <p:cNvPr id="21" name="テキスト プレースホルダー 20"/>
          <p:cNvSpPr>
            <a:spLocks noGrp="1"/>
          </p:cNvSpPr>
          <p:nvPr>
            <p:ph type="body" sz="quarter" idx="12"/>
          </p:nvPr>
        </p:nvSpPr>
        <p:spPr/>
        <p:txBody>
          <a:bodyPr/>
          <a:lstStyle/>
          <a:p>
            <a:r>
              <a:rPr lang="en-US" altLang="ja-JP" dirty="0" smtClean="0"/>
              <a:t>Today’s Agenda</a:t>
            </a:r>
            <a:endParaRPr kumimoji="1" lang="ja-JP" altLang="en-US" dirty="0"/>
          </a:p>
        </p:txBody>
      </p:sp>
      <p:pic>
        <p:nvPicPr>
          <p:cNvPr id="5" name="図プレースホルダー 4"/>
          <p:cNvPicPr>
            <a:picLocks noGrp="1" noChangeAspect="1"/>
          </p:cNvPicPr>
          <p:nvPr>
            <p:ph type="pic" sz="quarter" idx="28"/>
          </p:nvPr>
        </p:nvPicPr>
        <p:blipFill>
          <a:blip r:embed="rId6" cstate="print">
            <a:extLst>
              <a:ext uri="{28A0092B-C50C-407E-A947-70E740481C1C}">
                <a14:useLocalDpi xmlns:a14="http://schemas.microsoft.com/office/drawing/2010/main" val="0"/>
              </a:ext>
            </a:extLst>
          </a:blip>
          <a:srcRect l="16307" r="16307"/>
          <a:stretch>
            <a:fillRect/>
          </a:stretch>
        </p:blipFill>
        <p:spPr/>
      </p:pic>
      <p:sp>
        <p:nvSpPr>
          <p:cNvPr id="4" name="図プレースホルダー 3"/>
          <p:cNvSpPr>
            <a:spLocks noGrp="1"/>
          </p:cNvSpPr>
          <p:nvPr>
            <p:ph type="pic" sz="quarter" idx="15"/>
          </p:nvPr>
        </p:nvSpPr>
        <p:spPr/>
      </p:sp>
    </p:spTree>
    <p:extLst>
      <p:ext uri="{BB962C8B-B14F-4D97-AF65-F5344CB8AC3E}">
        <p14:creationId xmlns:p14="http://schemas.microsoft.com/office/powerpoint/2010/main" val="1924135449"/>
      </p:ext>
    </p:extLst>
  </p:cSld>
  <p:clrMapOvr>
    <a:masterClrMapping/>
  </p:clrMapOvr>
  <mc:AlternateContent xmlns:mc="http://schemas.openxmlformats.org/markup-compatibility/2006" xmlns:p14="http://schemas.microsoft.com/office/powerpoint/2010/main">
    <mc:Choice Requires="p14">
      <p:transition spd="slow" p14:dur="1250" advTm="13247">
        <p14:flip dir="r"/>
      </p:transition>
    </mc:Choice>
    <mc:Fallback xmlns="">
      <p:transition spd="slow" advTm="13247">
        <p:fade/>
      </p:transition>
    </mc:Fallback>
  </mc:AlternateContent>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 name="円/楕円 117"/>
          <p:cNvSpPr/>
          <p:nvPr/>
        </p:nvSpPr>
        <p:spPr>
          <a:xfrm>
            <a:off x="5718201" y="2654286"/>
            <a:ext cx="6822035" cy="6822035"/>
          </a:xfrm>
          <a:prstGeom prst="ellipse">
            <a:avLst/>
          </a:prstGeom>
          <a:gradFill>
            <a:gsLst>
              <a:gs pos="0">
                <a:schemeClr val="tx2">
                  <a:alpha val="67000"/>
                </a:schemeClr>
              </a:gs>
              <a:gs pos="31000">
                <a:srgbClr val="FFFFFF">
                  <a:alpha val="41000"/>
                </a:srgbClr>
              </a:gs>
              <a:gs pos="88000">
                <a:srgbClr val="FFFFFF">
                  <a:alpha val="48000"/>
                </a:srgbClr>
              </a:gs>
              <a:gs pos="67000">
                <a:schemeClr val="tx2">
                  <a:alpha val="2000"/>
                </a:schemeClr>
              </a:gs>
              <a:gs pos="100000">
                <a:schemeClr val="tx2"/>
              </a:gs>
            </a:gsLst>
            <a:path path="circle">
              <a:fillToRect r="100000" b="10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7" name="円/楕円 116"/>
          <p:cNvSpPr/>
          <p:nvPr/>
        </p:nvSpPr>
        <p:spPr>
          <a:xfrm>
            <a:off x="6951168" y="3887253"/>
            <a:ext cx="4356100" cy="4356100"/>
          </a:xfrm>
          <a:prstGeom prst="ellipse">
            <a:avLst/>
          </a:prstGeom>
          <a:gradFill>
            <a:gsLst>
              <a:gs pos="0">
                <a:schemeClr val="tx2">
                  <a:alpha val="65000"/>
                </a:schemeClr>
              </a:gs>
              <a:gs pos="21000">
                <a:srgbClr val="FFFFFF">
                  <a:alpha val="19000"/>
                </a:srgbClr>
              </a:gs>
              <a:gs pos="88000">
                <a:srgbClr val="FFFFFF">
                  <a:alpha val="48000"/>
                </a:srgbClr>
              </a:gs>
              <a:gs pos="67000">
                <a:schemeClr val="tx2">
                  <a:alpha val="2000"/>
                </a:schemeClr>
              </a:gs>
              <a:gs pos="100000">
                <a:schemeClr val="tx2"/>
              </a:gs>
            </a:gsLst>
            <a:path path="circle">
              <a:fillToRect r="100000" b="10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タイトル 8"/>
          <p:cNvSpPr>
            <a:spLocks noGrp="1"/>
          </p:cNvSpPr>
          <p:nvPr>
            <p:ph type="title"/>
          </p:nvPr>
        </p:nvSpPr>
        <p:spPr/>
        <p:txBody>
          <a:bodyPr/>
          <a:lstStyle/>
          <a:p>
            <a:r>
              <a:rPr lang="en-US" altLang="ja-JP" dirty="0" smtClean="0"/>
              <a:t>Custom Bar Chart 4</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F95F845C-B07D-424A-A6EA-96D8F4A7E4C5}" type="slidenum">
              <a:rPr lang="ja-JP" altLang="en-US" smtClean="0"/>
              <a:pPr/>
              <a:t>50</a:t>
            </a:fld>
            <a:endParaRPr lang="ja-JP" altLang="en-US"/>
          </a:p>
        </p:txBody>
      </p:sp>
      <p:sp>
        <p:nvSpPr>
          <p:cNvPr id="10" name="テキスト プレースホルダー 9"/>
          <p:cNvSpPr>
            <a:spLocks noGrp="1"/>
          </p:cNvSpPr>
          <p:nvPr>
            <p:ph type="body" sz="quarter" idx="12"/>
          </p:nvPr>
        </p:nvSpPr>
        <p:spPr/>
        <p:txBody>
          <a:bodyPr/>
          <a:lstStyle/>
          <a:p>
            <a:r>
              <a:rPr lang="en-US" altLang="ja-JP" dirty="0"/>
              <a:t>This Layout Is Not Defined by Slide Master</a:t>
            </a:r>
            <a:endParaRPr lang="ja-JP" altLang="en-US" dirty="0"/>
          </a:p>
        </p:txBody>
      </p:sp>
      <p:sp>
        <p:nvSpPr>
          <p:cNvPr id="13" name="正方形/長方形 12"/>
          <p:cNvSpPr/>
          <p:nvPr/>
        </p:nvSpPr>
        <p:spPr>
          <a:xfrm>
            <a:off x="8924248" y="3375608"/>
            <a:ext cx="419100" cy="2690373"/>
          </a:xfrm>
          <a:prstGeom prst="rect">
            <a:avLst/>
          </a:prstGeom>
          <a:gradFill>
            <a:gsLst>
              <a:gs pos="0">
                <a:schemeClr val="tx1"/>
              </a:gs>
              <a:gs pos="61000">
                <a:srgbClr val="FFFFFF">
                  <a:alpha val="20000"/>
                </a:srgbClr>
              </a:gs>
              <a:gs pos="35000">
                <a:schemeClr val="tx1">
                  <a:alpha val="59000"/>
                </a:schemeClr>
              </a:gs>
              <a:gs pos="100000">
                <a:schemeClr val="tx1">
                  <a:alpha val="77000"/>
                </a:schemeClr>
              </a:gs>
            </a:gsLst>
            <a:lin ang="108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正方形/長方形 13"/>
          <p:cNvSpPr/>
          <p:nvPr/>
        </p:nvSpPr>
        <p:spPr>
          <a:xfrm rot="1800000">
            <a:off x="9506844" y="3825527"/>
            <a:ext cx="419100" cy="2412200"/>
          </a:xfrm>
          <a:prstGeom prst="rect">
            <a:avLst/>
          </a:prstGeom>
          <a:gradFill>
            <a:gsLst>
              <a:gs pos="0">
                <a:schemeClr val="tx1"/>
              </a:gs>
              <a:gs pos="61000">
                <a:srgbClr val="FFFFFF">
                  <a:alpha val="20000"/>
                </a:srgbClr>
              </a:gs>
              <a:gs pos="35000">
                <a:schemeClr val="tx1">
                  <a:alpha val="59000"/>
                </a:schemeClr>
              </a:gs>
              <a:gs pos="100000">
                <a:schemeClr val="tx1">
                  <a:alpha val="77000"/>
                </a:schemeClr>
              </a:gs>
            </a:gsLst>
            <a:lin ang="108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正方形/長方形 14"/>
          <p:cNvSpPr/>
          <p:nvPr/>
        </p:nvSpPr>
        <p:spPr>
          <a:xfrm rot="3600000">
            <a:off x="10242586" y="3782085"/>
            <a:ext cx="419100" cy="3047812"/>
          </a:xfrm>
          <a:prstGeom prst="rect">
            <a:avLst/>
          </a:prstGeom>
          <a:gradFill>
            <a:gsLst>
              <a:gs pos="0">
                <a:schemeClr val="tx1"/>
              </a:gs>
              <a:gs pos="61000">
                <a:srgbClr val="FFFFFF">
                  <a:alpha val="20000"/>
                </a:srgbClr>
              </a:gs>
              <a:gs pos="35000">
                <a:schemeClr val="tx1">
                  <a:alpha val="59000"/>
                </a:schemeClr>
              </a:gs>
              <a:gs pos="100000">
                <a:schemeClr val="tx1">
                  <a:alpha val="77000"/>
                </a:schemeClr>
              </a:gs>
            </a:gsLst>
            <a:lin ang="108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 name="正方形/長方形 18"/>
          <p:cNvSpPr/>
          <p:nvPr/>
        </p:nvSpPr>
        <p:spPr>
          <a:xfrm rot="10800000">
            <a:off x="8918254" y="6067614"/>
            <a:ext cx="419100" cy="2568385"/>
          </a:xfrm>
          <a:prstGeom prst="rect">
            <a:avLst/>
          </a:prstGeom>
          <a:gradFill>
            <a:gsLst>
              <a:gs pos="0">
                <a:schemeClr val="tx1"/>
              </a:gs>
              <a:gs pos="61000">
                <a:srgbClr val="FFFFFF">
                  <a:alpha val="20000"/>
                </a:srgbClr>
              </a:gs>
              <a:gs pos="35000">
                <a:schemeClr val="tx1">
                  <a:alpha val="59000"/>
                </a:schemeClr>
              </a:gs>
              <a:gs pos="100000">
                <a:schemeClr val="tx1">
                  <a:alpha val="77000"/>
                </a:schemeClr>
              </a:gs>
            </a:gsLst>
            <a:lin ang="108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 name="正方形/長方形 19"/>
          <p:cNvSpPr/>
          <p:nvPr/>
        </p:nvSpPr>
        <p:spPr>
          <a:xfrm rot="12600000">
            <a:off x="8417991" y="5917931"/>
            <a:ext cx="419100" cy="2082869"/>
          </a:xfrm>
          <a:prstGeom prst="rect">
            <a:avLst/>
          </a:prstGeom>
          <a:gradFill>
            <a:gsLst>
              <a:gs pos="0">
                <a:schemeClr val="tx1"/>
              </a:gs>
              <a:gs pos="61000">
                <a:srgbClr val="FFFFFF">
                  <a:alpha val="20000"/>
                </a:srgbClr>
              </a:gs>
              <a:gs pos="35000">
                <a:schemeClr val="tx1">
                  <a:alpha val="59000"/>
                </a:schemeClr>
              </a:gs>
              <a:gs pos="100000">
                <a:schemeClr val="tx1">
                  <a:alpha val="77000"/>
                </a:schemeClr>
              </a:gs>
            </a:gsLst>
            <a:lin ang="108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 name="正方形/長方形 20"/>
          <p:cNvSpPr/>
          <p:nvPr/>
        </p:nvSpPr>
        <p:spPr>
          <a:xfrm rot="14400000">
            <a:off x="8064979" y="5572202"/>
            <a:ext cx="419100" cy="1973796"/>
          </a:xfrm>
          <a:prstGeom prst="rect">
            <a:avLst/>
          </a:prstGeom>
          <a:gradFill>
            <a:gsLst>
              <a:gs pos="0">
                <a:schemeClr val="tx1"/>
              </a:gs>
              <a:gs pos="61000">
                <a:srgbClr val="FFFFFF">
                  <a:alpha val="20000"/>
                </a:srgbClr>
              </a:gs>
              <a:gs pos="35000">
                <a:schemeClr val="tx1">
                  <a:alpha val="59000"/>
                </a:schemeClr>
              </a:gs>
              <a:gs pos="100000">
                <a:schemeClr val="tx1">
                  <a:alpha val="77000"/>
                </a:schemeClr>
              </a:gs>
            </a:gsLst>
            <a:lin ang="108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 name="正方形/長方形 22"/>
          <p:cNvSpPr/>
          <p:nvPr/>
        </p:nvSpPr>
        <p:spPr>
          <a:xfrm rot="5400000">
            <a:off x="10130377" y="4846504"/>
            <a:ext cx="419100" cy="2448666"/>
          </a:xfrm>
          <a:prstGeom prst="rect">
            <a:avLst/>
          </a:prstGeom>
          <a:gradFill>
            <a:gsLst>
              <a:gs pos="0">
                <a:schemeClr val="tx1"/>
              </a:gs>
              <a:gs pos="61000">
                <a:srgbClr val="FFFFFF">
                  <a:alpha val="20000"/>
                </a:srgbClr>
              </a:gs>
              <a:gs pos="35000">
                <a:schemeClr val="tx1">
                  <a:alpha val="59000"/>
                </a:schemeClr>
              </a:gs>
              <a:gs pos="100000">
                <a:schemeClr val="tx1">
                  <a:alpha val="77000"/>
                </a:schemeClr>
              </a:gs>
            </a:gsLst>
            <a:lin ang="108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 name="正方形/長方形 23"/>
          <p:cNvSpPr/>
          <p:nvPr/>
        </p:nvSpPr>
        <p:spPr>
          <a:xfrm rot="7200000">
            <a:off x="9976908" y="5426253"/>
            <a:ext cx="419100" cy="2496511"/>
          </a:xfrm>
          <a:prstGeom prst="rect">
            <a:avLst/>
          </a:prstGeom>
          <a:gradFill>
            <a:gsLst>
              <a:gs pos="0">
                <a:schemeClr val="tx1"/>
              </a:gs>
              <a:gs pos="61000">
                <a:srgbClr val="FFFFFF">
                  <a:alpha val="20000"/>
                </a:srgbClr>
              </a:gs>
              <a:gs pos="35000">
                <a:schemeClr val="tx1">
                  <a:alpha val="59000"/>
                </a:schemeClr>
              </a:gs>
              <a:gs pos="100000">
                <a:schemeClr val="tx1">
                  <a:alpha val="77000"/>
                </a:schemeClr>
              </a:gs>
            </a:gsLst>
            <a:lin ang="108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5" name="正方形/長方形 24"/>
          <p:cNvSpPr/>
          <p:nvPr/>
        </p:nvSpPr>
        <p:spPr>
          <a:xfrm rot="9000000">
            <a:off x="9733223" y="5847265"/>
            <a:ext cx="419100" cy="3316570"/>
          </a:xfrm>
          <a:prstGeom prst="rect">
            <a:avLst/>
          </a:prstGeom>
          <a:gradFill>
            <a:gsLst>
              <a:gs pos="0">
                <a:schemeClr val="tx1"/>
              </a:gs>
              <a:gs pos="61000">
                <a:srgbClr val="FFFFFF">
                  <a:alpha val="20000"/>
                </a:srgbClr>
              </a:gs>
              <a:gs pos="35000">
                <a:schemeClr val="tx1">
                  <a:alpha val="59000"/>
                </a:schemeClr>
              </a:gs>
              <a:gs pos="100000">
                <a:schemeClr val="tx1">
                  <a:alpha val="77000"/>
                </a:schemeClr>
              </a:gs>
            </a:gsLst>
            <a:lin ang="108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 name="正方形/長方形 26"/>
          <p:cNvSpPr/>
          <p:nvPr/>
        </p:nvSpPr>
        <p:spPr>
          <a:xfrm rot="16200000">
            <a:off x="7318944" y="4467803"/>
            <a:ext cx="419100" cy="3180668"/>
          </a:xfrm>
          <a:prstGeom prst="rect">
            <a:avLst/>
          </a:prstGeom>
          <a:gradFill>
            <a:gsLst>
              <a:gs pos="0">
                <a:schemeClr val="tx1"/>
              </a:gs>
              <a:gs pos="61000">
                <a:srgbClr val="FFFFFF">
                  <a:alpha val="20000"/>
                </a:srgbClr>
              </a:gs>
              <a:gs pos="35000">
                <a:schemeClr val="tx1">
                  <a:alpha val="59000"/>
                </a:schemeClr>
              </a:gs>
              <a:gs pos="100000">
                <a:schemeClr val="tx1">
                  <a:alpha val="77000"/>
                </a:schemeClr>
              </a:gs>
            </a:gsLst>
            <a:lin ang="108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 name="正方形/長方形 27"/>
          <p:cNvSpPr/>
          <p:nvPr/>
        </p:nvSpPr>
        <p:spPr>
          <a:xfrm rot="18000000">
            <a:off x="7823753" y="4180812"/>
            <a:ext cx="419100" cy="2530371"/>
          </a:xfrm>
          <a:prstGeom prst="rect">
            <a:avLst/>
          </a:prstGeom>
          <a:gradFill>
            <a:gsLst>
              <a:gs pos="0">
                <a:schemeClr val="tx1"/>
              </a:gs>
              <a:gs pos="61000">
                <a:srgbClr val="FFFFFF">
                  <a:alpha val="20000"/>
                </a:srgbClr>
              </a:gs>
              <a:gs pos="35000">
                <a:schemeClr val="tx1">
                  <a:alpha val="59000"/>
                </a:schemeClr>
              </a:gs>
              <a:gs pos="100000">
                <a:schemeClr val="tx1">
                  <a:alpha val="77000"/>
                </a:schemeClr>
              </a:gs>
            </a:gsLst>
            <a:lin ang="108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9" name="正方形/長方形 28"/>
          <p:cNvSpPr/>
          <p:nvPr/>
        </p:nvSpPr>
        <p:spPr>
          <a:xfrm rot="19800000">
            <a:off x="8387419" y="4104610"/>
            <a:ext cx="419100" cy="2095288"/>
          </a:xfrm>
          <a:prstGeom prst="rect">
            <a:avLst/>
          </a:prstGeom>
          <a:gradFill>
            <a:gsLst>
              <a:gs pos="0">
                <a:schemeClr val="tx1"/>
              </a:gs>
              <a:gs pos="61000">
                <a:srgbClr val="FFFFFF">
                  <a:alpha val="20000"/>
                </a:srgbClr>
              </a:gs>
              <a:gs pos="35000">
                <a:schemeClr val="tx1">
                  <a:alpha val="59000"/>
                </a:schemeClr>
              </a:gs>
              <a:gs pos="100000">
                <a:schemeClr val="tx1">
                  <a:alpha val="77000"/>
                </a:schemeClr>
              </a:gs>
            </a:gsLst>
            <a:lin ang="108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useBgFill="1">
        <p:nvSpPr>
          <p:cNvPr id="11" name="円/楕円 10"/>
          <p:cNvSpPr/>
          <p:nvPr/>
        </p:nvSpPr>
        <p:spPr>
          <a:xfrm>
            <a:off x="8145629" y="5101542"/>
            <a:ext cx="1964347" cy="1964347"/>
          </a:xfrm>
          <a:prstGeom prst="ellipse">
            <a:avLst/>
          </a:prstGeom>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2" name="テキスト ボックス 31"/>
          <p:cNvSpPr txBox="1"/>
          <p:nvPr/>
        </p:nvSpPr>
        <p:spPr>
          <a:xfrm>
            <a:off x="8899203" y="4355907"/>
            <a:ext cx="457200" cy="461665"/>
          </a:xfrm>
          <a:prstGeom prst="rect">
            <a:avLst/>
          </a:prstGeom>
          <a:noFill/>
        </p:spPr>
        <p:txBody>
          <a:bodyPr wrap="square" rtlCol="0">
            <a:spAutoFit/>
          </a:bodyPr>
          <a:lstStyle/>
          <a:p>
            <a:pPr algn="ctr"/>
            <a:r>
              <a:rPr kumimoji="1" lang="en-US" altLang="ja-JP" sz="2400" dirty="0" smtClean="0">
                <a:solidFill>
                  <a:schemeClr val="accent2"/>
                </a:solidFill>
                <a:latin typeface="Bebas Neue Regular" pitchFamily="50" charset="0"/>
              </a:rPr>
              <a:t>70</a:t>
            </a:r>
            <a:endParaRPr kumimoji="1" lang="ja-JP" altLang="en-US" sz="2400" dirty="0">
              <a:solidFill>
                <a:schemeClr val="accent2"/>
              </a:solidFill>
              <a:latin typeface="Bebas Neue Regular" pitchFamily="50" charset="0"/>
            </a:endParaRPr>
          </a:p>
        </p:txBody>
      </p:sp>
      <p:sp>
        <p:nvSpPr>
          <p:cNvPr id="33" name="テキスト ボックス 32"/>
          <p:cNvSpPr txBox="1"/>
          <p:nvPr/>
        </p:nvSpPr>
        <p:spPr>
          <a:xfrm rot="1800000">
            <a:off x="9644130" y="4559107"/>
            <a:ext cx="457200" cy="461665"/>
          </a:xfrm>
          <a:prstGeom prst="rect">
            <a:avLst/>
          </a:prstGeom>
          <a:noFill/>
        </p:spPr>
        <p:txBody>
          <a:bodyPr wrap="square" rtlCol="0">
            <a:spAutoFit/>
          </a:bodyPr>
          <a:lstStyle/>
          <a:p>
            <a:pPr algn="ctr"/>
            <a:r>
              <a:rPr kumimoji="1" lang="en-US" altLang="ja-JP" sz="2400" dirty="0" smtClean="0">
                <a:solidFill>
                  <a:schemeClr val="accent2"/>
                </a:solidFill>
                <a:latin typeface="Bebas Neue Regular" pitchFamily="50" charset="0"/>
              </a:rPr>
              <a:t>65</a:t>
            </a:r>
            <a:endParaRPr kumimoji="1" lang="ja-JP" altLang="en-US" sz="2400" dirty="0">
              <a:solidFill>
                <a:schemeClr val="accent2"/>
              </a:solidFill>
              <a:latin typeface="Bebas Neue Regular" pitchFamily="50" charset="0"/>
            </a:endParaRPr>
          </a:p>
        </p:txBody>
      </p:sp>
      <p:sp>
        <p:nvSpPr>
          <p:cNvPr id="36" name="テキスト ボックス 35"/>
          <p:cNvSpPr txBox="1"/>
          <p:nvPr/>
        </p:nvSpPr>
        <p:spPr>
          <a:xfrm rot="3600000">
            <a:off x="10182827" y="5078428"/>
            <a:ext cx="457200" cy="461665"/>
          </a:xfrm>
          <a:prstGeom prst="rect">
            <a:avLst/>
          </a:prstGeom>
          <a:noFill/>
        </p:spPr>
        <p:txBody>
          <a:bodyPr wrap="square" rtlCol="0">
            <a:spAutoFit/>
          </a:bodyPr>
          <a:lstStyle/>
          <a:p>
            <a:pPr algn="ctr"/>
            <a:r>
              <a:rPr kumimoji="1" lang="en-US" altLang="ja-JP" sz="2400" dirty="0" smtClean="0">
                <a:solidFill>
                  <a:schemeClr val="accent2"/>
                </a:solidFill>
                <a:latin typeface="Bebas Neue Regular" pitchFamily="50" charset="0"/>
              </a:rPr>
              <a:t>80</a:t>
            </a:r>
            <a:endParaRPr kumimoji="1" lang="ja-JP" altLang="en-US" sz="2400" dirty="0">
              <a:solidFill>
                <a:schemeClr val="accent2"/>
              </a:solidFill>
              <a:latin typeface="Bebas Neue Regular" pitchFamily="50" charset="0"/>
            </a:endParaRPr>
          </a:p>
        </p:txBody>
      </p:sp>
      <p:sp>
        <p:nvSpPr>
          <p:cNvPr id="42" name="テキスト ボックス 41"/>
          <p:cNvSpPr txBox="1"/>
          <p:nvPr/>
        </p:nvSpPr>
        <p:spPr>
          <a:xfrm rot="5400000">
            <a:off x="10366860" y="5834925"/>
            <a:ext cx="457200" cy="461665"/>
          </a:xfrm>
          <a:prstGeom prst="rect">
            <a:avLst/>
          </a:prstGeom>
          <a:noFill/>
        </p:spPr>
        <p:txBody>
          <a:bodyPr wrap="square" rtlCol="0">
            <a:spAutoFit/>
          </a:bodyPr>
          <a:lstStyle/>
          <a:p>
            <a:pPr algn="ctr"/>
            <a:r>
              <a:rPr kumimoji="1" lang="en-US" altLang="ja-JP" sz="2400" dirty="0" smtClean="0">
                <a:solidFill>
                  <a:schemeClr val="accent2"/>
                </a:solidFill>
                <a:latin typeface="Bebas Neue Regular" pitchFamily="50" charset="0"/>
              </a:rPr>
              <a:t>67</a:t>
            </a:r>
            <a:endParaRPr kumimoji="1" lang="ja-JP" altLang="en-US" sz="2400" dirty="0">
              <a:solidFill>
                <a:schemeClr val="accent2"/>
              </a:solidFill>
              <a:latin typeface="Bebas Neue Regular" pitchFamily="50" charset="0"/>
            </a:endParaRPr>
          </a:p>
        </p:txBody>
      </p:sp>
      <p:sp>
        <p:nvSpPr>
          <p:cNvPr id="43" name="テキスト ボックス 42"/>
          <p:cNvSpPr txBox="1"/>
          <p:nvPr/>
        </p:nvSpPr>
        <p:spPr>
          <a:xfrm rot="7200000">
            <a:off x="10163660" y="6560801"/>
            <a:ext cx="457200" cy="461665"/>
          </a:xfrm>
          <a:prstGeom prst="rect">
            <a:avLst/>
          </a:prstGeom>
          <a:noFill/>
        </p:spPr>
        <p:txBody>
          <a:bodyPr wrap="square" rtlCol="0">
            <a:spAutoFit/>
          </a:bodyPr>
          <a:lstStyle/>
          <a:p>
            <a:pPr algn="ctr"/>
            <a:r>
              <a:rPr kumimoji="1" lang="en-US" altLang="ja-JP" sz="2400" dirty="0" smtClean="0">
                <a:solidFill>
                  <a:schemeClr val="accent2"/>
                </a:solidFill>
                <a:latin typeface="Bebas Neue Regular" pitchFamily="50" charset="0"/>
              </a:rPr>
              <a:t>65</a:t>
            </a:r>
            <a:endParaRPr kumimoji="1" lang="ja-JP" altLang="en-US" sz="2400" dirty="0">
              <a:solidFill>
                <a:schemeClr val="accent2"/>
              </a:solidFill>
              <a:latin typeface="Bebas Neue Regular" pitchFamily="50" charset="0"/>
            </a:endParaRPr>
          </a:p>
        </p:txBody>
      </p:sp>
      <p:sp>
        <p:nvSpPr>
          <p:cNvPr id="44" name="テキスト ボックス 43"/>
          <p:cNvSpPr txBox="1"/>
          <p:nvPr/>
        </p:nvSpPr>
        <p:spPr>
          <a:xfrm rot="9000000">
            <a:off x="9644339" y="7099498"/>
            <a:ext cx="457200" cy="461665"/>
          </a:xfrm>
          <a:prstGeom prst="rect">
            <a:avLst/>
          </a:prstGeom>
          <a:noFill/>
        </p:spPr>
        <p:txBody>
          <a:bodyPr wrap="square" rtlCol="0">
            <a:spAutoFit/>
          </a:bodyPr>
          <a:lstStyle/>
          <a:p>
            <a:pPr algn="ctr"/>
            <a:r>
              <a:rPr kumimoji="1" lang="en-US" altLang="ja-JP" sz="2400" dirty="0" smtClean="0">
                <a:solidFill>
                  <a:schemeClr val="accent2"/>
                </a:solidFill>
                <a:latin typeface="Bebas Neue Regular" pitchFamily="50" charset="0"/>
              </a:rPr>
              <a:t>97</a:t>
            </a:r>
            <a:endParaRPr kumimoji="1" lang="ja-JP" altLang="en-US" sz="2400" dirty="0">
              <a:solidFill>
                <a:schemeClr val="accent2"/>
              </a:solidFill>
              <a:latin typeface="Bebas Neue Regular" pitchFamily="50" charset="0"/>
            </a:endParaRPr>
          </a:p>
        </p:txBody>
      </p:sp>
      <p:sp>
        <p:nvSpPr>
          <p:cNvPr id="46" name="テキスト ボックス 45"/>
          <p:cNvSpPr txBox="1"/>
          <p:nvPr/>
        </p:nvSpPr>
        <p:spPr>
          <a:xfrm rot="10800000">
            <a:off x="8911903" y="7308018"/>
            <a:ext cx="457200" cy="461665"/>
          </a:xfrm>
          <a:prstGeom prst="rect">
            <a:avLst/>
          </a:prstGeom>
          <a:noFill/>
        </p:spPr>
        <p:txBody>
          <a:bodyPr wrap="square" rtlCol="0">
            <a:spAutoFit/>
          </a:bodyPr>
          <a:lstStyle/>
          <a:p>
            <a:pPr algn="ctr"/>
            <a:r>
              <a:rPr kumimoji="1" lang="en-US" altLang="ja-JP" sz="2400" dirty="0" smtClean="0">
                <a:solidFill>
                  <a:schemeClr val="accent2"/>
                </a:solidFill>
                <a:latin typeface="Bebas Neue Regular" pitchFamily="50" charset="0"/>
              </a:rPr>
              <a:t>70</a:t>
            </a:r>
            <a:endParaRPr kumimoji="1" lang="ja-JP" altLang="en-US" sz="2400" dirty="0">
              <a:solidFill>
                <a:schemeClr val="accent2"/>
              </a:solidFill>
              <a:latin typeface="Bebas Neue Regular" pitchFamily="50" charset="0"/>
            </a:endParaRPr>
          </a:p>
        </p:txBody>
      </p:sp>
      <p:sp>
        <p:nvSpPr>
          <p:cNvPr id="47" name="テキスト ボックス 46"/>
          <p:cNvSpPr txBox="1"/>
          <p:nvPr/>
        </p:nvSpPr>
        <p:spPr>
          <a:xfrm rot="12600000">
            <a:off x="8166976" y="7104818"/>
            <a:ext cx="457200" cy="461665"/>
          </a:xfrm>
          <a:prstGeom prst="rect">
            <a:avLst/>
          </a:prstGeom>
          <a:noFill/>
        </p:spPr>
        <p:txBody>
          <a:bodyPr wrap="square" rtlCol="0">
            <a:spAutoFit/>
          </a:bodyPr>
          <a:lstStyle/>
          <a:p>
            <a:pPr algn="ctr"/>
            <a:r>
              <a:rPr kumimoji="1" lang="en-US" altLang="ja-JP" sz="2400" dirty="0" smtClean="0">
                <a:solidFill>
                  <a:schemeClr val="accent2"/>
                </a:solidFill>
                <a:latin typeface="Bebas Neue Regular" pitchFamily="50" charset="0"/>
              </a:rPr>
              <a:t>43</a:t>
            </a:r>
            <a:endParaRPr kumimoji="1" lang="ja-JP" altLang="en-US" sz="2400" dirty="0">
              <a:solidFill>
                <a:schemeClr val="accent2"/>
              </a:solidFill>
              <a:latin typeface="Bebas Neue Regular" pitchFamily="50" charset="0"/>
            </a:endParaRPr>
          </a:p>
        </p:txBody>
      </p:sp>
      <p:sp>
        <p:nvSpPr>
          <p:cNvPr id="48" name="テキスト ボックス 47"/>
          <p:cNvSpPr txBox="1"/>
          <p:nvPr/>
        </p:nvSpPr>
        <p:spPr>
          <a:xfrm rot="14400000">
            <a:off x="7628279" y="6585497"/>
            <a:ext cx="457200" cy="461665"/>
          </a:xfrm>
          <a:prstGeom prst="rect">
            <a:avLst/>
          </a:prstGeom>
          <a:noFill/>
        </p:spPr>
        <p:txBody>
          <a:bodyPr wrap="square" rtlCol="0">
            <a:spAutoFit/>
          </a:bodyPr>
          <a:lstStyle/>
          <a:p>
            <a:pPr algn="ctr"/>
            <a:r>
              <a:rPr kumimoji="1" lang="en-US" altLang="ja-JP" sz="2400" dirty="0" smtClean="0">
                <a:solidFill>
                  <a:schemeClr val="accent2"/>
                </a:solidFill>
                <a:latin typeface="Bebas Neue Regular" pitchFamily="50" charset="0"/>
              </a:rPr>
              <a:t>38</a:t>
            </a:r>
            <a:endParaRPr kumimoji="1" lang="ja-JP" altLang="en-US" sz="2400" dirty="0">
              <a:solidFill>
                <a:schemeClr val="accent2"/>
              </a:solidFill>
              <a:latin typeface="Bebas Neue Regular" pitchFamily="50" charset="0"/>
            </a:endParaRPr>
          </a:p>
        </p:txBody>
      </p:sp>
      <p:sp>
        <p:nvSpPr>
          <p:cNvPr id="50" name="テキスト ボックス 49"/>
          <p:cNvSpPr txBox="1"/>
          <p:nvPr/>
        </p:nvSpPr>
        <p:spPr>
          <a:xfrm rot="16200000">
            <a:off x="7429786" y="5834925"/>
            <a:ext cx="457200" cy="461665"/>
          </a:xfrm>
          <a:prstGeom prst="rect">
            <a:avLst/>
          </a:prstGeom>
          <a:noFill/>
        </p:spPr>
        <p:txBody>
          <a:bodyPr wrap="square" rtlCol="0">
            <a:spAutoFit/>
          </a:bodyPr>
          <a:lstStyle/>
          <a:p>
            <a:pPr algn="ctr"/>
            <a:r>
              <a:rPr kumimoji="1" lang="en-US" altLang="ja-JP" sz="2400" dirty="0" smtClean="0">
                <a:solidFill>
                  <a:schemeClr val="accent2"/>
                </a:solidFill>
                <a:latin typeface="Bebas Neue Regular" pitchFamily="50" charset="0"/>
              </a:rPr>
              <a:t>92</a:t>
            </a:r>
            <a:endParaRPr kumimoji="1" lang="ja-JP" altLang="en-US" sz="2400" dirty="0">
              <a:solidFill>
                <a:schemeClr val="accent2"/>
              </a:solidFill>
              <a:latin typeface="Bebas Neue Regular" pitchFamily="50" charset="0"/>
            </a:endParaRPr>
          </a:p>
        </p:txBody>
      </p:sp>
      <p:sp>
        <p:nvSpPr>
          <p:cNvPr id="51" name="テキスト ボックス 50"/>
          <p:cNvSpPr txBox="1"/>
          <p:nvPr/>
        </p:nvSpPr>
        <p:spPr>
          <a:xfrm rot="18000000">
            <a:off x="7632986" y="5109048"/>
            <a:ext cx="457200" cy="461665"/>
          </a:xfrm>
          <a:prstGeom prst="rect">
            <a:avLst/>
          </a:prstGeom>
          <a:noFill/>
        </p:spPr>
        <p:txBody>
          <a:bodyPr wrap="square" rtlCol="0">
            <a:spAutoFit/>
          </a:bodyPr>
          <a:lstStyle/>
          <a:p>
            <a:pPr algn="ctr"/>
            <a:r>
              <a:rPr kumimoji="1" lang="en-US" altLang="ja-JP" sz="2400" dirty="0" smtClean="0">
                <a:solidFill>
                  <a:schemeClr val="accent2"/>
                </a:solidFill>
                <a:latin typeface="Bebas Neue Regular" pitchFamily="50" charset="0"/>
              </a:rPr>
              <a:t>76</a:t>
            </a:r>
            <a:endParaRPr kumimoji="1" lang="ja-JP" altLang="en-US" sz="2400" dirty="0">
              <a:solidFill>
                <a:schemeClr val="accent2"/>
              </a:solidFill>
              <a:latin typeface="Bebas Neue Regular" pitchFamily="50" charset="0"/>
            </a:endParaRPr>
          </a:p>
        </p:txBody>
      </p:sp>
      <p:sp>
        <p:nvSpPr>
          <p:cNvPr id="52" name="テキスト ボックス 51"/>
          <p:cNvSpPr txBox="1"/>
          <p:nvPr/>
        </p:nvSpPr>
        <p:spPr>
          <a:xfrm rot="19800000">
            <a:off x="8152307" y="4570350"/>
            <a:ext cx="457200" cy="461665"/>
          </a:xfrm>
          <a:prstGeom prst="rect">
            <a:avLst/>
          </a:prstGeom>
          <a:noFill/>
        </p:spPr>
        <p:txBody>
          <a:bodyPr wrap="square" rtlCol="0">
            <a:spAutoFit/>
          </a:bodyPr>
          <a:lstStyle/>
          <a:p>
            <a:pPr algn="ctr"/>
            <a:r>
              <a:rPr kumimoji="1" lang="en-US" altLang="ja-JP" sz="2400" dirty="0" smtClean="0">
                <a:solidFill>
                  <a:schemeClr val="accent2"/>
                </a:solidFill>
                <a:latin typeface="Bebas Neue Regular" pitchFamily="50" charset="0"/>
              </a:rPr>
              <a:t>46</a:t>
            </a:r>
          </a:p>
        </p:txBody>
      </p:sp>
      <p:sp>
        <p:nvSpPr>
          <p:cNvPr id="30" name="テキスト ボックス 29"/>
          <p:cNvSpPr txBox="1"/>
          <p:nvPr/>
        </p:nvSpPr>
        <p:spPr>
          <a:xfrm>
            <a:off x="13716000" y="2710119"/>
            <a:ext cx="3632200" cy="584775"/>
          </a:xfrm>
          <a:prstGeom prst="rect">
            <a:avLst/>
          </a:prstGeom>
          <a:noFill/>
        </p:spPr>
        <p:txBody>
          <a:bodyPr wrap="square" rtlCol="0">
            <a:spAutoFit/>
          </a:bodyPr>
          <a:lstStyle/>
          <a:p>
            <a:r>
              <a:rPr kumimoji="1" lang="en-US" altLang="ja-JP" dirty="0" smtClean="0">
                <a:solidFill>
                  <a:schemeClr val="accent2"/>
                </a:solidFill>
                <a:effectLst>
                  <a:innerShdw blurRad="63500" dist="50800">
                    <a:prstClr val="black">
                      <a:alpha val="50000"/>
                    </a:prstClr>
                  </a:innerShdw>
                </a:effectLst>
                <a:latin typeface="+mj-lt"/>
              </a:rPr>
              <a:t>DESIgn</a:t>
            </a:r>
            <a:endParaRPr kumimoji="1" lang="ja-JP" altLang="en-US" dirty="0">
              <a:solidFill>
                <a:schemeClr val="accent2"/>
              </a:solidFill>
              <a:effectLst>
                <a:innerShdw blurRad="63500" dist="50800">
                  <a:prstClr val="black">
                    <a:alpha val="50000"/>
                  </a:prstClr>
                </a:innerShdw>
              </a:effectLst>
              <a:latin typeface="+mj-lt"/>
            </a:endParaRPr>
          </a:p>
        </p:txBody>
      </p:sp>
      <p:sp>
        <p:nvSpPr>
          <p:cNvPr id="31" name="テキスト ボックス 30"/>
          <p:cNvSpPr txBox="1"/>
          <p:nvPr/>
        </p:nvSpPr>
        <p:spPr>
          <a:xfrm>
            <a:off x="13716000" y="3175554"/>
            <a:ext cx="3924300" cy="400110"/>
          </a:xfrm>
          <a:prstGeom prst="rect">
            <a:avLst/>
          </a:prstGeom>
          <a:noFill/>
        </p:spPr>
        <p:txBody>
          <a:bodyPr wrap="square" rtlCol="0">
            <a:spAutoFit/>
          </a:bodyPr>
          <a:lstStyle/>
          <a:p>
            <a:r>
              <a:rPr lang="en-US" altLang="ja-JP" sz="2000" dirty="0">
                <a:solidFill>
                  <a:schemeClr val="accent2"/>
                </a:solidFill>
              </a:rPr>
              <a:t>Lorem ipsum dolor sit amet, </a:t>
            </a:r>
            <a:r>
              <a:rPr lang="en-US" altLang="ja-JP" sz="2000" dirty="0" smtClean="0">
                <a:solidFill>
                  <a:schemeClr val="accent2"/>
                </a:solidFill>
              </a:rPr>
              <a:t>tollit</a:t>
            </a:r>
            <a:endParaRPr kumimoji="1" lang="ja-JP" altLang="en-US" sz="2000" dirty="0">
              <a:solidFill>
                <a:schemeClr val="accent2"/>
              </a:solidFill>
            </a:endParaRPr>
          </a:p>
        </p:txBody>
      </p:sp>
      <p:pic>
        <p:nvPicPr>
          <p:cNvPr id="53" name="図 5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2985523" y="2890285"/>
            <a:ext cx="806676" cy="545137"/>
          </a:xfrm>
          <a:prstGeom prst="rect">
            <a:avLst/>
          </a:prstGeom>
          <a:effectLst>
            <a:innerShdw blurRad="63500" dist="50800">
              <a:prstClr val="black">
                <a:alpha val="50000"/>
              </a:prstClr>
            </a:innerShdw>
          </a:effectLst>
        </p:spPr>
      </p:pic>
      <p:sp>
        <p:nvSpPr>
          <p:cNvPr id="72" name="テキスト ボックス 71"/>
          <p:cNvSpPr txBox="1"/>
          <p:nvPr/>
        </p:nvSpPr>
        <p:spPr>
          <a:xfrm>
            <a:off x="13716000" y="6192459"/>
            <a:ext cx="3632200" cy="584775"/>
          </a:xfrm>
          <a:prstGeom prst="rect">
            <a:avLst/>
          </a:prstGeom>
          <a:noFill/>
        </p:spPr>
        <p:txBody>
          <a:bodyPr wrap="square" rtlCol="0">
            <a:spAutoFit/>
          </a:bodyPr>
          <a:lstStyle/>
          <a:p>
            <a:r>
              <a:rPr kumimoji="1" lang="en-US" altLang="ja-JP" dirty="0" smtClean="0">
                <a:solidFill>
                  <a:schemeClr val="accent2"/>
                </a:solidFill>
                <a:effectLst>
                  <a:innerShdw blurRad="63500" dist="50800">
                    <a:prstClr val="black">
                      <a:alpha val="50000"/>
                    </a:prstClr>
                  </a:innerShdw>
                </a:effectLst>
                <a:latin typeface="+mj-lt"/>
              </a:rPr>
              <a:t>MANAGEMENT</a:t>
            </a:r>
            <a:endParaRPr kumimoji="1" lang="ja-JP" altLang="en-US" dirty="0">
              <a:solidFill>
                <a:schemeClr val="accent2"/>
              </a:solidFill>
              <a:effectLst>
                <a:innerShdw blurRad="63500" dist="50800">
                  <a:prstClr val="black">
                    <a:alpha val="50000"/>
                  </a:prstClr>
                </a:innerShdw>
              </a:effectLst>
              <a:latin typeface="+mj-lt"/>
            </a:endParaRPr>
          </a:p>
        </p:txBody>
      </p:sp>
      <p:sp>
        <p:nvSpPr>
          <p:cNvPr id="73" name="テキスト ボックス 72"/>
          <p:cNvSpPr txBox="1"/>
          <p:nvPr/>
        </p:nvSpPr>
        <p:spPr>
          <a:xfrm>
            <a:off x="13716000" y="6657894"/>
            <a:ext cx="3924300" cy="400110"/>
          </a:xfrm>
          <a:prstGeom prst="rect">
            <a:avLst/>
          </a:prstGeom>
          <a:noFill/>
        </p:spPr>
        <p:txBody>
          <a:bodyPr wrap="square" rtlCol="0">
            <a:spAutoFit/>
          </a:bodyPr>
          <a:lstStyle/>
          <a:p>
            <a:r>
              <a:rPr lang="en-US" altLang="ja-JP" sz="2000" dirty="0">
                <a:solidFill>
                  <a:schemeClr val="accent2"/>
                </a:solidFill>
              </a:rPr>
              <a:t>Simul nemore pertinax pro </a:t>
            </a:r>
            <a:r>
              <a:rPr lang="en-US" altLang="ja-JP" sz="2000" dirty="0" smtClean="0">
                <a:solidFill>
                  <a:schemeClr val="accent2"/>
                </a:solidFill>
              </a:rPr>
              <a:t>cu</a:t>
            </a:r>
            <a:endParaRPr kumimoji="1" lang="ja-JP" altLang="en-US" sz="2000" dirty="0">
              <a:solidFill>
                <a:schemeClr val="accent2"/>
              </a:solidFill>
            </a:endParaRPr>
          </a:p>
        </p:txBody>
      </p:sp>
      <p:pic>
        <p:nvPicPr>
          <p:cNvPr id="74" name="図 7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2985523" y="6372625"/>
            <a:ext cx="806676" cy="545137"/>
          </a:xfrm>
          <a:prstGeom prst="rect">
            <a:avLst/>
          </a:prstGeom>
          <a:effectLst>
            <a:innerShdw blurRad="63500" dist="50800">
              <a:prstClr val="black">
                <a:alpha val="50000"/>
              </a:prstClr>
            </a:innerShdw>
          </a:effectLst>
        </p:spPr>
      </p:pic>
      <p:sp>
        <p:nvSpPr>
          <p:cNvPr id="76" name="テキスト ボックス 75"/>
          <p:cNvSpPr txBox="1"/>
          <p:nvPr/>
        </p:nvSpPr>
        <p:spPr>
          <a:xfrm>
            <a:off x="13716000" y="3870899"/>
            <a:ext cx="3632200" cy="584775"/>
          </a:xfrm>
          <a:prstGeom prst="rect">
            <a:avLst/>
          </a:prstGeom>
          <a:noFill/>
        </p:spPr>
        <p:txBody>
          <a:bodyPr wrap="square" rtlCol="0">
            <a:spAutoFit/>
          </a:bodyPr>
          <a:lstStyle/>
          <a:p>
            <a:r>
              <a:rPr kumimoji="1" lang="en-US" altLang="ja-JP" dirty="0" smtClean="0">
                <a:solidFill>
                  <a:schemeClr val="accent2"/>
                </a:solidFill>
                <a:effectLst>
                  <a:innerShdw blurRad="63500" dist="50800">
                    <a:prstClr val="black">
                      <a:alpha val="50000"/>
                    </a:prstClr>
                  </a:innerShdw>
                </a:effectLst>
                <a:latin typeface="+mj-lt"/>
              </a:rPr>
              <a:t>CODING</a:t>
            </a:r>
            <a:endParaRPr kumimoji="1" lang="ja-JP" altLang="en-US" dirty="0">
              <a:solidFill>
                <a:schemeClr val="accent2"/>
              </a:solidFill>
              <a:effectLst>
                <a:innerShdw blurRad="63500" dist="50800">
                  <a:prstClr val="black">
                    <a:alpha val="50000"/>
                  </a:prstClr>
                </a:innerShdw>
              </a:effectLst>
              <a:latin typeface="+mj-lt"/>
            </a:endParaRPr>
          </a:p>
        </p:txBody>
      </p:sp>
      <p:sp>
        <p:nvSpPr>
          <p:cNvPr id="77" name="テキスト ボックス 76"/>
          <p:cNvSpPr txBox="1"/>
          <p:nvPr/>
        </p:nvSpPr>
        <p:spPr>
          <a:xfrm>
            <a:off x="13716000" y="4336334"/>
            <a:ext cx="3924300" cy="400110"/>
          </a:xfrm>
          <a:prstGeom prst="rect">
            <a:avLst/>
          </a:prstGeom>
          <a:noFill/>
        </p:spPr>
        <p:txBody>
          <a:bodyPr wrap="square" rtlCol="0">
            <a:spAutoFit/>
          </a:bodyPr>
          <a:lstStyle/>
          <a:p>
            <a:r>
              <a:rPr lang="en-US" altLang="ja-JP" sz="2000" dirty="0">
                <a:solidFill>
                  <a:schemeClr val="accent2"/>
                </a:solidFill>
              </a:rPr>
              <a:t>Doctus postulant contentiones an </a:t>
            </a:r>
            <a:r>
              <a:rPr lang="en-US" altLang="ja-JP" sz="2000" dirty="0" smtClean="0">
                <a:solidFill>
                  <a:schemeClr val="accent2"/>
                </a:solidFill>
              </a:rPr>
              <a:t>has</a:t>
            </a:r>
            <a:endParaRPr kumimoji="1" lang="ja-JP" altLang="en-US" sz="2000" dirty="0">
              <a:solidFill>
                <a:schemeClr val="accent2"/>
              </a:solidFill>
            </a:endParaRPr>
          </a:p>
        </p:txBody>
      </p:sp>
      <p:pic>
        <p:nvPicPr>
          <p:cNvPr id="78" name="図 77"/>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2985523" y="4051065"/>
            <a:ext cx="806676" cy="545137"/>
          </a:xfrm>
          <a:prstGeom prst="rect">
            <a:avLst/>
          </a:prstGeom>
          <a:effectLst>
            <a:innerShdw blurRad="63500" dist="50800">
              <a:prstClr val="black">
                <a:alpha val="50000"/>
              </a:prstClr>
            </a:innerShdw>
          </a:effectLst>
        </p:spPr>
      </p:pic>
      <p:sp>
        <p:nvSpPr>
          <p:cNvPr id="80" name="テキスト ボックス 79"/>
          <p:cNvSpPr txBox="1"/>
          <p:nvPr/>
        </p:nvSpPr>
        <p:spPr>
          <a:xfrm>
            <a:off x="13716000" y="5031679"/>
            <a:ext cx="3632200" cy="584775"/>
          </a:xfrm>
          <a:prstGeom prst="rect">
            <a:avLst/>
          </a:prstGeom>
          <a:noFill/>
        </p:spPr>
        <p:txBody>
          <a:bodyPr wrap="square" rtlCol="0">
            <a:spAutoFit/>
          </a:bodyPr>
          <a:lstStyle/>
          <a:p>
            <a:r>
              <a:rPr kumimoji="1" lang="en-US" altLang="ja-JP" dirty="0" smtClean="0">
                <a:solidFill>
                  <a:schemeClr val="accent2"/>
                </a:solidFill>
                <a:effectLst>
                  <a:innerShdw blurRad="63500" dist="50800">
                    <a:prstClr val="black">
                      <a:alpha val="50000"/>
                    </a:prstClr>
                  </a:innerShdw>
                </a:effectLst>
                <a:latin typeface="+mj-lt"/>
              </a:rPr>
              <a:t>PUBLISHING</a:t>
            </a:r>
            <a:endParaRPr kumimoji="1" lang="ja-JP" altLang="en-US" dirty="0">
              <a:solidFill>
                <a:schemeClr val="accent2"/>
              </a:solidFill>
              <a:effectLst>
                <a:innerShdw blurRad="63500" dist="50800">
                  <a:prstClr val="black">
                    <a:alpha val="50000"/>
                  </a:prstClr>
                </a:innerShdw>
              </a:effectLst>
              <a:latin typeface="+mj-lt"/>
            </a:endParaRPr>
          </a:p>
        </p:txBody>
      </p:sp>
      <p:sp>
        <p:nvSpPr>
          <p:cNvPr id="81" name="テキスト ボックス 80"/>
          <p:cNvSpPr txBox="1"/>
          <p:nvPr/>
        </p:nvSpPr>
        <p:spPr>
          <a:xfrm>
            <a:off x="13716000" y="5497114"/>
            <a:ext cx="3924300" cy="400110"/>
          </a:xfrm>
          <a:prstGeom prst="rect">
            <a:avLst/>
          </a:prstGeom>
          <a:noFill/>
        </p:spPr>
        <p:txBody>
          <a:bodyPr wrap="square" rtlCol="0">
            <a:spAutoFit/>
          </a:bodyPr>
          <a:lstStyle/>
          <a:p>
            <a:r>
              <a:rPr lang="en-US" altLang="ja-JP" sz="2000" dirty="0">
                <a:solidFill>
                  <a:schemeClr val="accent2"/>
                </a:solidFill>
              </a:rPr>
              <a:t>Autem minim congue id </a:t>
            </a:r>
            <a:r>
              <a:rPr lang="en-US" altLang="ja-JP" sz="2000" dirty="0" smtClean="0">
                <a:solidFill>
                  <a:schemeClr val="accent2"/>
                </a:solidFill>
              </a:rPr>
              <a:t>per</a:t>
            </a:r>
            <a:endParaRPr kumimoji="1" lang="ja-JP" altLang="en-US" sz="2000" dirty="0">
              <a:solidFill>
                <a:schemeClr val="accent2"/>
              </a:solidFill>
            </a:endParaRPr>
          </a:p>
        </p:txBody>
      </p:sp>
      <p:pic>
        <p:nvPicPr>
          <p:cNvPr id="82" name="図 81"/>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2985523" y="5211845"/>
            <a:ext cx="806676" cy="545137"/>
          </a:xfrm>
          <a:prstGeom prst="rect">
            <a:avLst/>
          </a:prstGeom>
          <a:effectLst>
            <a:innerShdw blurRad="63500" dist="50800">
              <a:prstClr val="black">
                <a:alpha val="50000"/>
              </a:prstClr>
            </a:innerShdw>
          </a:effectLst>
        </p:spPr>
      </p:pic>
      <p:sp>
        <p:nvSpPr>
          <p:cNvPr id="84" name="テキスト ボックス 83"/>
          <p:cNvSpPr txBox="1"/>
          <p:nvPr/>
        </p:nvSpPr>
        <p:spPr>
          <a:xfrm>
            <a:off x="13716000" y="7353239"/>
            <a:ext cx="3632200" cy="584775"/>
          </a:xfrm>
          <a:prstGeom prst="rect">
            <a:avLst/>
          </a:prstGeom>
          <a:noFill/>
        </p:spPr>
        <p:txBody>
          <a:bodyPr wrap="square" rtlCol="0">
            <a:spAutoFit/>
          </a:bodyPr>
          <a:lstStyle/>
          <a:p>
            <a:r>
              <a:rPr kumimoji="1" lang="en-US" altLang="ja-JP" dirty="0" smtClean="0">
                <a:solidFill>
                  <a:schemeClr val="accent2"/>
                </a:solidFill>
                <a:effectLst>
                  <a:innerShdw blurRad="63500" dist="50800">
                    <a:prstClr val="black">
                      <a:alpha val="50000"/>
                    </a:prstClr>
                  </a:innerShdw>
                </a:effectLst>
                <a:latin typeface="+mj-lt"/>
              </a:rPr>
              <a:t>PHOTOGRAPHY</a:t>
            </a:r>
            <a:endParaRPr kumimoji="1" lang="ja-JP" altLang="en-US" dirty="0">
              <a:solidFill>
                <a:schemeClr val="accent2"/>
              </a:solidFill>
              <a:effectLst>
                <a:innerShdw blurRad="63500" dist="50800">
                  <a:prstClr val="black">
                    <a:alpha val="50000"/>
                  </a:prstClr>
                </a:innerShdw>
              </a:effectLst>
              <a:latin typeface="+mj-lt"/>
            </a:endParaRPr>
          </a:p>
        </p:txBody>
      </p:sp>
      <p:sp>
        <p:nvSpPr>
          <p:cNvPr id="85" name="テキスト ボックス 84"/>
          <p:cNvSpPr txBox="1"/>
          <p:nvPr/>
        </p:nvSpPr>
        <p:spPr>
          <a:xfrm>
            <a:off x="13716000" y="7818674"/>
            <a:ext cx="3924300" cy="400110"/>
          </a:xfrm>
          <a:prstGeom prst="rect">
            <a:avLst/>
          </a:prstGeom>
          <a:noFill/>
        </p:spPr>
        <p:txBody>
          <a:bodyPr wrap="square" rtlCol="0">
            <a:spAutoFit/>
          </a:bodyPr>
          <a:lstStyle/>
          <a:p>
            <a:r>
              <a:rPr lang="en-US" altLang="ja-JP" sz="2000" dirty="0">
                <a:solidFill>
                  <a:schemeClr val="accent2"/>
                </a:solidFill>
              </a:rPr>
              <a:t>Mea scripta diceret </a:t>
            </a:r>
            <a:r>
              <a:rPr lang="en-US" altLang="ja-JP" sz="2000" dirty="0" smtClean="0">
                <a:solidFill>
                  <a:schemeClr val="accent2"/>
                </a:solidFill>
              </a:rPr>
              <a:t>ea</a:t>
            </a:r>
            <a:endParaRPr kumimoji="1" lang="ja-JP" altLang="en-US" sz="2000" dirty="0">
              <a:solidFill>
                <a:schemeClr val="accent2"/>
              </a:solidFill>
            </a:endParaRPr>
          </a:p>
        </p:txBody>
      </p:sp>
      <p:pic>
        <p:nvPicPr>
          <p:cNvPr id="86" name="図 85"/>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12985523" y="7533405"/>
            <a:ext cx="806676" cy="545137"/>
          </a:xfrm>
          <a:prstGeom prst="rect">
            <a:avLst/>
          </a:prstGeom>
          <a:effectLst>
            <a:innerShdw blurRad="63500" dist="50800">
              <a:prstClr val="black">
                <a:alpha val="50000"/>
              </a:prstClr>
            </a:innerShdw>
          </a:effectLst>
        </p:spPr>
      </p:pic>
      <p:sp>
        <p:nvSpPr>
          <p:cNvPr id="88" name="テキスト ボックス 87"/>
          <p:cNvSpPr txBox="1"/>
          <p:nvPr/>
        </p:nvSpPr>
        <p:spPr>
          <a:xfrm>
            <a:off x="13716000" y="8514019"/>
            <a:ext cx="3632200" cy="584775"/>
          </a:xfrm>
          <a:prstGeom prst="rect">
            <a:avLst/>
          </a:prstGeom>
          <a:noFill/>
        </p:spPr>
        <p:txBody>
          <a:bodyPr wrap="square" rtlCol="0">
            <a:spAutoFit/>
          </a:bodyPr>
          <a:lstStyle/>
          <a:p>
            <a:r>
              <a:rPr kumimoji="1" lang="en-US" altLang="ja-JP" dirty="0" smtClean="0">
                <a:solidFill>
                  <a:schemeClr val="accent2"/>
                </a:solidFill>
                <a:effectLst>
                  <a:innerShdw blurRad="63500" dist="50800">
                    <a:prstClr val="black">
                      <a:alpha val="50000"/>
                    </a:prstClr>
                  </a:innerShdw>
                </a:effectLst>
                <a:latin typeface="+mj-lt"/>
              </a:rPr>
              <a:t>ART</a:t>
            </a:r>
            <a:endParaRPr kumimoji="1" lang="ja-JP" altLang="en-US" dirty="0">
              <a:solidFill>
                <a:schemeClr val="accent2"/>
              </a:solidFill>
              <a:effectLst>
                <a:innerShdw blurRad="63500" dist="50800">
                  <a:prstClr val="black">
                    <a:alpha val="50000"/>
                  </a:prstClr>
                </a:innerShdw>
              </a:effectLst>
              <a:latin typeface="+mj-lt"/>
            </a:endParaRPr>
          </a:p>
        </p:txBody>
      </p:sp>
      <p:sp>
        <p:nvSpPr>
          <p:cNvPr id="89" name="テキスト ボックス 88"/>
          <p:cNvSpPr txBox="1"/>
          <p:nvPr/>
        </p:nvSpPr>
        <p:spPr>
          <a:xfrm>
            <a:off x="13716000" y="8979454"/>
            <a:ext cx="3924300" cy="400110"/>
          </a:xfrm>
          <a:prstGeom prst="rect">
            <a:avLst/>
          </a:prstGeom>
          <a:noFill/>
        </p:spPr>
        <p:txBody>
          <a:bodyPr wrap="square" rtlCol="0">
            <a:spAutoFit/>
          </a:bodyPr>
          <a:lstStyle/>
          <a:p>
            <a:r>
              <a:rPr lang="en-US" altLang="ja-JP" sz="2000" dirty="0">
                <a:solidFill>
                  <a:schemeClr val="accent2"/>
                </a:solidFill>
              </a:rPr>
              <a:t>Cu molestie similique </a:t>
            </a:r>
            <a:r>
              <a:rPr lang="en-US" altLang="ja-JP" sz="2000" dirty="0" smtClean="0">
                <a:solidFill>
                  <a:schemeClr val="accent2"/>
                </a:solidFill>
              </a:rPr>
              <a:t>usu</a:t>
            </a:r>
            <a:endParaRPr kumimoji="1" lang="ja-JP" altLang="en-US" sz="2000" dirty="0">
              <a:solidFill>
                <a:schemeClr val="accent2"/>
              </a:solidFill>
            </a:endParaRPr>
          </a:p>
        </p:txBody>
      </p:sp>
      <p:pic>
        <p:nvPicPr>
          <p:cNvPr id="90" name="図 89"/>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12985523" y="8694185"/>
            <a:ext cx="806676" cy="545137"/>
          </a:xfrm>
          <a:prstGeom prst="rect">
            <a:avLst/>
          </a:prstGeom>
          <a:effectLst>
            <a:innerShdw blurRad="63500" dist="50800">
              <a:prstClr val="black">
                <a:alpha val="50000"/>
              </a:prstClr>
            </a:innerShdw>
          </a:effectLst>
        </p:spPr>
      </p:pic>
      <p:sp>
        <p:nvSpPr>
          <p:cNvPr id="94" name="テキスト ボックス 93"/>
          <p:cNvSpPr txBox="1"/>
          <p:nvPr/>
        </p:nvSpPr>
        <p:spPr>
          <a:xfrm>
            <a:off x="798241" y="2710119"/>
            <a:ext cx="3632200" cy="584775"/>
          </a:xfrm>
          <a:prstGeom prst="rect">
            <a:avLst/>
          </a:prstGeom>
          <a:noFill/>
        </p:spPr>
        <p:txBody>
          <a:bodyPr wrap="square" rtlCol="0">
            <a:spAutoFit/>
          </a:bodyPr>
          <a:lstStyle/>
          <a:p>
            <a:pPr algn="r"/>
            <a:r>
              <a:rPr kumimoji="1" lang="en-US" altLang="ja-JP" dirty="0" smtClean="0">
                <a:solidFill>
                  <a:schemeClr val="accent2"/>
                </a:solidFill>
                <a:effectLst>
                  <a:innerShdw blurRad="63500" dist="50800">
                    <a:prstClr val="black">
                      <a:alpha val="50000"/>
                    </a:prstClr>
                  </a:innerShdw>
                </a:effectLst>
                <a:latin typeface="+mj-lt"/>
              </a:rPr>
              <a:t>RESOURCE</a:t>
            </a:r>
            <a:endParaRPr kumimoji="1" lang="ja-JP" altLang="en-US" dirty="0">
              <a:solidFill>
                <a:schemeClr val="accent2"/>
              </a:solidFill>
              <a:effectLst>
                <a:innerShdw blurRad="63500" dist="50800">
                  <a:prstClr val="black">
                    <a:alpha val="50000"/>
                  </a:prstClr>
                </a:innerShdw>
              </a:effectLst>
              <a:latin typeface="+mj-lt"/>
            </a:endParaRPr>
          </a:p>
        </p:txBody>
      </p:sp>
      <p:sp>
        <p:nvSpPr>
          <p:cNvPr id="95" name="テキスト ボックス 94"/>
          <p:cNvSpPr txBox="1"/>
          <p:nvPr/>
        </p:nvSpPr>
        <p:spPr>
          <a:xfrm>
            <a:off x="506141" y="3175554"/>
            <a:ext cx="3924300" cy="400110"/>
          </a:xfrm>
          <a:prstGeom prst="rect">
            <a:avLst/>
          </a:prstGeom>
          <a:noFill/>
        </p:spPr>
        <p:txBody>
          <a:bodyPr wrap="square" rtlCol="0">
            <a:spAutoFit/>
          </a:bodyPr>
          <a:lstStyle/>
          <a:p>
            <a:pPr algn="r"/>
            <a:r>
              <a:rPr lang="en-US" altLang="ja-JP" sz="2000" dirty="0">
                <a:solidFill>
                  <a:schemeClr val="accent2"/>
                </a:solidFill>
              </a:rPr>
              <a:t>Per assum alienum </a:t>
            </a:r>
            <a:r>
              <a:rPr lang="en-US" altLang="ja-JP" sz="2000" dirty="0" smtClean="0">
                <a:solidFill>
                  <a:schemeClr val="accent2"/>
                </a:solidFill>
              </a:rPr>
              <a:t>ne</a:t>
            </a:r>
            <a:endParaRPr kumimoji="1" lang="ja-JP" altLang="en-US" sz="2000" dirty="0">
              <a:solidFill>
                <a:schemeClr val="accent2"/>
              </a:solidFill>
            </a:endParaRPr>
          </a:p>
        </p:txBody>
      </p:sp>
      <p:pic>
        <p:nvPicPr>
          <p:cNvPr id="96" name="図 95"/>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4351180" y="2890285"/>
            <a:ext cx="806676" cy="545137"/>
          </a:xfrm>
          <a:prstGeom prst="rect">
            <a:avLst/>
          </a:prstGeom>
          <a:effectLst>
            <a:innerShdw blurRad="63500" dist="50800">
              <a:prstClr val="black">
                <a:alpha val="50000"/>
              </a:prstClr>
            </a:innerShdw>
          </a:effectLst>
        </p:spPr>
      </p:pic>
      <p:sp>
        <p:nvSpPr>
          <p:cNvPr id="121" name="テキスト ボックス 120"/>
          <p:cNvSpPr txBox="1"/>
          <p:nvPr/>
        </p:nvSpPr>
        <p:spPr>
          <a:xfrm>
            <a:off x="798241" y="5031679"/>
            <a:ext cx="3632200" cy="584775"/>
          </a:xfrm>
          <a:prstGeom prst="rect">
            <a:avLst/>
          </a:prstGeom>
          <a:noFill/>
        </p:spPr>
        <p:txBody>
          <a:bodyPr wrap="square" rtlCol="0">
            <a:spAutoFit/>
          </a:bodyPr>
          <a:lstStyle/>
          <a:p>
            <a:pPr algn="r"/>
            <a:r>
              <a:rPr kumimoji="1" lang="en-US" altLang="ja-JP" dirty="0" smtClean="0">
                <a:solidFill>
                  <a:schemeClr val="accent2"/>
                </a:solidFill>
                <a:effectLst>
                  <a:innerShdw blurRad="63500" dist="50800">
                    <a:prstClr val="black">
                      <a:alpha val="50000"/>
                    </a:prstClr>
                  </a:innerShdw>
                </a:effectLst>
                <a:latin typeface="+mj-lt"/>
              </a:rPr>
              <a:t>PROMOTION</a:t>
            </a:r>
            <a:endParaRPr kumimoji="1" lang="ja-JP" altLang="en-US" dirty="0">
              <a:solidFill>
                <a:schemeClr val="accent2"/>
              </a:solidFill>
              <a:effectLst>
                <a:innerShdw blurRad="63500" dist="50800">
                  <a:prstClr val="black">
                    <a:alpha val="50000"/>
                  </a:prstClr>
                </a:innerShdw>
              </a:effectLst>
              <a:latin typeface="+mj-lt"/>
            </a:endParaRPr>
          </a:p>
        </p:txBody>
      </p:sp>
      <p:sp>
        <p:nvSpPr>
          <p:cNvPr id="122" name="テキスト ボックス 121"/>
          <p:cNvSpPr txBox="1"/>
          <p:nvPr/>
        </p:nvSpPr>
        <p:spPr>
          <a:xfrm>
            <a:off x="506141" y="5497114"/>
            <a:ext cx="3924300" cy="400110"/>
          </a:xfrm>
          <a:prstGeom prst="rect">
            <a:avLst/>
          </a:prstGeom>
          <a:noFill/>
        </p:spPr>
        <p:txBody>
          <a:bodyPr wrap="square" rtlCol="0">
            <a:spAutoFit/>
          </a:bodyPr>
          <a:lstStyle/>
          <a:p>
            <a:pPr algn="r"/>
            <a:r>
              <a:rPr lang="en-US" altLang="ja-JP" sz="2000" dirty="0">
                <a:solidFill>
                  <a:schemeClr val="accent2"/>
                </a:solidFill>
              </a:rPr>
              <a:t>Te periculis percipitur </a:t>
            </a:r>
            <a:r>
              <a:rPr lang="en-US" altLang="ja-JP" sz="2000" dirty="0" smtClean="0">
                <a:solidFill>
                  <a:schemeClr val="accent2"/>
                </a:solidFill>
              </a:rPr>
              <a:t>vel</a:t>
            </a:r>
            <a:endParaRPr kumimoji="1" lang="ja-JP" altLang="en-US" sz="2000" dirty="0">
              <a:solidFill>
                <a:schemeClr val="accent2"/>
              </a:solidFill>
            </a:endParaRPr>
          </a:p>
        </p:txBody>
      </p:sp>
      <p:pic>
        <p:nvPicPr>
          <p:cNvPr id="123" name="図 122"/>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4351180" y="5211845"/>
            <a:ext cx="806676" cy="545136"/>
          </a:xfrm>
          <a:prstGeom prst="rect">
            <a:avLst/>
          </a:prstGeom>
          <a:effectLst>
            <a:innerShdw blurRad="63500" dist="50800">
              <a:prstClr val="black">
                <a:alpha val="50000"/>
              </a:prstClr>
            </a:innerShdw>
          </a:effectLst>
        </p:spPr>
      </p:pic>
      <p:sp>
        <p:nvSpPr>
          <p:cNvPr id="125" name="テキスト ボックス 124"/>
          <p:cNvSpPr txBox="1"/>
          <p:nvPr/>
        </p:nvSpPr>
        <p:spPr>
          <a:xfrm>
            <a:off x="798241" y="6192459"/>
            <a:ext cx="3632200" cy="584775"/>
          </a:xfrm>
          <a:prstGeom prst="rect">
            <a:avLst/>
          </a:prstGeom>
          <a:noFill/>
        </p:spPr>
        <p:txBody>
          <a:bodyPr wrap="square" rtlCol="0">
            <a:spAutoFit/>
          </a:bodyPr>
          <a:lstStyle/>
          <a:p>
            <a:pPr algn="r"/>
            <a:r>
              <a:rPr kumimoji="1" lang="en-US" altLang="ja-JP" dirty="0" smtClean="0">
                <a:solidFill>
                  <a:schemeClr val="accent2"/>
                </a:solidFill>
                <a:effectLst>
                  <a:innerShdw blurRad="63500" dist="50800">
                    <a:prstClr val="black">
                      <a:alpha val="50000"/>
                    </a:prstClr>
                  </a:innerShdw>
                </a:effectLst>
                <a:latin typeface="+mj-lt"/>
              </a:rPr>
              <a:t>SOCIAL</a:t>
            </a:r>
            <a:endParaRPr kumimoji="1" lang="ja-JP" altLang="en-US" dirty="0">
              <a:solidFill>
                <a:schemeClr val="accent2"/>
              </a:solidFill>
              <a:effectLst>
                <a:innerShdw blurRad="63500" dist="50800">
                  <a:prstClr val="black">
                    <a:alpha val="50000"/>
                  </a:prstClr>
                </a:innerShdw>
              </a:effectLst>
              <a:latin typeface="+mj-lt"/>
            </a:endParaRPr>
          </a:p>
        </p:txBody>
      </p:sp>
      <p:sp>
        <p:nvSpPr>
          <p:cNvPr id="126" name="テキスト ボックス 125"/>
          <p:cNvSpPr txBox="1"/>
          <p:nvPr/>
        </p:nvSpPr>
        <p:spPr>
          <a:xfrm>
            <a:off x="506141" y="6657894"/>
            <a:ext cx="3924300" cy="400110"/>
          </a:xfrm>
          <a:prstGeom prst="rect">
            <a:avLst/>
          </a:prstGeom>
          <a:noFill/>
        </p:spPr>
        <p:txBody>
          <a:bodyPr wrap="square" rtlCol="0">
            <a:spAutoFit/>
          </a:bodyPr>
          <a:lstStyle/>
          <a:p>
            <a:pPr algn="r"/>
            <a:r>
              <a:rPr lang="en-US" altLang="ja-JP" sz="2000" dirty="0">
                <a:solidFill>
                  <a:schemeClr val="accent2"/>
                </a:solidFill>
              </a:rPr>
              <a:t>Hinc tempor no vis, probo sonet</a:t>
            </a:r>
            <a:endParaRPr kumimoji="1" lang="ja-JP" altLang="en-US" sz="2000" dirty="0">
              <a:solidFill>
                <a:schemeClr val="accent2"/>
              </a:solidFill>
            </a:endParaRPr>
          </a:p>
        </p:txBody>
      </p:sp>
      <p:pic>
        <p:nvPicPr>
          <p:cNvPr id="127" name="図 126"/>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4351180" y="6372625"/>
            <a:ext cx="806676" cy="545137"/>
          </a:xfrm>
          <a:prstGeom prst="rect">
            <a:avLst/>
          </a:prstGeom>
          <a:effectLst>
            <a:innerShdw blurRad="63500" dist="50800">
              <a:prstClr val="black">
                <a:alpha val="50000"/>
              </a:prstClr>
            </a:innerShdw>
          </a:effectLst>
        </p:spPr>
      </p:pic>
      <p:sp>
        <p:nvSpPr>
          <p:cNvPr id="129" name="テキスト ボックス 128"/>
          <p:cNvSpPr txBox="1"/>
          <p:nvPr/>
        </p:nvSpPr>
        <p:spPr>
          <a:xfrm>
            <a:off x="798241" y="3870899"/>
            <a:ext cx="3632200" cy="584775"/>
          </a:xfrm>
          <a:prstGeom prst="rect">
            <a:avLst/>
          </a:prstGeom>
          <a:noFill/>
        </p:spPr>
        <p:txBody>
          <a:bodyPr wrap="square" rtlCol="0">
            <a:spAutoFit/>
          </a:bodyPr>
          <a:lstStyle/>
          <a:p>
            <a:pPr algn="r"/>
            <a:r>
              <a:rPr kumimoji="1" lang="en-US" altLang="ja-JP" dirty="0" smtClean="0">
                <a:solidFill>
                  <a:schemeClr val="accent2"/>
                </a:solidFill>
                <a:effectLst>
                  <a:innerShdw blurRad="63500" dist="50800">
                    <a:prstClr val="black">
                      <a:alpha val="50000"/>
                    </a:prstClr>
                  </a:innerShdw>
                </a:effectLst>
                <a:latin typeface="+mj-lt"/>
              </a:rPr>
              <a:t>PRODUCING</a:t>
            </a:r>
            <a:endParaRPr kumimoji="1" lang="ja-JP" altLang="en-US" dirty="0">
              <a:solidFill>
                <a:schemeClr val="accent2"/>
              </a:solidFill>
              <a:effectLst>
                <a:innerShdw blurRad="63500" dist="50800">
                  <a:prstClr val="black">
                    <a:alpha val="50000"/>
                  </a:prstClr>
                </a:innerShdw>
              </a:effectLst>
              <a:latin typeface="+mj-lt"/>
            </a:endParaRPr>
          </a:p>
        </p:txBody>
      </p:sp>
      <p:sp>
        <p:nvSpPr>
          <p:cNvPr id="130" name="テキスト ボックス 129"/>
          <p:cNvSpPr txBox="1"/>
          <p:nvPr/>
        </p:nvSpPr>
        <p:spPr>
          <a:xfrm>
            <a:off x="506141" y="4336334"/>
            <a:ext cx="3924300" cy="400110"/>
          </a:xfrm>
          <a:prstGeom prst="rect">
            <a:avLst/>
          </a:prstGeom>
          <a:noFill/>
        </p:spPr>
        <p:txBody>
          <a:bodyPr wrap="square" rtlCol="0">
            <a:spAutoFit/>
          </a:bodyPr>
          <a:lstStyle/>
          <a:p>
            <a:pPr algn="r"/>
            <a:r>
              <a:rPr lang="en-US" altLang="ja-JP" sz="2000" dirty="0">
                <a:solidFill>
                  <a:schemeClr val="accent2"/>
                </a:solidFill>
              </a:rPr>
              <a:t>Id ius sale epicurei mediocritatem</a:t>
            </a:r>
            <a:endParaRPr kumimoji="1" lang="ja-JP" altLang="en-US" sz="2000" dirty="0">
              <a:solidFill>
                <a:schemeClr val="accent2"/>
              </a:solidFill>
            </a:endParaRPr>
          </a:p>
        </p:txBody>
      </p:sp>
      <p:pic>
        <p:nvPicPr>
          <p:cNvPr id="131" name="図 130"/>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4351180" y="4051065"/>
            <a:ext cx="806676" cy="545137"/>
          </a:xfrm>
          <a:prstGeom prst="rect">
            <a:avLst/>
          </a:prstGeom>
          <a:effectLst>
            <a:innerShdw blurRad="63500" dist="50800">
              <a:prstClr val="black">
                <a:alpha val="50000"/>
              </a:prstClr>
            </a:innerShdw>
          </a:effectLst>
        </p:spPr>
      </p:pic>
      <p:sp>
        <p:nvSpPr>
          <p:cNvPr id="133" name="テキスト ボックス 132"/>
          <p:cNvSpPr txBox="1"/>
          <p:nvPr/>
        </p:nvSpPr>
        <p:spPr>
          <a:xfrm>
            <a:off x="798241" y="7353239"/>
            <a:ext cx="3632200" cy="584775"/>
          </a:xfrm>
          <a:prstGeom prst="rect">
            <a:avLst/>
          </a:prstGeom>
          <a:noFill/>
        </p:spPr>
        <p:txBody>
          <a:bodyPr wrap="square" rtlCol="0">
            <a:spAutoFit/>
          </a:bodyPr>
          <a:lstStyle/>
          <a:p>
            <a:pPr algn="r"/>
            <a:r>
              <a:rPr kumimoji="1" lang="en-US" altLang="ja-JP" dirty="0" smtClean="0">
                <a:solidFill>
                  <a:schemeClr val="accent2"/>
                </a:solidFill>
                <a:effectLst>
                  <a:innerShdw blurRad="63500" dist="50800">
                    <a:prstClr val="black">
                      <a:alpha val="50000"/>
                    </a:prstClr>
                  </a:innerShdw>
                </a:effectLst>
                <a:latin typeface="+mj-lt"/>
              </a:rPr>
              <a:t>DATABASE</a:t>
            </a:r>
            <a:endParaRPr kumimoji="1" lang="ja-JP" altLang="en-US" dirty="0">
              <a:solidFill>
                <a:schemeClr val="accent2"/>
              </a:solidFill>
              <a:effectLst>
                <a:innerShdw blurRad="63500" dist="50800">
                  <a:prstClr val="black">
                    <a:alpha val="50000"/>
                  </a:prstClr>
                </a:innerShdw>
              </a:effectLst>
              <a:latin typeface="+mj-lt"/>
            </a:endParaRPr>
          </a:p>
        </p:txBody>
      </p:sp>
      <p:sp>
        <p:nvSpPr>
          <p:cNvPr id="134" name="テキスト ボックス 133"/>
          <p:cNvSpPr txBox="1"/>
          <p:nvPr/>
        </p:nvSpPr>
        <p:spPr>
          <a:xfrm>
            <a:off x="506141" y="7818674"/>
            <a:ext cx="3924300" cy="400110"/>
          </a:xfrm>
          <a:prstGeom prst="rect">
            <a:avLst/>
          </a:prstGeom>
          <a:noFill/>
        </p:spPr>
        <p:txBody>
          <a:bodyPr wrap="square" rtlCol="0">
            <a:spAutoFit/>
          </a:bodyPr>
          <a:lstStyle/>
          <a:p>
            <a:pPr algn="r"/>
            <a:r>
              <a:rPr lang="en-US" altLang="ja-JP" sz="2000" dirty="0">
                <a:solidFill>
                  <a:schemeClr val="accent2"/>
                </a:solidFill>
              </a:rPr>
              <a:t>Mea causae prompta diceret</a:t>
            </a:r>
            <a:endParaRPr kumimoji="1" lang="ja-JP" altLang="en-US" sz="2000" dirty="0">
              <a:solidFill>
                <a:schemeClr val="accent2"/>
              </a:solidFill>
            </a:endParaRPr>
          </a:p>
        </p:txBody>
      </p:sp>
      <p:pic>
        <p:nvPicPr>
          <p:cNvPr id="135" name="図 134"/>
          <p:cNvPicPr>
            <a:picLocks noChangeAspect="1"/>
          </p:cNvPicPr>
          <p:nvPr/>
        </p:nvPicPr>
        <p:blipFill>
          <a:blip r:embed="rId13" cstate="print">
            <a:extLst>
              <a:ext uri="{28A0092B-C50C-407E-A947-70E740481C1C}">
                <a14:useLocalDpi xmlns:a14="http://schemas.microsoft.com/office/drawing/2010/main" val="0"/>
              </a:ext>
            </a:extLst>
          </a:blip>
          <a:stretch>
            <a:fillRect/>
          </a:stretch>
        </p:blipFill>
        <p:spPr>
          <a:xfrm>
            <a:off x="4351180" y="7533405"/>
            <a:ext cx="806676" cy="545137"/>
          </a:xfrm>
          <a:prstGeom prst="rect">
            <a:avLst/>
          </a:prstGeom>
          <a:effectLst>
            <a:innerShdw blurRad="63500" dist="50800">
              <a:prstClr val="black">
                <a:alpha val="50000"/>
              </a:prstClr>
            </a:innerShdw>
          </a:effectLst>
        </p:spPr>
      </p:pic>
      <p:sp>
        <p:nvSpPr>
          <p:cNvPr id="137" name="テキスト ボックス 136"/>
          <p:cNvSpPr txBox="1"/>
          <p:nvPr/>
        </p:nvSpPr>
        <p:spPr>
          <a:xfrm>
            <a:off x="798241" y="8514019"/>
            <a:ext cx="3632200" cy="584775"/>
          </a:xfrm>
          <a:prstGeom prst="rect">
            <a:avLst/>
          </a:prstGeom>
          <a:noFill/>
        </p:spPr>
        <p:txBody>
          <a:bodyPr wrap="square" rtlCol="0">
            <a:spAutoFit/>
          </a:bodyPr>
          <a:lstStyle/>
          <a:p>
            <a:pPr algn="r"/>
            <a:r>
              <a:rPr kumimoji="1" lang="en-US" altLang="ja-JP" dirty="0" smtClean="0">
                <a:solidFill>
                  <a:schemeClr val="accent2"/>
                </a:solidFill>
                <a:effectLst>
                  <a:innerShdw blurRad="63500" dist="50800">
                    <a:prstClr val="black">
                      <a:alpha val="50000"/>
                    </a:prstClr>
                  </a:innerShdw>
                </a:effectLst>
                <a:latin typeface="+mj-lt"/>
              </a:rPr>
              <a:t>CLOUD SERVICE</a:t>
            </a:r>
            <a:endParaRPr kumimoji="1" lang="ja-JP" altLang="en-US" dirty="0">
              <a:solidFill>
                <a:schemeClr val="accent2"/>
              </a:solidFill>
              <a:effectLst>
                <a:innerShdw blurRad="63500" dist="50800">
                  <a:prstClr val="black">
                    <a:alpha val="50000"/>
                  </a:prstClr>
                </a:innerShdw>
              </a:effectLst>
              <a:latin typeface="+mj-lt"/>
            </a:endParaRPr>
          </a:p>
        </p:txBody>
      </p:sp>
      <p:sp>
        <p:nvSpPr>
          <p:cNvPr id="138" name="テキスト ボックス 137"/>
          <p:cNvSpPr txBox="1"/>
          <p:nvPr/>
        </p:nvSpPr>
        <p:spPr>
          <a:xfrm>
            <a:off x="506141" y="8979454"/>
            <a:ext cx="3924300" cy="400110"/>
          </a:xfrm>
          <a:prstGeom prst="rect">
            <a:avLst/>
          </a:prstGeom>
          <a:noFill/>
        </p:spPr>
        <p:txBody>
          <a:bodyPr wrap="square" rtlCol="0">
            <a:spAutoFit/>
          </a:bodyPr>
          <a:lstStyle/>
          <a:p>
            <a:pPr algn="r"/>
            <a:r>
              <a:rPr lang="en-US" altLang="ja-JP" sz="2000" dirty="0">
                <a:solidFill>
                  <a:schemeClr val="accent2"/>
                </a:solidFill>
              </a:rPr>
              <a:t>Justo abhorreant mnesarchum sed te</a:t>
            </a:r>
            <a:endParaRPr kumimoji="1" lang="ja-JP" altLang="en-US" sz="2000" dirty="0">
              <a:solidFill>
                <a:schemeClr val="accent2"/>
              </a:solidFill>
            </a:endParaRPr>
          </a:p>
        </p:txBody>
      </p:sp>
      <p:pic>
        <p:nvPicPr>
          <p:cNvPr id="139" name="図 138"/>
          <p:cNvPicPr>
            <a:picLocks noChangeAspect="1"/>
          </p:cNvPicPr>
          <p:nvPr/>
        </p:nvPicPr>
        <p:blipFill>
          <a:blip r:embed="rId14" cstate="print">
            <a:extLst>
              <a:ext uri="{28A0092B-C50C-407E-A947-70E740481C1C}">
                <a14:useLocalDpi xmlns:a14="http://schemas.microsoft.com/office/drawing/2010/main" val="0"/>
              </a:ext>
            </a:extLst>
          </a:blip>
          <a:stretch>
            <a:fillRect/>
          </a:stretch>
        </p:blipFill>
        <p:spPr>
          <a:xfrm>
            <a:off x="4351180" y="8694185"/>
            <a:ext cx="806676" cy="545137"/>
          </a:xfrm>
          <a:prstGeom prst="rect">
            <a:avLst/>
          </a:prstGeom>
          <a:effectLst>
            <a:innerShdw blurRad="63500" dist="50800">
              <a:prstClr val="black">
                <a:alpha val="50000"/>
              </a:prstClr>
            </a:innerShdw>
          </a:effectLst>
        </p:spPr>
      </p:pic>
      <p:cxnSp>
        <p:nvCxnSpPr>
          <p:cNvPr id="141" name="直線コネクタ 140"/>
          <p:cNvCxnSpPr>
            <a:stCxn id="53" idx="1"/>
            <a:endCxn id="13" idx="0"/>
          </p:cNvCxnSpPr>
          <p:nvPr/>
        </p:nvCxnSpPr>
        <p:spPr>
          <a:xfrm rot="10800000" flipV="1">
            <a:off x="9133799" y="3162854"/>
            <a:ext cx="3851725" cy="212754"/>
          </a:xfrm>
          <a:prstGeom prst="bentConnector2">
            <a:avLst/>
          </a:prstGeom>
          <a:ln w="38100">
            <a:solidFill>
              <a:srgbClr val="FFFFFF">
                <a:alpha val="50196"/>
              </a:srgbClr>
            </a:solidFill>
          </a:ln>
        </p:spPr>
        <p:style>
          <a:lnRef idx="1">
            <a:schemeClr val="accent1"/>
          </a:lnRef>
          <a:fillRef idx="0">
            <a:schemeClr val="accent1"/>
          </a:fillRef>
          <a:effectRef idx="0">
            <a:schemeClr val="accent1"/>
          </a:effectRef>
          <a:fontRef idx="minor">
            <a:schemeClr val="tx1"/>
          </a:fontRef>
        </p:style>
      </p:cxnSp>
      <p:cxnSp>
        <p:nvCxnSpPr>
          <p:cNvPr id="143" name="直線コネクタ 140"/>
          <p:cNvCxnSpPr>
            <a:stCxn id="78" idx="1"/>
            <a:endCxn id="14" idx="0"/>
          </p:cNvCxnSpPr>
          <p:nvPr/>
        </p:nvCxnSpPr>
        <p:spPr>
          <a:xfrm rot="10800000">
            <a:off x="10319445" y="3987114"/>
            <a:ext cx="2666079" cy="336520"/>
          </a:xfrm>
          <a:prstGeom prst="bentConnector4">
            <a:avLst>
              <a:gd name="adj1" fmla="val 22563"/>
              <a:gd name="adj2" fmla="val 89708"/>
            </a:avLst>
          </a:prstGeom>
          <a:ln w="38100">
            <a:solidFill>
              <a:srgbClr val="FFFFFF">
                <a:alpha val="50196"/>
              </a:srgbClr>
            </a:solidFill>
          </a:ln>
        </p:spPr>
        <p:style>
          <a:lnRef idx="1">
            <a:schemeClr val="accent1"/>
          </a:lnRef>
          <a:fillRef idx="0">
            <a:schemeClr val="accent1"/>
          </a:fillRef>
          <a:effectRef idx="0">
            <a:schemeClr val="accent1"/>
          </a:effectRef>
          <a:fontRef idx="minor">
            <a:schemeClr val="tx1"/>
          </a:fontRef>
        </p:style>
      </p:cxnSp>
      <p:cxnSp>
        <p:nvCxnSpPr>
          <p:cNvPr id="146" name="直線コネクタ 140"/>
          <p:cNvCxnSpPr>
            <a:stCxn id="82" idx="1"/>
            <a:endCxn id="15" idx="0"/>
          </p:cNvCxnSpPr>
          <p:nvPr/>
        </p:nvCxnSpPr>
        <p:spPr>
          <a:xfrm rot="10800000">
            <a:off x="11771877" y="4544038"/>
            <a:ext cx="1213646" cy="940376"/>
          </a:xfrm>
          <a:prstGeom prst="bentConnector3">
            <a:avLst>
              <a:gd name="adj1" fmla="val 50000"/>
            </a:avLst>
          </a:prstGeom>
          <a:ln w="38100">
            <a:solidFill>
              <a:srgbClr val="FFFFFF">
                <a:alpha val="50196"/>
              </a:srgbClr>
            </a:solidFill>
          </a:ln>
        </p:spPr>
        <p:style>
          <a:lnRef idx="1">
            <a:schemeClr val="accent1"/>
          </a:lnRef>
          <a:fillRef idx="0">
            <a:schemeClr val="accent1"/>
          </a:fillRef>
          <a:effectRef idx="0">
            <a:schemeClr val="accent1"/>
          </a:effectRef>
          <a:fontRef idx="minor">
            <a:schemeClr val="tx1"/>
          </a:fontRef>
        </p:style>
      </p:cxnSp>
      <p:cxnSp>
        <p:nvCxnSpPr>
          <p:cNvPr id="149" name="直線コネクタ 140"/>
          <p:cNvCxnSpPr>
            <a:stCxn id="74" idx="1"/>
            <a:endCxn id="23" idx="0"/>
          </p:cNvCxnSpPr>
          <p:nvPr/>
        </p:nvCxnSpPr>
        <p:spPr>
          <a:xfrm rot="10800000">
            <a:off x="11564261" y="6070838"/>
            <a:ext cx="1421263" cy="574357"/>
          </a:xfrm>
          <a:prstGeom prst="bentConnector3">
            <a:avLst>
              <a:gd name="adj1" fmla="val 44151"/>
            </a:avLst>
          </a:prstGeom>
          <a:ln w="38100">
            <a:solidFill>
              <a:srgbClr val="FFFFFF">
                <a:alpha val="50196"/>
              </a:srgbClr>
            </a:solidFill>
          </a:ln>
        </p:spPr>
        <p:style>
          <a:lnRef idx="1">
            <a:schemeClr val="accent1"/>
          </a:lnRef>
          <a:fillRef idx="0">
            <a:schemeClr val="accent1"/>
          </a:fillRef>
          <a:effectRef idx="0">
            <a:schemeClr val="accent1"/>
          </a:effectRef>
          <a:fontRef idx="minor">
            <a:schemeClr val="tx1"/>
          </a:fontRef>
        </p:style>
      </p:cxnSp>
      <p:cxnSp>
        <p:nvCxnSpPr>
          <p:cNvPr id="152" name="直線コネクタ 140"/>
          <p:cNvCxnSpPr>
            <a:stCxn id="86" idx="1"/>
            <a:endCxn id="24" idx="0"/>
          </p:cNvCxnSpPr>
          <p:nvPr/>
        </p:nvCxnSpPr>
        <p:spPr>
          <a:xfrm rot="10800000">
            <a:off x="11267479" y="7298636"/>
            <a:ext cx="1718044" cy="507338"/>
          </a:xfrm>
          <a:prstGeom prst="bentConnector3">
            <a:avLst>
              <a:gd name="adj1" fmla="val 50000"/>
            </a:avLst>
          </a:prstGeom>
          <a:ln w="38100">
            <a:solidFill>
              <a:srgbClr val="FFFFFF">
                <a:alpha val="50196"/>
              </a:srgbClr>
            </a:solidFill>
          </a:ln>
        </p:spPr>
        <p:style>
          <a:lnRef idx="1">
            <a:schemeClr val="accent1"/>
          </a:lnRef>
          <a:fillRef idx="0">
            <a:schemeClr val="accent1"/>
          </a:fillRef>
          <a:effectRef idx="0">
            <a:schemeClr val="accent1"/>
          </a:effectRef>
          <a:fontRef idx="minor">
            <a:schemeClr val="tx1"/>
          </a:fontRef>
        </p:style>
      </p:cxnSp>
      <p:cxnSp>
        <p:nvCxnSpPr>
          <p:cNvPr id="155" name="直線コネクタ 140"/>
          <p:cNvCxnSpPr>
            <a:stCxn id="90" idx="1"/>
            <a:endCxn id="25" idx="0"/>
          </p:cNvCxnSpPr>
          <p:nvPr/>
        </p:nvCxnSpPr>
        <p:spPr>
          <a:xfrm rot="10800000">
            <a:off x="10771917" y="8941668"/>
            <a:ext cx="2213607" cy="25087"/>
          </a:xfrm>
          <a:prstGeom prst="bentConnector4">
            <a:avLst>
              <a:gd name="adj1" fmla="val 63995"/>
              <a:gd name="adj2" fmla="val -9583"/>
            </a:avLst>
          </a:prstGeom>
          <a:ln w="38100">
            <a:solidFill>
              <a:srgbClr val="FFFFFF">
                <a:alpha val="50196"/>
              </a:srgbClr>
            </a:solidFill>
          </a:ln>
        </p:spPr>
        <p:style>
          <a:lnRef idx="1">
            <a:schemeClr val="accent1"/>
          </a:lnRef>
          <a:fillRef idx="0">
            <a:schemeClr val="accent1"/>
          </a:fillRef>
          <a:effectRef idx="0">
            <a:schemeClr val="accent1"/>
          </a:effectRef>
          <a:fontRef idx="minor">
            <a:schemeClr val="tx1"/>
          </a:fontRef>
        </p:style>
      </p:cxnSp>
      <p:cxnSp>
        <p:nvCxnSpPr>
          <p:cNvPr id="161" name="直線コネクタ 140"/>
          <p:cNvCxnSpPr>
            <a:stCxn id="139" idx="3"/>
            <a:endCxn id="19" idx="0"/>
          </p:cNvCxnSpPr>
          <p:nvPr/>
        </p:nvCxnSpPr>
        <p:spPr>
          <a:xfrm flipV="1">
            <a:off x="5157856" y="8635999"/>
            <a:ext cx="3969948" cy="330755"/>
          </a:xfrm>
          <a:prstGeom prst="bentConnector2">
            <a:avLst/>
          </a:prstGeom>
          <a:ln w="38100">
            <a:solidFill>
              <a:srgbClr val="FFFFFF">
                <a:alpha val="50196"/>
              </a:srgbClr>
            </a:solidFill>
          </a:ln>
        </p:spPr>
        <p:style>
          <a:lnRef idx="1">
            <a:schemeClr val="accent1"/>
          </a:lnRef>
          <a:fillRef idx="0">
            <a:schemeClr val="accent1"/>
          </a:fillRef>
          <a:effectRef idx="0">
            <a:schemeClr val="accent1"/>
          </a:effectRef>
          <a:fontRef idx="minor">
            <a:schemeClr val="tx1"/>
          </a:fontRef>
        </p:style>
      </p:cxnSp>
      <p:cxnSp>
        <p:nvCxnSpPr>
          <p:cNvPr id="164" name="直線コネクタ 140"/>
          <p:cNvCxnSpPr>
            <a:stCxn id="135" idx="3"/>
            <a:endCxn id="20" idx="0"/>
          </p:cNvCxnSpPr>
          <p:nvPr/>
        </p:nvCxnSpPr>
        <p:spPr>
          <a:xfrm>
            <a:off x="5157856" y="7805974"/>
            <a:ext cx="2948968" cy="55300"/>
          </a:xfrm>
          <a:prstGeom prst="bentConnector4">
            <a:avLst>
              <a:gd name="adj1" fmla="val 12993"/>
              <a:gd name="adj2" fmla="val 513382"/>
            </a:avLst>
          </a:prstGeom>
          <a:ln w="38100">
            <a:solidFill>
              <a:srgbClr val="FFFFFF">
                <a:alpha val="50196"/>
              </a:srgbClr>
            </a:solidFill>
          </a:ln>
        </p:spPr>
        <p:style>
          <a:lnRef idx="1">
            <a:schemeClr val="accent1"/>
          </a:lnRef>
          <a:fillRef idx="0">
            <a:schemeClr val="accent1"/>
          </a:fillRef>
          <a:effectRef idx="0">
            <a:schemeClr val="accent1"/>
          </a:effectRef>
          <a:fontRef idx="minor">
            <a:schemeClr val="tx1"/>
          </a:fontRef>
        </p:style>
      </p:cxnSp>
      <p:cxnSp>
        <p:nvCxnSpPr>
          <p:cNvPr id="167" name="直線コネクタ 140"/>
          <p:cNvCxnSpPr>
            <a:stCxn id="127" idx="3"/>
            <a:endCxn id="21" idx="0"/>
          </p:cNvCxnSpPr>
          <p:nvPr/>
        </p:nvCxnSpPr>
        <p:spPr>
          <a:xfrm>
            <a:off x="5157856" y="6645194"/>
            <a:ext cx="2261994" cy="407355"/>
          </a:xfrm>
          <a:prstGeom prst="bentConnector3">
            <a:avLst>
              <a:gd name="adj1" fmla="val 16925"/>
            </a:avLst>
          </a:prstGeom>
          <a:ln w="38100">
            <a:solidFill>
              <a:srgbClr val="FFFFFF">
                <a:alpha val="50196"/>
              </a:srgbClr>
            </a:solidFill>
          </a:ln>
        </p:spPr>
        <p:style>
          <a:lnRef idx="1">
            <a:schemeClr val="accent1"/>
          </a:lnRef>
          <a:fillRef idx="0">
            <a:schemeClr val="accent1"/>
          </a:fillRef>
          <a:effectRef idx="0">
            <a:schemeClr val="accent1"/>
          </a:effectRef>
          <a:fontRef idx="minor">
            <a:schemeClr val="tx1"/>
          </a:fontRef>
        </p:style>
      </p:cxnSp>
      <p:cxnSp>
        <p:nvCxnSpPr>
          <p:cNvPr id="170" name="直線コネクタ 140"/>
          <p:cNvCxnSpPr>
            <a:stCxn id="123" idx="3"/>
            <a:endCxn id="27" idx="0"/>
          </p:cNvCxnSpPr>
          <p:nvPr/>
        </p:nvCxnSpPr>
        <p:spPr>
          <a:xfrm>
            <a:off x="5157856" y="5484414"/>
            <a:ext cx="780304" cy="573723"/>
          </a:xfrm>
          <a:prstGeom prst="bentConnector3">
            <a:avLst>
              <a:gd name="adj1" fmla="val 50000"/>
            </a:avLst>
          </a:prstGeom>
          <a:ln w="38100">
            <a:solidFill>
              <a:srgbClr val="FFFFFF">
                <a:alpha val="50196"/>
              </a:srgbClr>
            </a:solidFill>
          </a:ln>
        </p:spPr>
        <p:style>
          <a:lnRef idx="1">
            <a:schemeClr val="accent1"/>
          </a:lnRef>
          <a:fillRef idx="0">
            <a:schemeClr val="accent1"/>
          </a:fillRef>
          <a:effectRef idx="0">
            <a:schemeClr val="accent1"/>
          </a:effectRef>
          <a:fontRef idx="minor">
            <a:schemeClr val="tx1"/>
          </a:fontRef>
        </p:style>
      </p:cxnSp>
      <p:cxnSp>
        <p:nvCxnSpPr>
          <p:cNvPr id="173" name="直線コネクタ 140"/>
          <p:cNvCxnSpPr>
            <a:stCxn id="131" idx="3"/>
            <a:endCxn id="28" idx="0"/>
          </p:cNvCxnSpPr>
          <p:nvPr/>
        </p:nvCxnSpPr>
        <p:spPr>
          <a:xfrm>
            <a:off x="5157856" y="4323634"/>
            <a:ext cx="1779764" cy="489771"/>
          </a:xfrm>
          <a:prstGeom prst="bentConnector3">
            <a:avLst>
              <a:gd name="adj1" fmla="val 22754"/>
            </a:avLst>
          </a:prstGeom>
          <a:ln w="38100">
            <a:solidFill>
              <a:srgbClr val="FFFFFF">
                <a:alpha val="50196"/>
              </a:srgbClr>
            </a:solidFill>
          </a:ln>
        </p:spPr>
        <p:style>
          <a:lnRef idx="1">
            <a:schemeClr val="accent1"/>
          </a:lnRef>
          <a:fillRef idx="0">
            <a:schemeClr val="accent1"/>
          </a:fillRef>
          <a:effectRef idx="0">
            <a:schemeClr val="accent1"/>
          </a:effectRef>
          <a:fontRef idx="minor">
            <a:schemeClr val="tx1"/>
          </a:fontRef>
        </p:style>
      </p:cxnSp>
      <p:cxnSp>
        <p:nvCxnSpPr>
          <p:cNvPr id="176" name="直線コネクタ 140"/>
          <p:cNvCxnSpPr>
            <a:stCxn id="96" idx="3"/>
            <a:endCxn id="29" idx="0"/>
          </p:cNvCxnSpPr>
          <p:nvPr/>
        </p:nvCxnSpPr>
        <p:spPr>
          <a:xfrm>
            <a:off x="5157856" y="3162854"/>
            <a:ext cx="2915291" cy="1082114"/>
          </a:xfrm>
          <a:prstGeom prst="bentConnector2">
            <a:avLst/>
          </a:prstGeom>
          <a:ln w="38100">
            <a:solidFill>
              <a:srgbClr val="FFFFFF">
                <a:alpha val="50196"/>
              </a:srgb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66579519"/>
      </p:ext>
    </p:extLst>
  </p:cSld>
  <p:clrMapOvr>
    <a:masterClrMapping/>
  </p:clrMapOvr>
  <mc:AlternateContent xmlns:mc="http://schemas.openxmlformats.org/markup-compatibility/2006" xmlns:p14="http://schemas.microsoft.com/office/powerpoint/2010/main">
    <mc:Choice Requires="p14">
      <p:transition spd="slow" p14:dur="800" advTm="26380">
        <p14:flythrough/>
      </p:transition>
    </mc:Choice>
    <mc:Fallback xmlns="">
      <p:transition spd="slow" advTm="2638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p:cTn id="7" dur="500" fill="hold"/>
                                        <p:tgtEl>
                                          <p:spTgt spid="11"/>
                                        </p:tgtEl>
                                        <p:attrNameLst>
                                          <p:attrName>ppt_w</p:attrName>
                                        </p:attrNameLst>
                                      </p:cBhvr>
                                      <p:tavLst>
                                        <p:tav tm="0">
                                          <p:val>
                                            <p:fltVal val="0"/>
                                          </p:val>
                                        </p:tav>
                                        <p:tav tm="100000">
                                          <p:val>
                                            <p:strVal val="#ppt_w"/>
                                          </p:val>
                                        </p:tav>
                                      </p:tavLst>
                                    </p:anim>
                                    <p:anim calcmode="lin" valueType="num">
                                      <p:cBhvr>
                                        <p:cTn id="8" dur="500" fill="hold"/>
                                        <p:tgtEl>
                                          <p:spTgt spid="11"/>
                                        </p:tgtEl>
                                        <p:attrNameLst>
                                          <p:attrName>ppt_h</p:attrName>
                                        </p:attrNameLst>
                                      </p:cBhvr>
                                      <p:tavLst>
                                        <p:tav tm="0">
                                          <p:val>
                                            <p:fltVal val="0"/>
                                          </p:val>
                                        </p:tav>
                                        <p:tav tm="100000">
                                          <p:val>
                                            <p:strVal val="#ppt_h"/>
                                          </p:val>
                                        </p:tav>
                                      </p:tavLst>
                                    </p:anim>
                                    <p:animEffect transition="in" filter="fade">
                                      <p:cBhvr>
                                        <p:cTn id="9" dur="500"/>
                                        <p:tgtEl>
                                          <p:spTgt spid="11"/>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117"/>
                                        </p:tgtEl>
                                        <p:attrNameLst>
                                          <p:attrName>style.visibility</p:attrName>
                                        </p:attrNameLst>
                                      </p:cBhvr>
                                      <p:to>
                                        <p:strVal val="visible"/>
                                      </p:to>
                                    </p:set>
                                    <p:anim calcmode="lin" valueType="num">
                                      <p:cBhvr>
                                        <p:cTn id="13" dur="500" fill="hold"/>
                                        <p:tgtEl>
                                          <p:spTgt spid="117"/>
                                        </p:tgtEl>
                                        <p:attrNameLst>
                                          <p:attrName>ppt_w</p:attrName>
                                        </p:attrNameLst>
                                      </p:cBhvr>
                                      <p:tavLst>
                                        <p:tav tm="0">
                                          <p:val>
                                            <p:fltVal val="0"/>
                                          </p:val>
                                        </p:tav>
                                        <p:tav tm="100000">
                                          <p:val>
                                            <p:strVal val="#ppt_w"/>
                                          </p:val>
                                        </p:tav>
                                      </p:tavLst>
                                    </p:anim>
                                    <p:anim calcmode="lin" valueType="num">
                                      <p:cBhvr>
                                        <p:cTn id="14" dur="500" fill="hold"/>
                                        <p:tgtEl>
                                          <p:spTgt spid="117"/>
                                        </p:tgtEl>
                                        <p:attrNameLst>
                                          <p:attrName>ppt_h</p:attrName>
                                        </p:attrNameLst>
                                      </p:cBhvr>
                                      <p:tavLst>
                                        <p:tav tm="0">
                                          <p:val>
                                            <p:fltVal val="0"/>
                                          </p:val>
                                        </p:tav>
                                        <p:tav tm="100000">
                                          <p:val>
                                            <p:strVal val="#ppt_h"/>
                                          </p:val>
                                        </p:tav>
                                      </p:tavLst>
                                    </p:anim>
                                    <p:animEffect transition="in" filter="fade">
                                      <p:cBhvr>
                                        <p:cTn id="15" dur="500"/>
                                        <p:tgtEl>
                                          <p:spTgt spid="117"/>
                                        </p:tgtEl>
                                      </p:cBhvr>
                                    </p:animEffect>
                                  </p:childTnLst>
                                </p:cTn>
                              </p:par>
                            </p:childTnLst>
                          </p:cTn>
                        </p:par>
                        <p:par>
                          <p:cTn id="16" fill="hold">
                            <p:stCondLst>
                              <p:cond delay="1000"/>
                            </p:stCondLst>
                            <p:childTnLst>
                              <p:par>
                                <p:cTn id="17" presetID="53" presetClass="entr" presetSubtype="16" fill="hold" grpId="0" nodeType="afterEffect">
                                  <p:stCondLst>
                                    <p:cond delay="0"/>
                                  </p:stCondLst>
                                  <p:childTnLst>
                                    <p:set>
                                      <p:cBhvr>
                                        <p:cTn id="18" dur="1" fill="hold">
                                          <p:stCondLst>
                                            <p:cond delay="0"/>
                                          </p:stCondLst>
                                        </p:cTn>
                                        <p:tgtEl>
                                          <p:spTgt spid="118"/>
                                        </p:tgtEl>
                                        <p:attrNameLst>
                                          <p:attrName>style.visibility</p:attrName>
                                        </p:attrNameLst>
                                      </p:cBhvr>
                                      <p:to>
                                        <p:strVal val="visible"/>
                                      </p:to>
                                    </p:set>
                                    <p:anim calcmode="lin" valueType="num">
                                      <p:cBhvr>
                                        <p:cTn id="19" dur="500" fill="hold"/>
                                        <p:tgtEl>
                                          <p:spTgt spid="118"/>
                                        </p:tgtEl>
                                        <p:attrNameLst>
                                          <p:attrName>ppt_w</p:attrName>
                                        </p:attrNameLst>
                                      </p:cBhvr>
                                      <p:tavLst>
                                        <p:tav tm="0">
                                          <p:val>
                                            <p:fltVal val="0"/>
                                          </p:val>
                                        </p:tav>
                                        <p:tav tm="100000">
                                          <p:val>
                                            <p:strVal val="#ppt_w"/>
                                          </p:val>
                                        </p:tav>
                                      </p:tavLst>
                                    </p:anim>
                                    <p:anim calcmode="lin" valueType="num">
                                      <p:cBhvr>
                                        <p:cTn id="20" dur="500" fill="hold"/>
                                        <p:tgtEl>
                                          <p:spTgt spid="118"/>
                                        </p:tgtEl>
                                        <p:attrNameLst>
                                          <p:attrName>ppt_h</p:attrName>
                                        </p:attrNameLst>
                                      </p:cBhvr>
                                      <p:tavLst>
                                        <p:tav tm="0">
                                          <p:val>
                                            <p:fltVal val="0"/>
                                          </p:val>
                                        </p:tav>
                                        <p:tav tm="100000">
                                          <p:val>
                                            <p:strVal val="#ppt_h"/>
                                          </p:val>
                                        </p:tav>
                                      </p:tavLst>
                                    </p:anim>
                                    <p:animEffect transition="in" filter="fade">
                                      <p:cBhvr>
                                        <p:cTn id="21" dur="500"/>
                                        <p:tgtEl>
                                          <p:spTgt spid="118"/>
                                        </p:tgtEl>
                                      </p:cBhvr>
                                    </p:animEffect>
                                  </p:childTnLst>
                                </p:cTn>
                              </p:par>
                            </p:childTnLst>
                          </p:cTn>
                        </p:par>
                        <p:par>
                          <p:cTn id="22" fill="hold">
                            <p:stCondLst>
                              <p:cond delay="1500"/>
                            </p:stCondLst>
                            <p:childTnLst>
                              <p:par>
                                <p:cTn id="23" presetID="22" presetClass="entr" presetSubtype="4" fill="hold" grpId="0" nodeType="afterEffect">
                                  <p:stCondLst>
                                    <p:cond delay="0"/>
                                  </p:stCondLst>
                                  <p:childTnLst>
                                    <p:set>
                                      <p:cBhvr>
                                        <p:cTn id="24" dur="1" fill="hold">
                                          <p:stCondLst>
                                            <p:cond delay="0"/>
                                          </p:stCondLst>
                                        </p:cTn>
                                        <p:tgtEl>
                                          <p:spTgt spid="32"/>
                                        </p:tgtEl>
                                        <p:attrNameLst>
                                          <p:attrName>style.visibility</p:attrName>
                                        </p:attrNameLst>
                                      </p:cBhvr>
                                      <p:to>
                                        <p:strVal val="visible"/>
                                      </p:to>
                                    </p:set>
                                    <p:animEffect transition="in" filter="wipe(down)">
                                      <p:cBhvr>
                                        <p:cTn id="25" dur="500"/>
                                        <p:tgtEl>
                                          <p:spTgt spid="32"/>
                                        </p:tgtEl>
                                      </p:cBhvr>
                                    </p:animEffect>
                                  </p:childTnLst>
                                </p:cTn>
                              </p:par>
                              <p:par>
                                <p:cTn id="26" presetID="22" presetClass="entr" presetSubtype="4" fill="hold" grpId="0" nodeType="withEffect">
                                  <p:stCondLst>
                                    <p:cond delay="0"/>
                                  </p:stCondLst>
                                  <p:childTnLst>
                                    <p:set>
                                      <p:cBhvr>
                                        <p:cTn id="27" dur="1" fill="hold">
                                          <p:stCondLst>
                                            <p:cond delay="0"/>
                                          </p:stCondLst>
                                        </p:cTn>
                                        <p:tgtEl>
                                          <p:spTgt spid="13"/>
                                        </p:tgtEl>
                                        <p:attrNameLst>
                                          <p:attrName>style.visibility</p:attrName>
                                        </p:attrNameLst>
                                      </p:cBhvr>
                                      <p:to>
                                        <p:strVal val="visible"/>
                                      </p:to>
                                    </p:set>
                                    <p:animEffect transition="in" filter="wipe(down)">
                                      <p:cBhvr>
                                        <p:cTn id="28" dur="500"/>
                                        <p:tgtEl>
                                          <p:spTgt spid="13"/>
                                        </p:tgtEl>
                                      </p:cBhvr>
                                    </p:animEffect>
                                  </p:childTnLst>
                                </p:cTn>
                              </p:par>
                            </p:childTnLst>
                          </p:cTn>
                        </p:par>
                        <p:par>
                          <p:cTn id="29" fill="hold">
                            <p:stCondLst>
                              <p:cond delay="2000"/>
                            </p:stCondLst>
                            <p:childTnLst>
                              <p:par>
                                <p:cTn id="30" presetID="22" presetClass="entr" presetSubtype="8" fill="hold" nodeType="afterEffect">
                                  <p:stCondLst>
                                    <p:cond delay="0"/>
                                  </p:stCondLst>
                                  <p:childTnLst>
                                    <p:set>
                                      <p:cBhvr>
                                        <p:cTn id="31" dur="1" fill="hold">
                                          <p:stCondLst>
                                            <p:cond delay="0"/>
                                          </p:stCondLst>
                                        </p:cTn>
                                        <p:tgtEl>
                                          <p:spTgt spid="141"/>
                                        </p:tgtEl>
                                        <p:attrNameLst>
                                          <p:attrName>style.visibility</p:attrName>
                                        </p:attrNameLst>
                                      </p:cBhvr>
                                      <p:to>
                                        <p:strVal val="visible"/>
                                      </p:to>
                                    </p:set>
                                    <p:animEffect transition="in" filter="wipe(left)">
                                      <p:cBhvr>
                                        <p:cTn id="32" dur="500"/>
                                        <p:tgtEl>
                                          <p:spTgt spid="141"/>
                                        </p:tgtEl>
                                      </p:cBhvr>
                                    </p:animEffect>
                                  </p:childTnLst>
                                </p:cTn>
                              </p:par>
                              <p:par>
                                <p:cTn id="33" presetID="53" presetClass="entr" presetSubtype="16" fill="hold" nodeType="withEffect">
                                  <p:stCondLst>
                                    <p:cond delay="0"/>
                                  </p:stCondLst>
                                  <p:childTnLst>
                                    <p:set>
                                      <p:cBhvr>
                                        <p:cTn id="34" dur="1" fill="hold">
                                          <p:stCondLst>
                                            <p:cond delay="0"/>
                                          </p:stCondLst>
                                        </p:cTn>
                                        <p:tgtEl>
                                          <p:spTgt spid="53"/>
                                        </p:tgtEl>
                                        <p:attrNameLst>
                                          <p:attrName>style.visibility</p:attrName>
                                        </p:attrNameLst>
                                      </p:cBhvr>
                                      <p:to>
                                        <p:strVal val="visible"/>
                                      </p:to>
                                    </p:set>
                                    <p:anim calcmode="lin" valueType="num">
                                      <p:cBhvr>
                                        <p:cTn id="35" dur="500" fill="hold"/>
                                        <p:tgtEl>
                                          <p:spTgt spid="53"/>
                                        </p:tgtEl>
                                        <p:attrNameLst>
                                          <p:attrName>ppt_w</p:attrName>
                                        </p:attrNameLst>
                                      </p:cBhvr>
                                      <p:tavLst>
                                        <p:tav tm="0">
                                          <p:val>
                                            <p:fltVal val="0"/>
                                          </p:val>
                                        </p:tav>
                                        <p:tav tm="100000">
                                          <p:val>
                                            <p:strVal val="#ppt_w"/>
                                          </p:val>
                                        </p:tav>
                                      </p:tavLst>
                                    </p:anim>
                                    <p:anim calcmode="lin" valueType="num">
                                      <p:cBhvr>
                                        <p:cTn id="36" dur="500" fill="hold"/>
                                        <p:tgtEl>
                                          <p:spTgt spid="53"/>
                                        </p:tgtEl>
                                        <p:attrNameLst>
                                          <p:attrName>ppt_h</p:attrName>
                                        </p:attrNameLst>
                                      </p:cBhvr>
                                      <p:tavLst>
                                        <p:tav tm="0">
                                          <p:val>
                                            <p:fltVal val="0"/>
                                          </p:val>
                                        </p:tav>
                                        <p:tav tm="100000">
                                          <p:val>
                                            <p:strVal val="#ppt_h"/>
                                          </p:val>
                                        </p:tav>
                                      </p:tavLst>
                                    </p:anim>
                                    <p:animEffect transition="in" filter="fade">
                                      <p:cBhvr>
                                        <p:cTn id="37" dur="500"/>
                                        <p:tgtEl>
                                          <p:spTgt spid="53"/>
                                        </p:tgtEl>
                                      </p:cBhvr>
                                    </p:animEffect>
                                  </p:childTnLst>
                                </p:cTn>
                              </p:par>
                            </p:childTnLst>
                          </p:cTn>
                        </p:par>
                        <p:par>
                          <p:cTn id="38" fill="hold">
                            <p:stCondLst>
                              <p:cond delay="2500"/>
                            </p:stCondLst>
                            <p:childTnLst>
                              <p:par>
                                <p:cTn id="39" presetID="14" presetClass="entr" presetSubtype="10" fill="hold" grpId="0" nodeType="afterEffect">
                                  <p:stCondLst>
                                    <p:cond delay="0"/>
                                  </p:stCondLst>
                                  <p:iterate type="lt">
                                    <p:tmPct val="5000"/>
                                  </p:iterate>
                                  <p:childTnLst>
                                    <p:set>
                                      <p:cBhvr>
                                        <p:cTn id="40" dur="1" fill="hold">
                                          <p:stCondLst>
                                            <p:cond delay="0"/>
                                          </p:stCondLst>
                                        </p:cTn>
                                        <p:tgtEl>
                                          <p:spTgt spid="30"/>
                                        </p:tgtEl>
                                        <p:attrNameLst>
                                          <p:attrName>style.visibility</p:attrName>
                                        </p:attrNameLst>
                                      </p:cBhvr>
                                      <p:to>
                                        <p:strVal val="visible"/>
                                      </p:to>
                                    </p:set>
                                    <p:animEffect transition="in" filter="randombar(horizontal)">
                                      <p:cBhvr>
                                        <p:cTn id="41" dur="500"/>
                                        <p:tgtEl>
                                          <p:spTgt spid="30"/>
                                        </p:tgtEl>
                                      </p:cBhvr>
                                    </p:animEffect>
                                  </p:childTnLst>
                                </p:cTn>
                              </p:par>
                              <p:par>
                                <p:cTn id="42" presetID="10" presetClass="entr" presetSubtype="0" fill="hold" grpId="0" nodeType="withEffect">
                                  <p:stCondLst>
                                    <p:cond delay="250"/>
                                  </p:stCondLst>
                                  <p:childTnLst>
                                    <p:set>
                                      <p:cBhvr>
                                        <p:cTn id="43" dur="1" fill="hold">
                                          <p:stCondLst>
                                            <p:cond delay="0"/>
                                          </p:stCondLst>
                                        </p:cTn>
                                        <p:tgtEl>
                                          <p:spTgt spid="31"/>
                                        </p:tgtEl>
                                        <p:attrNameLst>
                                          <p:attrName>style.visibility</p:attrName>
                                        </p:attrNameLst>
                                      </p:cBhvr>
                                      <p:to>
                                        <p:strVal val="visible"/>
                                      </p:to>
                                    </p:set>
                                    <p:animEffect transition="in" filter="fade">
                                      <p:cBhvr>
                                        <p:cTn id="44" dur="500"/>
                                        <p:tgtEl>
                                          <p:spTgt spid="31"/>
                                        </p:tgtEl>
                                      </p:cBhvr>
                                    </p:animEffect>
                                  </p:childTnLst>
                                </p:cTn>
                              </p:par>
                            </p:childTnLst>
                          </p:cTn>
                        </p:par>
                        <p:par>
                          <p:cTn id="45" fill="hold">
                            <p:stCondLst>
                              <p:cond delay="3250"/>
                            </p:stCondLst>
                            <p:childTnLst>
                              <p:par>
                                <p:cTn id="46" presetID="22" presetClass="entr" presetSubtype="4" fill="hold" grpId="0" nodeType="afterEffect">
                                  <p:stCondLst>
                                    <p:cond delay="0"/>
                                  </p:stCondLst>
                                  <p:childTnLst>
                                    <p:set>
                                      <p:cBhvr>
                                        <p:cTn id="47" dur="1" fill="hold">
                                          <p:stCondLst>
                                            <p:cond delay="0"/>
                                          </p:stCondLst>
                                        </p:cTn>
                                        <p:tgtEl>
                                          <p:spTgt spid="33"/>
                                        </p:tgtEl>
                                        <p:attrNameLst>
                                          <p:attrName>style.visibility</p:attrName>
                                        </p:attrNameLst>
                                      </p:cBhvr>
                                      <p:to>
                                        <p:strVal val="visible"/>
                                      </p:to>
                                    </p:set>
                                    <p:animEffect transition="in" filter="wipe(down)">
                                      <p:cBhvr>
                                        <p:cTn id="48" dur="500"/>
                                        <p:tgtEl>
                                          <p:spTgt spid="33"/>
                                        </p:tgtEl>
                                      </p:cBhvr>
                                    </p:animEffect>
                                  </p:childTnLst>
                                </p:cTn>
                              </p:par>
                              <p:par>
                                <p:cTn id="49" presetID="22" presetClass="entr" presetSubtype="4" fill="hold" grpId="0" nodeType="withEffect">
                                  <p:stCondLst>
                                    <p:cond delay="0"/>
                                  </p:stCondLst>
                                  <p:childTnLst>
                                    <p:set>
                                      <p:cBhvr>
                                        <p:cTn id="50" dur="1" fill="hold">
                                          <p:stCondLst>
                                            <p:cond delay="0"/>
                                          </p:stCondLst>
                                        </p:cTn>
                                        <p:tgtEl>
                                          <p:spTgt spid="14"/>
                                        </p:tgtEl>
                                        <p:attrNameLst>
                                          <p:attrName>style.visibility</p:attrName>
                                        </p:attrNameLst>
                                      </p:cBhvr>
                                      <p:to>
                                        <p:strVal val="visible"/>
                                      </p:to>
                                    </p:set>
                                    <p:animEffect transition="in" filter="wipe(down)">
                                      <p:cBhvr>
                                        <p:cTn id="51" dur="500"/>
                                        <p:tgtEl>
                                          <p:spTgt spid="14"/>
                                        </p:tgtEl>
                                      </p:cBhvr>
                                    </p:animEffect>
                                  </p:childTnLst>
                                </p:cTn>
                              </p:par>
                            </p:childTnLst>
                          </p:cTn>
                        </p:par>
                        <p:par>
                          <p:cTn id="52" fill="hold">
                            <p:stCondLst>
                              <p:cond delay="3750"/>
                            </p:stCondLst>
                            <p:childTnLst>
                              <p:par>
                                <p:cTn id="53" presetID="22" presetClass="entr" presetSubtype="8" fill="hold" nodeType="afterEffect">
                                  <p:stCondLst>
                                    <p:cond delay="0"/>
                                  </p:stCondLst>
                                  <p:childTnLst>
                                    <p:set>
                                      <p:cBhvr>
                                        <p:cTn id="54" dur="1" fill="hold">
                                          <p:stCondLst>
                                            <p:cond delay="0"/>
                                          </p:stCondLst>
                                        </p:cTn>
                                        <p:tgtEl>
                                          <p:spTgt spid="143"/>
                                        </p:tgtEl>
                                        <p:attrNameLst>
                                          <p:attrName>style.visibility</p:attrName>
                                        </p:attrNameLst>
                                      </p:cBhvr>
                                      <p:to>
                                        <p:strVal val="visible"/>
                                      </p:to>
                                    </p:set>
                                    <p:animEffect transition="in" filter="wipe(left)">
                                      <p:cBhvr>
                                        <p:cTn id="55" dur="500"/>
                                        <p:tgtEl>
                                          <p:spTgt spid="143"/>
                                        </p:tgtEl>
                                      </p:cBhvr>
                                    </p:animEffect>
                                  </p:childTnLst>
                                </p:cTn>
                              </p:par>
                              <p:par>
                                <p:cTn id="56" presetID="53" presetClass="entr" presetSubtype="16" fill="hold" nodeType="withEffect">
                                  <p:stCondLst>
                                    <p:cond delay="0"/>
                                  </p:stCondLst>
                                  <p:childTnLst>
                                    <p:set>
                                      <p:cBhvr>
                                        <p:cTn id="57" dur="1" fill="hold">
                                          <p:stCondLst>
                                            <p:cond delay="0"/>
                                          </p:stCondLst>
                                        </p:cTn>
                                        <p:tgtEl>
                                          <p:spTgt spid="78"/>
                                        </p:tgtEl>
                                        <p:attrNameLst>
                                          <p:attrName>style.visibility</p:attrName>
                                        </p:attrNameLst>
                                      </p:cBhvr>
                                      <p:to>
                                        <p:strVal val="visible"/>
                                      </p:to>
                                    </p:set>
                                    <p:anim calcmode="lin" valueType="num">
                                      <p:cBhvr>
                                        <p:cTn id="58" dur="500" fill="hold"/>
                                        <p:tgtEl>
                                          <p:spTgt spid="78"/>
                                        </p:tgtEl>
                                        <p:attrNameLst>
                                          <p:attrName>ppt_w</p:attrName>
                                        </p:attrNameLst>
                                      </p:cBhvr>
                                      <p:tavLst>
                                        <p:tav tm="0">
                                          <p:val>
                                            <p:fltVal val="0"/>
                                          </p:val>
                                        </p:tav>
                                        <p:tav tm="100000">
                                          <p:val>
                                            <p:strVal val="#ppt_w"/>
                                          </p:val>
                                        </p:tav>
                                      </p:tavLst>
                                    </p:anim>
                                    <p:anim calcmode="lin" valueType="num">
                                      <p:cBhvr>
                                        <p:cTn id="59" dur="500" fill="hold"/>
                                        <p:tgtEl>
                                          <p:spTgt spid="78"/>
                                        </p:tgtEl>
                                        <p:attrNameLst>
                                          <p:attrName>ppt_h</p:attrName>
                                        </p:attrNameLst>
                                      </p:cBhvr>
                                      <p:tavLst>
                                        <p:tav tm="0">
                                          <p:val>
                                            <p:fltVal val="0"/>
                                          </p:val>
                                        </p:tav>
                                        <p:tav tm="100000">
                                          <p:val>
                                            <p:strVal val="#ppt_h"/>
                                          </p:val>
                                        </p:tav>
                                      </p:tavLst>
                                    </p:anim>
                                    <p:animEffect transition="in" filter="fade">
                                      <p:cBhvr>
                                        <p:cTn id="60" dur="500"/>
                                        <p:tgtEl>
                                          <p:spTgt spid="78"/>
                                        </p:tgtEl>
                                      </p:cBhvr>
                                    </p:animEffect>
                                  </p:childTnLst>
                                </p:cTn>
                              </p:par>
                            </p:childTnLst>
                          </p:cTn>
                        </p:par>
                        <p:par>
                          <p:cTn id="61" fill="hold">
                            <p:stCondLst>
                              <p:cond delay="4250"/>
                            </p:stCondLst>
                            <p:childTnLst>
                              <p:par>
                                <p:cTn id="62" presetID="14" presetClass="entr" presetSubtype="10" fill="hold" grpId="0" nodeType="afterEffect">
                                  <p:stCondLst>
                                    <p:cond delay="0"/>
                                  </p:stCondLst>
                                  <p:iterate type="lt">
                                    <p:tmPct val="5000"/>
                                  </p:iterate>
                                  <p:childTnLst>
                                    <p:set>
                                      <p:cBhvr>
                                        <p:cTn id="63" dur="1" fill="hold">
                                          <p:stCondLst>
                                            <p:cond delay="0"/>
                                          </p:stCondLst>
                                        </p:cTn>
                                        <p:tgtEl>
                                          <p:spTgt spid="76"/>
                                        </p:tgtEl>
                                        <p:attrNameLst>
                                          <p:attrName>style.visibility</p:attrName>
                                        </p:attrNameLst>
                                      </p:cBhvr>
                                      <p:to>
                                        <p:strVal val="visible"/>
                                      </p:to>
                                    </p:set>
                                    <p:animEffect transition="in" filter="randombar(horizontal)">
                                      <p:cBhvr>
                                        <p:cTn id="64" dur="500"/>
                                        <p:tgtEl>
                                          <p:spTgt spid="76"/>
                                        </p:tgtEl>
                                      </p:cBhvr>
                                    </p:animEffect>
                                  </p:childTnLst>
                                </p:cTn>
                              </p:par>
                              <p:par>
                                <p:cTn id="65" presetID="10" presetClass="entr" presetSubtype="0" fill="hold" grpId="0" nodeType="withEffect">
                                  <p:stCondLst>
                                    <p:cond delay="250"/>
                                  </p:stCondLst>
                                  <p:childTnLst>
                                    <p:set>
                                      <p:cBhvr>
                                        <p:cTn id="66" dur="1" fill="hold">
                                          <p:stCondLst>
                                            <p:cond delay="0"/>
                                          </p:stCondLst>
                                        </p:cTn>
                                        <p:tgtEl>
                                          <p:spTgt spid="77"/>
                                        </p:tgtEl>
                                        <p:attrNameLst>
                                          <p:attrName>style.visibility</p:attrName>
                                        </p:attrNameLst>
                                      </p:cBhvr>
                                      <p:to>
                                        <p:strVal val="visible"/>
                                      </p:to>
                                    </p:set>
                                    <p:animEffect transition="in" filter="fade">
                                      <p:cBhvr>
                                        <p:cTn id="67" dur="500"/>
                                        <p:tgtEl>
                                          <p:spTgt spid="77"/>
                                        </p:tgtEl>
                                      </p:cBhvr>
                                    </p:animEffect>
                                  </p:childTnLst>
                                </p:cTn>
                              </p:par>
                            </p:childTnLst>
                          </p:cTn>
                        </p:par>
                        <p:par>
                          <p:cTn id="68" fill="hold">
                            <p:stCondLst>
                              <p:cond delay="5000"/>
                            </p:stCondLst>
                            <p:childTnLst>
                              <p:par>
                                <p:cTn id="69" presetID="22" presetClass="entr" presetSubtype="8" fill="hold" grpId="0" nodeType="afterEffect">
                                  <p:stCondLst>
                                    <p:cond delay="0"/>
                                  </p:stCondLst>
                                  <p:childTnLst>
                                    <p:set>
                                      <p:cBhvr>
                                        <p:cTn id="70" dur="1" fill="hold">
                                          <p:stCondLst>
                                            <p:cond delay="0"/>
                                          </p:stCondLst>
                                        </p:cTn>
                                        <p:tgtEl>
                                          <p:spTgt spid="36"/>
                                        </p:tgtEl>
                                        <p:attrNameLst>
                                          <p:attrName>style.visibility</p:attrName>
                                        </p:attrNameLst>
                                      </p:cBhvr>
                                      <p:to>
                                        <p:strVal val="visible"/>
                                      </p:to>
                                    </p:set>
                                    <p:animEffect transition="in" filter="wipe(left)">
                                      <p:cBhvr>
                                        <p:cTn id="71" dur="500"/>
                                        <p:tgtEl>
                                          <p:spTgt spid="36"/>
                                        </p:tgtEl>
                                      </p:cBhvr>
                                    </p:animEffect>
                                  </p:childTnLst>
                                </p:cTn>
                              </p:par>
                              <p:par>
                                <p:cTn id="72" presetID="22" presetClass="entr" presetSubtype="8" fill="hold" grpId="0" nodeType="withEffect">
                                  <p:stCondLst>
                                    <p:cond delay="0"/>
                                  </p:stCondLst>
                                  <p:childTnLst>
                                    <p:set>
                                      <p:cBhvr>
                                        <p:cTn id="73" dur="1" fill="hold">
                                          <p:stCondLst>
                                            <p:cond delay="0"/>
                                          </p:stCondLst>
                                        </p:cTn>
                                        <p:tgtEl>
                                          <p:spTgt spid="15"/>
                                        </p:tgtEl>
                                        <p:attrNameLst>
                                          <p:attrName>style.visibility</p:attrName>
                                        </p:attrNameLst>
                                      </p:cBhvr>
                                      <p:to>
                                        <p:strVal val="visible"/>
                                      </p:to>
                                    </p:set>
                                    <p:animEffect transition="in" filter="wipe(left)">
                                      <p:cBhvr>
                                        <p:cTn id="74" dur="500"/>
                                        <p:tgtEl>
                                          <p:spTgt spid="15"/>
                                        </p:tgtEl>
                                      </p:cBhvr>
                                    </p:animEffect>
                                  </p:childTnLst>
                                </p:cTn>
                              </p:par>
                            </p:childTnLst>
                          </p:cTn>
                        </p:par>
                        <p:par>
                          <p:cTn id="75" fill="hold">
                            <p:stCondLst>
                              <p:cond delay="5500"/>
                            </p:stCondLst>
                            <p:childTnLst>
                              <p:par>
                                <p:cTn id="76" presetID="22" presetClass="entr" presetSubtype="8" fill="hold" nodeType="afterEffect">
                                  <p:stCondLst>
                                    <p:cond delay="0"/>
                                  </p:stCondLst>
                                  <p:childTnLst>
                                    <p:set>
                                      <p:cBhvr>
                                        <p:cTn id="77" dur="1" fill="hold">
                                          <p:stCondLst>
                                            <p:cond delay="0"/>
                                          </p:stCondLst>
                                        </p:cTn>
                                        <p:tgtEl>
                                          <p:spTgt spid="146"/>
                                        </p:tgtEl>
                                        <p:attrNameLst>
                                          <p:attrName>style.visibility</p:attrName>
                                        </p:attrNameLst>
                                      </p:cBhvr>
                                      <p:to>
                                        <p:strVal val="visible"/>
                                      </p:to>
                                    </p:set>
                                    <p:animEffect transition="in" filter="wipe(left)">
                                      <p:cBhvr>
                                        <p:cTn id="78" dur="500"/>
                                        <p:tgtEl>
                                          <p:spTgt spid="146"/>
                                        </p:tgtEl>
                                      </p:cBhvr>
                                    </p:animEffect>
                                  </p:childTnLst>
                                </p:cTn>
                              </p:par>
                              <p:par>
                                <p:cTn id="79" presetID="53" presetClass="entr" presetSubtype="16" fill="hold" nodeType="withEffect">
                                  <p:stCondLst>
                                    <p:cond delay="0"/>
                                  </p:stCondLst>
                                  <p:childTnLst>
                                    <p:set>
                                      <p:cBhvr>
                                        <p:cTn id="80" dur="1" fill="hold">
                                          <p:stCondLst>
                                            <p:cond delay="0"/>
                                          </p:stCondLst>
                                        </p:cTn>
                                        <p:tgtEl>
                                          <p:spTgt spid="82"/>
                                        </p:tgtEl>
                                        <p:attrNameLst>
                                          <p:attrName>style.visibility</p:attrName>
                                        </p:attrNameLst>
                                      </p:cBhvr>
                                      <p:to>
                                        <p:strVal val="visible"/>
                                      </p:to>
                                    </p:set>
                                    <p:anim calcmode="lin" valueType="num">
                                      <p:cBhvr>
                                        <p:cTn id="81" dur="500" fill="hold"/>
                                        <p:tgtEl>
                                          <p:spTgt spid="82"/>
                                        </p:tgtEl>
                                        <p:attrNameLst>
                                          <p:attrName>ppt_w</p:attrName>
                                        </p:attrNameLst>
                                      </p:cBhvr>
                                      <p:tavLst>
                                        <p:tav tm="0">
                                          <p:val>
                                            <p:fltVal val="0"/>
                                          </p:val>
                                        </p:tav>
                                        <p:tav tm="100000">
                                          <p:val>
                                            <p:strVal val="#ppt_w"/>
                                          </p:val>
                                        </p:tav>
                                      </p:tavLst>
                                    </p:anim>
                                    <p:anim calcmode="lin" valueType="num">
                                      <p:cBhvr>
                                        <p:cTn id="82" dur="500" fill="hold"/>
                                        <p:tgtEl>
                                          <p:spTgt spid="82"/>
                                        </p:tgtEl>
                                        <p:attrNameLst>
                                          <p:attrName>ppt_h</p:attrName>
                                        </p:attrNameLst>
                                      </p:cBhvr>
                                      <p:tavLst>
                                        <p:tav tm="0">
                                          <p:val>
                                            <p:fltVal val="0"/>
                                          </p:val>
                                        </p:tav>
                                        <p:tav tm="100000">
                                          <p:val>
                                            <p:strVal val="#ppt_h"/>
                                          </p:val>
                                        </p:tav>
                                      </p:tavLst>
                                    </p:anim>
                                    <p:animEffect transition="in" filter="fade">
                                      <p:cBhvr>
                                        <p:cTn id="83" dur="500"/>
                                        <p:tgtEl>
                                          <p:spTgt spid="82"/>
                                        </p:tgtEl>
                                      </p:cBhvr>
                                    </p:animEffect>
                                  </p:childTnLst>
                                </p:cTn>
                              </p:par>
                            </p:childTnLst>
                          </p:cTn>
                        </p:par>
                        <p:par>
                          <p:cTn id="84" fill="hold">
                            <p:stCondLst>
                              <p:cond delay="6000"/>
                            </p:stCondLst>
                            <p:childTnLst>
                              <p:par>
                                <p:cTn id="85" presetID="14" presetClass="entr" presetSubtype="10" fill="hold" grpId="0" nodeType="afterEffect">
                                  <p:stCondLst>
                                    <p:cond delay="0"/>
                                  </p:stCondLst>
                                  <p:iterate type="lt">
                                    <p:tmPct val="5000"/>
                                  </p:iterate>
                                  <p:childTnLst>
                                    <p:set>
                                      <p:cBhvr>
                                        <p:cTn id="86" dur="1" fill="hold">
                                          <p:stCondLst>
                                            <p:cond delay="0"/>
                                          </p:stCondLst>
                                        </p:cTn>
                                        <p:tgtEl>
                                          <p:spTgt spid="80"/>
                                        </p:tgtEl>
                                        <p:attrNameLst>
                                          <p:attrName>style.visibility</p:attrName>
                                        </p:attrNameLst>
                                      </p:cBhvr>
                                      <p:to>
                                        <p:strVal val="visible"/>
                                      </p:to>
                                    </p:set>
                                    <p:animEffect transition="in" filter="randombar(horizontal)">
                                      <p:cBhvr>
                                        <p:cTn id="87" dur="500"/>
                                        <p:tgtEl>
                                          <p:spTgt spid="80"/>
                                        </p:tgtEl>
                                      </p:cBhvr>
                                    </p:animEffect>
                                  </p:childTnLst>
                                </p:cTn>
                              </p:par>
                              <p:par>
                                <p:cTn id="88" presetID="10" presetClass="entr" presetSubtype="0" fill="hold" grpId="0" nodeType="withEffect">
                                  <p:stCondLst>
                                    <p:cond delay="250"/>
                                  </p:stCondLst>
                                  <p:childTnLst>
                                    <p:set>
                                      <p:cBhvr>
                                        <p:cTn id="89" dur="1" fill="hold">
                                          <p:stCondLst>
                                            <p:cond delay="0"/>
                                          </p:stCondLst>
                                        </p:cTn>
                                        <p:tgtEl>
                                          <p:spTgt spid="81"/>
                                        </p:tgtEl>
                                        <p:attrNameLst>
                                          <p:attrName>style.visibility</p:attrName>
                                        </p:attrNameLst>
                                      </p:cBhvr>
                                      <p:to>
                                        <p:strVal val="visible"/>
                                      </p:to>
                                    </p:set>
                                    <p:animEffect transition="in" filter="fade">
                                      <p:cBhvr>
                                        <p:cTn id="90" dur="500"/>
                                        <p:tgtEl>
                                          <p:spTgt spid="81"/>
                                        </p:tgtEl>
                                      </p:cBhvr>
                                    </p:animEffect>
                                  </p:childTnLst>
                                </p:cTn>
                              </p:par>
                            </p:childTnLst>
                          </p:cTn>
                        </p:par>
                        <p:par>
                          <p:cTn id="91" fill="hold">
                            <p:stCondLst>
                              <p:cond delay="6750"/>
                            </p:stCondLst>
                            <p:childTnLst>
                              <p:par>
                                <p:cTn id="92" presetID="22" presetClass="entr" presetSubtype="8" fill="hold" grpId="0" nodeType="afterEffect">
                                  <p:stCondLst>
                                    <p:cond delay="0"/>
                                  </p:stCondLst>
                                  <p:childTnLst>
                                    <p:set>
                                      <p:cBhvr>
                                        <p:cTn id="93" dur="1" fill="hold">
                                          <p:stCondLst>
                                            <p:cond delay="0"/>
                                          </p:stCondLst>
                                        </p:cTn>
                                        <p:tgtEl>
                                          <p:spTgt spid="42"/>
                                        </p:tgtEl>
                                        <p:attrNameLst>
                                          <p:attrName>style.visibility</p:attrName>
                                        </p:attrNameLst>
                                      </p:cBhvr>
                                      <p:to>
                                        <p:strVal val="visible"/>
                                      </p:to>
                                    </p:set>
                                    <p:animEffect transition="in" filter="wipe(left)">
                                      <p:cBhvr>
                                        <p:cTn id="94" dur="500"/>
                                        <p:tgtEl>
                                          <p:spTgt spid="42"/>
                                        </p:tgtEl>
                                      </p:cBhvr>
                                    </p:animEffect>
                                  </p:childTnLst>
                                </p:cTn>
                              </p:par>
                              <p:par>
                                <p:cTn id="95" presetID="22" presetClass="entr" presetSubtype="8" fill="hold" grpId="0" nodeType="withEffect">
                                  <p:stCondLst>
                                    <p:cond delay="0"/>
                                  </p:stCondLst>
                                  <p:childTnLst>
                                    <p:set>
                                      <p:cBhvr>
                                        <p:cTn id="96" dur="1" fill="hold">
                                          <p:stCondLst>
                                            <p:cond delay="0"/>
                                          </p:stCondLst>
                                        </p:cTn>
                                        <p:tgtEl>
                                          <p:spTgt spid="23"/>
                                        </p:tgtEl>
                                        <p:attrNameLst>
                                          <p:attrName>style.visibility</p:attrName>
                                        </p:attrNameLst>
                                      </p:cBhvr>
                                      <p:to>
                                        <p:strVal val="visible"/>
                                      </p:to>
                                    </p:set>
                                    <p:animEffect transition="in" filter="wipe(left)">
                                      <p:cBhvr>
                                        <p:cTn id="97" dur="500"/>
                                        <p:tgtEl>
                                          <p:spTgt spid="23"/>
                                        </p:tgtEl>
                                      </p:cBhvr>
                                    </p:animEffect>
                                  </p:childTnLst>
                                </p:cTn>
                              </p:par>
                            </p:childTnLst>
                          </p:cTn>
                        </p:par>
                        <p:par>
                          <p:cTn id="98" fill="hold">
                            <p:stCondLst>
                              <p:cond delay="7250"/>
                            </p:stCondLst>
                            <p:childTnLst>
                              <p:par>
                                <p:cTn id="99" presetID="22" presetClass="entr" presetSubtype="8" fill="hold" nodeType="afterEffect">
                                  <p:stCondLst>
                                    <p:cond delay="0"/>
                                  </p:stCondLst>
                                  <p:childTnLst>
                                    <p:set>
                                      <p:cBhvr>
                                        <p:cTn id="100" dur="1" fill="hold">
                                          <p:stCondLst>
                                            <p:cond delay="0"/>
                                          </p:stCondLst>
                                        </p:cTn>
                                        <p:tgtEl>
                                          <p:spTgt spid="149"/>
                                        </p:tgtEl>
                                        <p:attrNameLst>
                                          <p:attrName>style.visibility</p:attrName>
                                        </p:attrNameLst>
                                      </p:cBhvr>
                                      <p:to>
                                        <p:strVal val="visible"/>
                                      </p:to>
                                    </p:set>
                                    <p:animEffect transition="in" filter="wipe(left)">
                                      <p:cBhvr>
                                        <p:cTn id="101" dur="500"/>
                                        <p:tgtEl>
                                          <p:spTgt spid="149"/>
                                        </p:tgtEl>
                                      </p:cBhvr>
                                    </p:animEffect>
                                  </p:childTnLst>
                                </p:cTn>
                              </p:par>
                              <p:par>
                                <p:cTn id="102" presetID="53" presetClass="entr" presetSubtype="16" fill="hold" nodeType="withEffect">
                                  <p:stCondLst>
                                    <p:cond delay="0"/>
                                  </p:stCondLst>
                                  <p:childTnLst>
                                    <p:set>
                                      <p:cBhvr>
                                        <p:cTn id="103" dur="1" fill="hold">
                                          <p:stCondLst>
                                            <p:cond delay="0"/>
                                          </p:stCondLst>
                                        </p:cTn>
                                        <p:tgtEl>
                                          <p:spTgt spid="74"/>
                                        </p:tgtEl>
                                        <p:attrNameLst>
                                          <p:attrName>style.visibility</p:attrName>
                                        </p:attrNameLst>
                                      </p:cBhvr>
                                      <p:to>
                                        <p:strVal val="visible"/>
                                      </p:to>
                                    </p:set>
                                    <p:anim calcmode="lin" valueType="num">
                                      <p:cBhvr>
                                        <p:cTn id="104" dur="500" fill="hold"/>
                                        <p:tgtEl>
                                          <p:spTgt spid="74"/>
                                        </p:tgtEl>
                                        <p:attrNameLst>
                                          <p:attrName>ppt_w</p:attrName>
                                        </p:attrNameLst>
                                      </p:cBhvr>
                                      <p:tavLst>
                                        <p:tav tm="0">
                                          <p:val>
                                            <p:fltVal val="0"/>
                                          </p:val>
                                        </p:tav>
                                        <p:tav tm="100000">
                                          <p:val>
                                            <p:strVal val="#ppt_w"/>
                                          </p:val>
                                        </p:tav>
                                      </p:tavLst>
                                    </p:anim>
                                    <p:anim calcmode="lin" valueType="num">
                                      <p:cBhvr>
                                        <p:cTn id="105" dur="500" fill="hold"/>
                                        <p:tgtEl>
                                          <p:spTgt spid="74"/>
                                        </p:tgtEl>
                                        <p:attrNameLst>
                                          <p:attrName>ppt_h</p:attrName>
                                        </p:attrNameLst>
                                      </p:cBhvr>
                                      <p:tavLst>
                                        <p:tav tm="0">
                                          <p:val>
                                            <p:fltVal val="0"/>
                                          </p:val>
                                        </p:tav>
                                        <p:tav tm="100000">
                                          <p:val>
                                            <p:strVal val="#ppt_h"/>
                                          </p:val>
                                        </p:tav>
                                      </p:tavLst>
                                    </p:anim>
                                    <p:animEffect transition="in" filter="fade">
                                      <p:cBhvr>
                                        <p:cTn id="106" dur="500"/>
                                        <p:tgtEl>
                                          <p:spTgt spid="74"/>
                                        </p:tgtEl>
                                      </p:cBhvr>
                                    </p:animEffect>
                                  </p:childTnLst>
                                </p:cTn>
                              </p:par>
                            </p:childTnLst>
                          </p:cTn>
                        </p:par>
                        <p:par>
                          <p:cTn id="107" fill="hold">
                            <p:stCondLst>
                              <p:cond delay="7750"/>
                            </p:stCondLst>
                            <p:childTnLst>
                              <p:par>
                                <p:cTn id="108" presetID="14" presetClass="entr" presetSubtype="10" fill="hold" grpId="0" nodeType="afterEffect">
                                  <p:stCondLst>
                                    <p:cond delay="0"/>
                                  </p:stCondLst>
                                  <p:iterate type="lt">
                                    <p:tmPct val="5000"/>
                                  </p:iterate>
                                  <p:childTnLst>
                                    <p:set>
                                      <p:cBhvr>
                                        <p:cTn id="109" dur="1" fill="hold">
                                          <p:stCondLst>
                                            <p:cond delay="0"/>
                                          </p:stCondLst>
                                        </p:cTn>
                                        <p:tgtEl>
                                          <p:spTgt spid="72"/>
                                        </p:tgtEl>
                                        <p:attrNameLst>
                                          <p:attrName>style.visibility</p:attrName>
                                        </p:attrNameLst>
                                      </p:cBhvr>
                                      <p:to>
                                        <p:strVal val="visible"/>
                                      </p:to>
                                    </p:set>
                                    <p:animEffect transition="in" filter="randombar(horizontal)">
                                      <p:cBhvr>
                                        <p:cTn id="110" dur="500"/>
                                        <p:tgtEl>
                                          <p:spTgt spid="72"/>
                                        </p:tgtEl>
                                      </p:cBhvr>
                                    </p:animEffect>
                                  </p:childTnLst>
                                </p:cTn>
                              </p:par>
                              <p:par>
                                <p:cTn id="111" presetID="10" presetClass="entr" presetSubtype="0" fill="hold" grpId="0" nodeType="withEffect">
                                  <p:stCondLst>
                                    <p:cond delay="250"/>
                                  </p:stCondLst>
                                  <p:childTnLst>
                                    <p:set>
                                      <p:cBhvr>
                                        <p:cTn id="112" dur="1" fill="hold">
                                          <p:stCondLst>
                                            <p:cond delay="0"/>
                                          </p:stCondLst>
                                        </p:cTn>
                                        <p:tgtEl>
                                          <p:spTgt spid="73"/>
                                        </p:tgtEl>
                                        <p:attrNameLst>
                                          <p:attrName>style.visibility</p:attrName>
                                        </p:attrNameLst>
                                      </p:cBhvr>
                                      <p:to>
                                        <p:strVal val="visible"/>
                                      </p:to>
                                    </p:set>
                                    <p:animEffect transition="in" filter="fade">
                                      <p:cBhvr>
                                        <p:cTn id="113" dur="500"/>
                                        <p:tgtEl>
                                          <p:spTgt spid="73"/>
                                        </p:tgtEl>
                                      </p:cBhvr>
                                    </p:animEffect>
                                  </p:childTnLst>
                                </p:cTn>
                              </p:par>
                            </p:childTnLst>
                          </p:cTn>
                        </p:par>
                        <p:par>
                          <p:cTn id="114" fill="hold">
                            <p:stCondLst>
                              <p:cond delay="8500"/>
                            </p:stCondLst>
                            <p:childTnLst>
                              <p:par>
                                <p:cTn id="115" presetID="22" presetClass="entr" presetSubtype="8" fill="hold" grpId="0" nodeType="afterEffect">
                                  <p:stCondLst>
                                    <p:cond delay="0"/>
                                  </p:stCondLst>
                                  <p:childTnLst>
                                    <p:set>
                                      <p:cBhvr>
                                        <p:cTn id="116" dur="1" fill="hold">
                                          <p:stCondLst>
                                            <p:cond delay="0"/>
                                          </p:stCondLst>
                                        </p:cTn>
                                        <p:tgtEl>
                                          <p:spTgt spid="43"/>
                                        </p:tgtEl>
                                        <p:attrNameLst>
                                          <p:attrName>style.visibility</p:attrName>
                                        </p:attrNameLst>
                                      </p:cBhvr>
                                      <p:to>
                                        <p:strVal val="visible"/>
                                      </p:to>
                                    </p:set>
                                    <p:animEffect transition="in" filter="wipe(left)">
                                      <p:cBhvr>
                                        <p:cTn id="117" dur="500"/>
                                        <p:tgtEl>
                                          <p:spTgt spid="43"/>
                                        </p:tgtEl>
                                      </p:cBhvr>
                                    </p:animEffect>
                                  </p:childTnLst>
                                </p:cTn>
                              </p:par>
                              <p:par>
                                <p:cTn id="118" presetID="22" presetClass="entr" presetSubtype="8" fill="hold" grpId="0" nodeType="withEffect">
                                  <p:stCondLst>
                                    <p:cond delay="0"/>
                                  </p:stCondLst>
                                  <p:childTnLst>
                                    <p:set>
                                      <p:cBhvr>
                                        <p:cTn id="119" dur="1" fill="hold">
                                          <p:stCondLst>
                                            <p:cond delay="0"/>
                                          </p:stCondLst>
                                        </p:cTn>
                                        <p:tgtEl>
                                          <p:spTgt spid="24"/>
                                        </p:tgtEl>
                                        <p:attrNameLst>
                                          <p:attrName>style.visibility</p:attrName>
                                        </p:attrNameLst>
                                      </p:cBhvr>
                                      <p:to>
                                        <p:strVal val="visible"/>
                                      </p:to>
                                    </p:set>
                                    <p:animEffect transition="in" filter="wipe(left)">
                                      <p:cBhvr>
                                        <p:cTn id="120" dur="500"/>
                                        <p:tgtEl>
                                          <p:spTgt spid="24"/>
                                        </p:tgtEl>
                                      </p:cBhvr>
                                    </p:animEffect>
                                  </p:childTnLst>
                                </p:cTn>
                              </p:par>
                            </p:childTnLst>
                          </p:cTn>
                        </p:par>
                        <p:par>
                          <p:cTn id="121" fill="hold">
                            <p:stCondLst>
                              <p:cond delay="9000"/>
                            </p:stCondLst>
                            <p:childTnLst>
                              <p:par>
                                <p:cTn id="122" presetID="22" presetClass="entr" presetSubtype="8" fill="hold" nodeType="afterEffect">
                                  <p:stCondLst>
                                    <p:cond delay="0"/>
                                  </p:stCondLst>
                                  <p:childTnLst>
                                    <p:set>
                                      <p:cBhvr>
                                        <p:cTn id="123" dur="1" fill="hold">
                                          <p:stCondLst>
                                            <p:cond delay="0"/>
                                          </p:stCondLst>
                                        </p:cTn>
                                        <p:tgtEl>
                                          <p:spTgt spid="152"/>
                                        </p:tgtEl>
                                        <p:attrNameLst>
                                          <p:attrName>style.visibility</p:attrName>
                                        </p:attrNameLst>
                                      </p:cBhvr>
                                      <p:to>
                                        <p:strVal val="visible"/>
                                      </p:to>
                                    </p:set>
                                    <p:animEffect transition="in" filter="wipe(left)">
                                      <p:cBhvr>
                                        <p:cTn id="124" dur="500"/>
                                        <p:tgtEl>
                                          <p:spTgt spid="152"/>
                                        </p:tgtEl>
                                      </p:cBhvr>
                                    </p:animEffect>
                                  </p:childTnLst>
                                </p:cTn>
                              </p:par>
                              <p:par>
                                <p:cTn id="125" presetID="53" presetClass="entr" presetSubtype="16" fill="hold" nodeType="withEffect">
                                  <p:stCondLst>
                                    <p:cond delay="0"/>
                                  </p:stCondLst>
                                  <p:childTnLst>
                                    <p:set>
                                      <p:cBhvr>
                                        <p:cTn id="126" dur="1" fill="hold">
                                          <p:stCondLst>
                                            <p:cond delay="0"/>
                                          </p:stCondLst>
                                        </p:cTn>
                                        <p:tgtEl>
                                          <p:spTgt spid="86"/>
                                        </p:tgtEl>
                                        <p:attrNameLst>
                                          <p:attrName>style.visibility</p:attrName>
                                        </p:attrNameLst>
                                      </p:cBhvr>
                                      <p:to>
                                        <p:strVal val="visible"/>
                                      </p:to>
                                    </p:set>
                                    <p:anim calcmode="lin" valueType="num">
                                      <p:cBhvr>
                                        <p:cTn id="127" dur="500" fill="hold"/>
                                        <p:tgtEl>
                                          <p:spTgt spid="86"/>
                                        </p:tgtEl>
                                        <p:attrNameLst>
                                          <p:attrName>ppt_w</p:attrName>
                                        </p:attrNameLst>
                                      </p:cBhvr>
                                      <p:tavLst>
                                        <p:tav tm="0">
                                          <p:val>
                                            <p:fltVal val="0"/>
                                          </p:val>
                                        </p:tav>
                                        <p:tav tm="100000">
                                          <p:val>
                                            <p:strVal val="#ppt_w"/>
                                          </p:val>
                                        </p:tav>
                                      </p:tavLst>
                                    </p:anim>
                                    <p:anim calcmode="lin" valueType="num">
                                      <p:cBhvr>
                                        <p:cTn id="128" dur="500" fill="hold"/>
                                        <p:tgtEl>
                                          <p:spTgt spid="86"/>
                                        </p:tgtEl>
                                        <p:attrNameLst>
                                          <p:attrName>ppt_h</p:attrName>
                                        </p:attrNameLst>
                                      </p:cBhvr>
                                      <p:tavLst>
                                        <p:tav tm="0">
                                          <p:val>
                                            <p:fltVal val="0"/>
                                          </p:val>
                                        </p:tav>
                                        <p:tav tm="100000">
                                          <p:val>
                                            <p:strVal val="#ppt_h"/>
                                          </p:val>
                                        </p:tav>
                                      </p:tavLst>
                                    </p:anim>
                                    <p:animEffect transition="in" filter="fade">
                                      <p:cBhvr>
                                        <p:cTn id="129" dur="500"/>
                                        <p:tgtEl>
                                          <p:spTgt spid="86"/>
                                        </p:tgtEl>
                                      </p:cBhvr>
                                    </p:animEffect>
                                  </p:childTnLst>
                                </p:cTn>
                              </p:par>
                            </p:childTnLst>
                          </p:cTn>
                        </p:par>
                        <p:par>
                          <p:cTn id="130" fill="hold">
                            <p:stCondLst>
                              <p:cond delay="9500"/>
                            </p:stCondLst>
                            <p:childTnLst>
                              <p:par>
                                <p:cTn id="131" presetID="14" presetClass="entr" presetSubtype="10" fill="hold" grpId="0" nodeType="afterEffect">
                                  <p:stCondLst>
                                    <p:cond delay="0"/>
                                  </p:stCondLst>
                                  <p:iterate type="lt">
                                    <p:tmPct val="5000"/>
                                  </p:iterate>
                                  <p:childTnLst>
                                    <p:set>
                                      <p:cBhvr>
                                        <p:cTn id="132" dur="1" fill="hold">
                                          <p:stCondLst>
                                            <p:cond delay="0"/>
                                          </p:stCondLst>
                                        </p:cTn>
                                        <p:tgtEl>
                                          <p:spTgt spid="84"/>
                                        </p:tgtEl>
                                        <p:attrNameLst>
                                          <p:attrName>style.visibility</p:attrName>
                                        </p:attrNameLst>
                                      </p:cBhvr>
                                      <p:to>
                                        <p:strVal val="visible"/>
                                      </p:to>
                                    </p:set>
                                    <p:animEffect transition="in" filter="randombar(horizontal)">
                                      <p:cBhvr>
                                        <p:cTn id="133" dur="500"/>
                                        <p:tgtEl>
                                          <p:spTgt spid="84"/>
                                        </p:tgtEl>
                                      </p:cBhvr>
                                    </p:animEffect>
                                  </p:childTnLst>
                                </p:cTn>
                              </p:par>
                              <p:par>
                                <p:cTn id="134" presetID="10" presetClass="entr" presetSubtype="0" fill="hold" grpId="0" nodeType="withEffect">
                                  <p:stCondLst>
                                    <p:cond delay="250"/>
                                  </p:stCondLst>
                                  <p:childTnLst>
                                    <p:set>
                                      <p:cBhvr>
                                        <p:cTn id="135" dur="1" fill="hold">
                                          <p:stCondLst>
                                            <p:cond delay="0"/>
                                          </p:stCondLst>
                                        </p:cTn>
                                        <p:tgtEl>
                                          <p:spTgt spid="85"/>
                                        </p:tgtEl>
                                        <p:attrNameLst>
                                          <p:attrName>style.visibility</p:attrName>
                                        </p:attrNameLst>
                                      </p:cBhvr>
                                      <p:to>
                                        <p:strVal val="visible"/>
                                      </p:to>
                                    </p:set>
                                    <p:animEffect transition="in" filter="fade">
                                      <p:cBhvr>
                                        <p:cTn id="136" dur="500"/>
                                        <p:tgtEl>
                                          <p:spTgt spid="85"/>
                                        </p:tgtEl>
                                      </p:cBhvr>
                                    </p:animEffect>
                                  </p:childTnLst>
                                </p:cTn>
                              </p:par>
                            </p:childTnLst>
                          </p:cTn>
                        </p:par>
                        <p:par>
                          <p:cTn id="137" fill="hold">
                            <p:stCondLst>
                              <p:cond delay="10250"/>
                            </p:stCondLst>
                            <p:childTnLst>
                              <p:par>
                                <p:cTn id="138" presetID="22" presetClass="entr" presetSubtype="1" fill="hold" grpId="0" nodeType="afterEffect">
                                  <p:stCondLst>
                                    <p:cond delay="0"/>
                                  </p:stCondLst>
                                  <p:childTnLst>
                                    <p:set>
                                      <p:cBhvr>
                                        <p:cTn id="139" dur="1" fill="hold">
                                          <p:stCondLst>
                                            <p:cond delay="0"/>
                                          </p:stCondLst>
                                        </p:cTn>
                                        <p:tgtEl>
                                          <p:spTgt spid="44"/>
                                        </p:tgtEl>
                                        <p:attrNameLst>
                                          <p:attrName>style.visibility</p:attrName>
                                        </p:attrNameLst>
                                      </p:cBhvr>
                                      <p:to>
                                        <p:strVal val="visible"/>
                                      </p:to>
                                    </p:set>
                                    <p:animEffect transition="in" filter="wipe(up)">
                                      <p:cBhvr>
                                        <p:cTn id="140" dur="500"/>
                                        <p:tgtEl>
                                          <p:spTgt spid="44"/>
                                        </p:tgtEl>
                                      </p:cBhvr>
                                    </p:animEffect>
                                  </p:childTnLst>
                                </p:cTn>
                              </p:par>
                              <p:par>
                                <p:cTn id="141" presetID="22" presetClass="entr" presetSubtype="1" fill="hold" grpId="0" nodeType="withEffect">
                                  <p:stCondLst>
                                    <p:cond delay="0"/>
                                  </p:stCondLst>
                                  <p:childTnLst>
                                    <p:set>
                                      <p:cBhvr>
                                        <p:cTn id="142" dur="1" fill="hold">
                                          <p:stCondLst>
                                            <p:cond delay="0"/>
                                          </p:stCondLst>
                                        </p:cTn>
                                        <p:tgtEl>
                                          <p:spTgt spid="25"/>
                                        </p:tgtEl>
                                        <p:attrNameLst>
                                          <p:attrName>style.visibility</p:attrName>
                                        </p:attrNameLst>
                                      </p:cBhvr>
                                      <p:to>
                                        <p:strVal val="visible"/>
                                      </p:to>
                                    </p:set>
                                    <p:animEffect transition="in" filter="wipe(up)">
                                      <p:cBhvr>
                                        <p:cTn id="143" dur="500"/>
                                        <p:tgtEl>
                                          <p:spTgt spid="25"/>
                                        </p:tgtEl>
                                      </p:cBhvr>
                                    </p:animEffect>
                                  </p:childTnLst>
                                </p:cTn>
                              </p:par>
                            </p:childTnLst>
                          </p:cTn>
                        </p:par>
                        <p:par>
                          <p:cTn id="144" fill="hold">
                            <p:stCondLst>
                              <p:cond delay="10750"/>
                            </p:stCondLst>
                            <p:childTnLst>
                              <p:par>
                                <p:cTn id="145" presetID="22" presetClass="entr" presetSubtype="8" fill="hold" nodeType="afterEffect">
                                  <p:stCondLst>
                                    <p:cond delay="0"/>
                                  </p:stCondLst>
                                  <p:childTnLst>
                                    <p:set>
                                      <p:cBhvr>
                                        <p:cTn id="146" dur="1" fill="hold">
                                          <p:stCondLst>
                                            <p:cond delay="0"/>
                                          </p:stCondLst>
                                        </p:cTn>
                                        <p:tgtEl>
                                          <p:spTgt spid="155"/>
                                        </p:tgtEl>
                                        <p:attrNameLst>
                                          <p:attrName>style.visibility</p:attrName>
                                        </p:attrNameLst>
                                      </p:cBhvr>
                                      <p:to>
                                        <p:strVal val="visible"/>
                                      </p:to>
                                    </p:set>
                                    <p:animEffect transition="in" filter="wipe(left)">
                                      <p:cBhvr>
                                        <p:cTn id="147" dur="500"/>
                                        <p:tgtEl>
                                          <p:spTgt spid="155"/>
                                        </p:tgtEl>
                                      </p:cBhvr>
                                    </p:animEffect>
                                  </p:childTnLst>
                                </p:cTn>
                              </p:par>
                              <p:par>
                                <p:cTn id="148" presetID="53" presetClass="entr" presetSubtype="16" fill="hold" nodeType="withEffect">
                                  <p:stCondLst>
                                    <p:cond delay="0"/>
                                  </p:stCondLst>
                                  <p:childTnLst>
                                    <p:set>
                                      <p:cBhvr>
                                        <p:cTn id="149" dur="1" fill="hold">
                                          <p:stCondLst>
                                            <p:cond delay="0"/>
                                          </p:stCondLst>
                                        </p:cTn>
                                        <p:tgtEl>
                                          <p:spTgt spid="90"/>
                                        </p:tgtEl>
                                        <p:attrNameLst>
                                          <p:attrName>style.visibility</p:attrName>
                                        </p:attrNameLst>
                                      </p:cBhvr>
                                      <p:to>
                                        <p:strVal val="visible"/>
                                      </p:to>
                                    </p:set>
                                    <p:anim calcmode="lin" valueType="num">
                                      <p:cBhvr>
                                        <p:cTn id="150" dur="500" fill="hold"/>
                                        <p:tgtEl>
                                          <p:spTgt spid="90"/>
                                        </p:tgtEl>
                                        <p:attrNameLst>
                                          <p:attrName>ppt_w</p:attrName>
                                        </p:attrNameLst>
                                      </p:cBhvr>
                                      <p:tavLst>
                                        <p:tav tm="0">
                                          <p:val>
                                            <p:fltVal val="0"/>
                                          </p:val>
                                        </p:tav>
                                        <p:tav tm="100000">
                                          <p:val>
                                            <p:strVal val="#ppt_w"/>
                                          </p:val>
                                        </p:tav>
                                      </p:tavLst>
                                    </p:anim>
                                    <p:anim calcmode="lin" valueType="num">
                                      <p:cBhvr>
                                        <p:cTn id="151" dur="500" fill="hold"/>
                                        <p:tgtEl>
                                          <p:spTgt spid="90"/>
                                        </p:tgtEl>
                                        <p:attrNameLst>
                                          <p:attrName>ppt_h</p:attrName>
                                        </p:attrNameLst>
                                      </p:cBhvr>
                                      <p:tavLst>
                                        <p:tav tm="0">
                                          <p:val>
                                            <p:fltVal val="0"/>
                                          </p:val>
                                        </p:tav>
                                        <p:tav tm="100000">
                                          <p:val>
                                            <p:strVal val="#ppt_h"/>
                                          </p:val>
                                        </p:tav>
                                      </p:tavLst>
                                    </p:anim>
                                    <p:animEffect transition="in" filter="fade">
                                      <p:cBhvr>
                                        <p:cTn id="152" dur="500"/>
                                        <p:tgtEl>
                                          <p:spTgt spid="90"/>
                                        </p:tgtEl>
                                      </p:cBhvr>
                                    </p:animEffect>
                                  </p:childTnLst>
                                </p:cTn>
                              </p:par>
                            </p:childTnLst>
                          </p:cTn>
                        </p:par>
                        <p:par>
                          <p:cTn id="153" fill="hold">
                            <p:stCondLst>
                              <p:cond delay="11250"/>
                            </p:stCondLst>
                            <p:childTnLst>
                              <p:par>
                                <p:cTn id="154" presetID="14" presetClass="entr" presetSubtype="10" fill="hold" grpId="0" nodeType="afterEffect">
                                  <p:stCondLst>
                                    <p:cond delay="0"/>
                                  </p:stCondLst>
                                  <p:iterate type="lt">
                                    <p:tmPct val="5000"/>
                                  </p:iterate>
                                  <p:childTnLst>
                                    <p:set>
                                      <p:cBhvr>
                                        <p:cTn id="155" dur="1" fill="hold">
                                          <p:stCondLst>
                                            <p:cond delay="0"/>
                                          </p:stCondLst>
                                        </p:cTn>
                                        <p:tgtEl>
                                          <p:spTgt spid="88"/>
                                        </p:tgtEl>
                                        <p:attrNameLst>
                                          <p:attrName>style.visibility</p:attrName>
                                        </p:attrNameLst>
                                      </p:cBhvr>
                                      <p:to>
                                        <p:strVal val="visible"/>
                                      </p:to>
                                    </p:set>
                                    <p:animEffect transition="in" filter="randombar(horizontal)">
                                      <p:cBhvr>
                                        <p:cTn id="156" dur="500"/>
                                        <p:tgtEl>
                                          <p:spTgt spid="88"/>
                                        </p:tgtEl>
                                      </p:cBhvr>
                                    </p:animEffect>
                                  </p:childTnLst>
                                </p:cTn>
                              </p:par>
                              <p:par>
                                <p:cTn id="157" presetID="10" presetClass="entr" presetSubtype="0" fill="hold" grpId="0" nodeType="withEffect">
                                  <p:stCondLst>
                                    <p:cond delay="250"/>
                                  </p:stCondLst>
                                  <p:childTnLst>
                                    <p:set>
                                      <p:cBhvr>
                                        <p:cTn id="158" dur="1" fill="hold">
                                          <p:stCondLst>
                                            <p:cond delay="0"/>
                                          </p:stCondLst>
                                        </p:cTn>
                                        <p:tgtEl>
                                          <p:spTgt spid="89"/>
                                        </p:tgtEl>
                                        <p:attrNameLst>
                                          <p:attrName>style.visibility</p:attrName>
                                        </p:attrNameLst>
                                      </p:cBhvr>
                                      <p:to>
                                        <p:strVal val="visible"/>
                                      </p:to>
                                    </p:set>
                                    <p:animEffect transition="in" filter="fade">
                                      <p:cBhvr>
                                        <p:cTn id="159" dur="500"/>
                                        <p:tgtEl>
                                          <p:spTgt spid="89"/>
                                        </p:tgtEl>
                                      </p:cBhvr>
                                    </p:animEffect>
                                  </p:childTnLst>
                                </p:cTn>
                              </p:par>
                            </p:childTnLst>
                          </p:cTn>
                        </p:par>
                        <p:par>
                          <p:cTn id="160" fill="hold">
                            <p:stCondLst>
                              <p:cond delay="12000"/>
                            </p:stCondLst>
                            <p:childTnLst>
                              <p:par>
                                <p:cTn id="161" presetID="22" presetClass="entr" presetSubtype="1" fill="hold" grpId="0" nodeType="afterEffect">
                                  <p:stCondLst>
                                    <p:cond delay="0"/>
                                  </p:stCondLst>
                                  <p:childTnLst>
                                    <p:set>
                                      <p:cBhvr>
                                        <p:cTn id="162" dur="1" fill="hold">
                                          <p:stCondLst>
                                            <p:cond delay="0"/>
                                          </p:stCondLst>
                                        </p:cTn>
                                        <p:tgtEl>
                                          <p:spTgt spid="46"/>
                                        </p:tgtEl>
                                        <p:attrNameLst>
                                          <p:attrName>style.visibility</p:attrName>
                                        </p:attrNameLst>
                                      </p:cBhvr>
                                      <p:to>
                                        <p:strVal val="visible"/>
                                      </p:to>
                                    </p:set>
                                    <p:animEffect transition="in" filter="wipe(up)">
                                      <p:cBhvr>
                                        <p:cTn id="163" dur="500"/>
                                        <p:tgtEl>
                                          <p:spTgt spid="46"/>
                                        </p:tgtEl>
                                      </p:cBhvr>
                                    </p:animEffect>
                                  </p:childTnLst>
                                </p:cTn>
                              </p:par>
                              <p:par>
                                <p:cTn id="164" presetID="22" presetClass="entr" presetSubtype="1" fill="hold" grpId="0" nodeType="withEffect">
                                  <p:stCondLst>
                                    <p:cond delay="0"/>
                                  </p:stCondLst>
                                  <p:childTnLst>
                                    <p:set>
                                      <p:cBhvr>
                                        <p:cTn id="165" dur="1" fill="hold">
                                          <p:stCondLst>
                                            <p:cond delay="0"/>
                                          </p:stCondLst>
                                        </p:cTn>
                                        <p:tgtEl>
                                          <p:spTgt spid="19"/>
                                        </p:tgtEl>
                                        <p:attrNameLst>
                                          <p:attrName>style.visibility</p:attrName>
                                        </p:attrNameLst>
                                      </p:cBhvr>
                                      <p:to>
                                        <p:strVal val="visible"/>
                                      </p:to>
                                    </p:set>
                                    <p:animEffect transition="in" filter="wipe(up)">
                                      <p:cBhvr>
                                        <p:cTn id="166" dur="500"/>
                                        <p:tgtEl>
                                          <p:spTgt spid="19"/>
                                        </p:tgtEl>
                                      </p:cBhvr>
                                    </p:animEffect>
                                  </p:childTnLst>
                                </p:cTn>
                              </p:par>
                            </p:childTnLst>
                          </p:cTn>
                        </p:par>
                        <p:par>
                          <p:cTn id="167" fill="hold">
                            <p:stCondLst>
                              <p:cond delay="12500"/>
                            </p:stCondLst>
                            <p:childTnLst>
                              <p:par>
                                <p:cTn id="168" presetID="22" presetClass="entr" presetSubtype="2" fill="hold" nodeType="afterEffect">
                                  <p:stCondLst>
                                    <p:cond delay="0"/>
                                  </p:stCondLst>
                                  <p:childTnLst>
                                    <p:set>
                                      <p:cBhvr>
                                        <p:cTn id="169" dur="1" fill="hold">
                                          <p:stCondLst>
                                            <p:cond delay="0"/>
                                          </p:stCondLst>
                                        </p:cTn>
                                        <p:tgtEl>
                                          <p:spTgt spid="161"/>
                                        </p:tgtEl>
                                        <p:attrNameLst>
                                          <p:attrName>style.visibility</p:attrName>
                                        </p:attrNameLst>
                                      </p:cBhvr>
                                      <p:to>
                                        <p:strVal val="visible"/>
                                      </p:to>
                                    </p:set>
                                    <p:animEffect transition="in" filter="wipe(right)">
                                      <p:cBhvr>
                                        <p:cTn id="170" dur="500"/>
                                        <p:tgtEl>
                                          <p:spTgt spid="161"/>
                                        </p:tgtEl>
                                      </p:cBhvr>
                                    </p:animEffect>
                                  </p:childTnLst>
                                </p:cTn>
                              </p:par>
                              <p:par>
                                <p:cTn id="171" presetID="53" presetClass="entr" presetSubtype="16" fill="hold" nodeType="withEffect">
                                  <p:stCondLst>
                                    <p:cond delay="0"/>
                                  </p:stCondLst>
                                  <p:childTnLst>
                                    <p:set>
                                      <p:cBhvr>
                                        <p:cTn id="172" dur="1" fill="hold">
                                          <p:stCondLst>
                                            <p:cond delay="0"/>
                                          </p:stCondLst>
                                        </p:cTn>
                                        <p:tgtEl>
                                          <p:spTgt spid="139"/>
                                        </p:tgtEl>
                                        <p:attrNameLst>
                                          <p:attrName>style.visibility</p:attrName>
                                        </p:attrNameLst>
                                      </p:cBhvr>
                                      <p:to>
                                        <p:strVal val="visible"/>
                                      </p:to>
                                    </p:set>
                                    <p:anim calcmode="lin" valueType="num">
                                      <p:cBhvr>
                                        <p:cTn id="173" dur="500" fill="hold"/>
                                        <p:tgtEl>
                                          <p:spTgt spid="139"/>
                                        </p:tgtEl>
                                        <p:attrNameLst>
                                          <p:attrName>ppt_w</p:attrName>
                                        </p:attrNameLst>
                                      </p:cBhvr>
                                      <p:tavLst>
                                        <p:tav tm="0">
                                          <p:val>
                                            <p:fltVal val="0"/>
                                          </p:val>
                                        </p:tav>
                                        <p:tav tm="100000">
                                          <p:val>
                                            <p:strVal val="#ppt_w"/>
                                          </p:val>
                                        </p:tav>
                                      </p:tavLst>
                                    </p:anim>
                                    <p:anim calcmode="lin" valueType="num">
                                      <p:cBhvr>
                                        <p:cTn id="174" dur="500" fill="hold"/>
                                        <p:tgtEl>
                                          <p:spTgt spid="139"/>
                                        </p:tgtEl>
                                        <p:attrNameLst>
                                          <p:attrName>ppt_h</p:attrName>
                                        </p:attrNameLst>
                                      </p:cBhvr>
                                      <p:tavLst>
                                        <p:tav tm="0">
                                          <p:val>
                                            <p:fltVal val="0"/>
                                          </p:val>
                                        </p:tav>
                                        <p:tav tm="100000">
                                          <p:val>
                                            <p:strVal val="#ppt_h"/>
                                          </p:val>
                                        </p:tav>
                                      </p:tavLst>
                                    </p:anim>
                                    <p:animEffect transition="in" filter="fade">
                                      <p:cBhvr>
                                        <p:cTn id="175" dur="500"/>
                                        <p:tgtEl>
                                          <p:spTgt spid="139"/>
                                        </p:tgtEl>
                                      </p:cBhvr>
                                    </p:animEffect>
                                  </p:childTnLst>
                                </p:cTn>
                              </p:par>
                            </p:childTnLst>
                          </p:cTn>
                        </p:par>
                        <p:par>
                          <p:cTn id="176" fill="hold">
                            <p:stCondLst>
                              <p:cond delay="13000"/>
                            </p:stCondLst>
                            <p:childTnLst>
                              <p:par>
                                <p:cTn id="177" presetID="14" presetClass="entr" presetSubtype="10" fill="hold" grpId="0" nodeType="afterEffect">
                                  <p:stCondLst>
                                    <p:cond delay="0"/>
                                  </p:stCondLst>
                                  <p:iterate type="lt">
                                    <p:tmPct val="5000"/>
                                  </p:iterate>
                                  <p:childTnLst>
                                    <p:set>
                                      <p:cBhvr>
                                        <p:cTn id="178" dur="1" fill="hold">
                                          <p:stCondLst>
                                            <p:cond delay="0"/>
                                          </p:stCondLst>
                                        </p:cTn>
                                        <p:tgtEl>
                                          <p:spTgt spid="137"/>
                                        </p:tgtEl>
                                        <p:attrNameLst>
                                          <p:attrName>style.visibility</p:attrName>
                                        </p:attrNameLst>
                                      </p:cBhvr>
                                      <p:to>
                                        <p:strVal val="visible"/>
                                      </p:to>
                                    </p:set>
                                    <p:animEffect transition="in" filter="randombar(horizontal)">
                                      <p:cBhvr>
                                        <p:cTn id="179" dur="500"/>
                                        <p:tgtEl>
                                          <p:spTgt spid="137"/>
                                        </p:tgtEl>
                                      </p:cBhvr>
                                    </p:animEffect>
                                  </p:childTnLst>
                                </p:cTn>
                              </p:par>
                              <p:par>
                                <p:cTn id="180" presetID="10" presetClass="entr" presetSubtype="0" fill="hold" grpId="0" nodeType="withEffect">
                                  <p:stCondLst>
                                    <p:cond delay="250"/>
                                  </p:stCondLst>
                                  <p:childTnLst>
                                    <p:set>
                                      <p:cBhvr>
                                        <p:cTn id="181" dur="1" fill="hold">
                                          <p:stCondLst>
                                            <p:cond delay="0"/>
                                          </p:stCondLst>
                                        </p:cTn>
                                        <p:tgtEl>
                                          <p:spTgt spid="138"/>
                                        </p:tgtEl>
                                        <p:attrNameLst>
                                          <p:attrName>style.visibility</p:attrName>
                                        </p:attrNameLst>
                                      </p:cBhvr>
                                      <p:to>
                                        <p:strVal val="visible"/>
                                      </p:to>
                                    </p:set>
                                    <p:animEffect transition="in" filter="fade">
                                      <p:cBhvr>
                                        <p:cTn id="182" dur="500"/>
                                        <p:tgtEl>
                                          <p:spTgt spid="138"/>
                                        </p:tgtEl>
                                      </p:cBhvr>
                                    </p:animEffect>
                                  </p:childTnLst>
                                </p:cTn>
                              </p:par>
                            </p:childTnLst>
                          </p:cTn>
                        </p:par>
                        <p:par>
                          <p:cTn id="183" fill="hold">
                            <p:stCondLst>
                              <p:cond delay="13775"/>
                            </p:stCondLst>
                            <p:childTnLst>
                              <p:par>
                                <p:cTn id="184" presetID="22" presetClass="entr" presetSubtype="1" fill="hold" grpId="0" nodeType="afterEffect">
                                  <p:stCondLst>
                                    <p:cond delay="0"/>
                                  </p:stCondLst>
                                  <p:childTnLst>
                                    <p:set>
                                      <p:cBhvr>
                                        <p:cTn id="185" dur="1" fill="hold">
                                          <p:stCondLst>
                                            <p:cond delay="0"/>
                                          </p:stCondLst>
                                        </p:cTn>
                                        <p:tgtEl>
                                          <p:spTgt spid="47"/>
                                        </p:tgtEl>
                                        <p:attrNameLst>
                                          <p:attrName>style.visibility</p:attrName>
                                        </p:attrNameLst>
                                      </p:cBhvr>
                                      <p:to>
                                        <p:strVal val="visible"/>
                                      </p:to>
                                    </p:set>
                                    <p:animEffect transition="in" filter="wipe(up)">
                                      <p:cBhvr>
                                        <p:cTn id="186" dur="500"/>
                                        <p:tgtEl>
                                          <p:spTgt spid="47"/>
                                        </p:tgtEl>
                                      </p:cBhvr>
                                    </p:animEffect>
                                  </p:childTnLst>
                                </p:cTn>
                              </p:par>
                              <p:par>
                                <p:cTn id="187" presetID="22" presetClass="entr" presetSubtype="1" fill="hold" grpId="0" nodeType="withEffect">
                                  <p:stCondLst>
                                    <p:cond delay="0"/>
                                  </p:stCondLst>
                                  <p:childTnLst>
                                    <p:set>
                                      <p:cBhvr>
                                        <p:cTn id="188" dur="1" fill="hold">
                                          <p:stCondLst>
                                            <p:cond delay="0"/>
                                          </p:stCondLst>
                                        </p:cTn>
                                        <p:tgtEl>
                                          <p:spTgt spid="20"/>
                                        </p:tgtEl>
                                        <p:attrNameLst>
                                          <p:attrName>style.visibility</p:attrName>
                                        </p:attrNameLst>
                                      </p:cBhvr>
                                      <p:to>
                                        <p:strVal val="visible"/>
                                      </p:to>
                                    </p:set>
                                    <p:animEffect transition="in" filter="wipe(up)">
                                      <p:cBhvr>
                                        <p:cTn id="189" dur="500"/>
                                        <p:tgtEl>
                                          <p:spTgt spid="20"/>
                                        </p:tgtEl>
                                      </p:cBhvr>
                                    </p:animEffect>
                                  </p:childTnLst>
                                </p:cTn>
                              </p:par>
                            </p:childTnLst>
                          </p:cTn>
                        </p:par>
                        <p:par>
                          <p:cTn id="190" fill="hold">
                            <p:stCondLst>
                              <p:cond delay="14275"/>
                            </p:stCondLst>
                            <p:childTnLst>
                              <p:par>
                                <p:cTn id="191" presetID="22" presetClass="entr" presetSubtype="2" fill="hold" nodeType="afterEffect">
                                  <p:stCondLst>
                                    <p:cond delay="0"/>
                                  </p:stCondLst>
                                  <p:childTnLst>
                                    <p:set>
                                      <p:cBhvr>
                                        <p:cTn id="192" dur="1" fill="hold">
                                          <p:stCondLst>
                                            <p:cond delay="0"/>
                                          </p:stCondLst>
                                        </p:cTn>
                                        <p:tgtEl>
                                          <p:spTgt spid="164"/>
                                        </p:tgtEl>
                                        <p:attrNameLst>
                                          <p:attrName>style.visibility</p:attrName>
                                        </p:attrNameLst>
                                      </p:cBhvr>
                                      <p:to>
                                        <p:strVal val="visible"/>
                                      </p:to>
                                    </p:set>
                                    <p:animEffect transition="in" filter="wipe(right)">
                                      <p:cBhvr>
                                        <p:cTn id="193" dur="500"/>
                                        <p:tgtEl>
                                          <p:spTgt spid="164"/>
                                        </p:tgtEl>
                                      </p:cBhvr>
                                    </p:animEffect>
                                  </p:childTnLst>
                                </p:cTn>
                              </p:par>
                              <p:par>
                                <p:cTn id="194" presetID="53" presetClass="entr" presetSubtype="16" fill="hold" nodeType="withEffect">
                                  <p:stCondLst>
                                    <p:cond delay="0"/>
                                  </p:stCondLst>
                                  <p:childTnLst>
                                    <p:set>
                                      <p:cBhvr>
                                        <p:cTn id="195" dur="1" fill="hold">
                                          <p:stCondLst>
                                            <p:cond delay="0"/>
                                          </p:stCondLst>
                                        </p:cTn>
                                        <p:tgtEl>
                                          <p:spTgt spid="135"/>
                                        </p:tgtEl>
                                        <p:attrNameLst>
                                          <p:attrName>style.visibility</p:attrName>
                                        </p:attrNameLst>
                                      </p:cBhvr>
                                      <p:to>
                                        <p:strVal val="visible"/>
                                      </p:to>
                                    </p:set>
                                    <p:anim calcmode="lin" valueType="num">
                                      <p:cBhvr>
                                        <p:cTn id="196" dur="500" fill="hold"/>
                                        <p:tgtEl>
                                          <p:spTgt spid="135"/>
                                        </p:tgtEl>
                                        <p:attrNameLst>
                                          <p:attrName>ppt_w</p:attrName>
                                        </p:attrNameLst>
                                      </p:cBhvr>
                                      <p:tavLst>
                                        <p:tav tm="0">
                                          <p:val>
                                            <p:fltVal val="0"/>
                                          </p:val>
                                        </p:tav>
                                        <p:tav tm="100000">
                                          <p:val>
                                            <p:strVal val="#ppt_w"/>
                                          </p:val>
                                        </p:tav>
                                      </p:tavLst>
                                    </p:anim>
                                    <p:anim calcmode="lin" valueType="num">
                                      <p:cBhvr>
                                        <p:cTn id="197" dur="500" fill="hold"/>
                                        <p:tgtEl>
                                          <p:spTgt spid="135"/>
                                        </p:tgtEl>
                                        <p:attrNameLst>
                                          <p:attrName>ppt_h</p:attrName>
                                        </p:attrNameLst>
                                      </p:cBhvr>
                                      <p:tavLst>
                                        <p:tav tm="0">
                                          <p:val>
                                            <p:fltVal val="0"/>
                                          </p:val>
                                        </p:tav>
                                        <p:tav tm="100000">
                                          <p:val>
                                            <p:strVal val="#ppt_h"/>
                                          </p:val>
                                        </p:tav>
                                      </p:tavLst>
                                    </p:anim>
                                    <p:animEffect transition="in" filter="fade">
                                      <p:cBhvr>
                                        <p:cTn id="198" dur="500"/>
                                        <p:tgtEl>
                                          <p:spTgt spid="135"/>
                                        </p:tgtEl>
                                      </p:cBhvr>
                                    </p:animEffect>
                                  </p:childTnLst>
                                </p:cTn>
                              </p:par>
                            </p:childTnLst>
                          </p:cTn>
                        </p:par>
                        <p:par>
                          <p:cTn id="199" fill="hold">
                            <p:stCondLst>
                              <p:cond delay="14775"/>
                            </p:stCondLst>
                            <p:childTnLst>
                              <p:par>
                                <p:cTn id="200" presetID="14" presetClass="entr" presetSubtype="10" fill="hold" grpId="0" nodeType="afterEffect">
                                  <p:stCondLst>
                                    <p:cond delay="0"/>
                                  </p:stCondLst>
                                  <p:iterate type="lt">
                                    <p:tmPct val="5000"/>
                                  </p:iterate>
                                  <p:childTnLst>
                                    <p:set>
                                      <p:cBhvr>
                                        <p:cTn id="201" dur="1" fill="hold">
                                          <p:stCondLst>
                                            <p:cond delay="0"/>
                                          </p:stCondLst>
                                        </p:cTn>
                                        <p:tgtEl>
                                          <p:spTgt spid="133"/>
                                        </p:tgtEl>
                                        <p:attrNameLst>
                                          <p:attrName>style.visibility</p:attrName>
                                        </p:attrNameLst>
                                      </p:cBhvr>
                                      <p:to>
                                        <p:strVal val="visible"/>
                                      </p:to>
                                    </p:set>
                                    <p:animEffect transition="in" filter="randombar(horizontal)">
                                      <p:cBhvr>
                                        <p:cTn id="202" dur="500"/>
                                        <p:tgtEl>
                                          <p:spTgt spid="133"/>
                                        </p:tgtEl>
                                      </p:cBhvr>
                                    </p:animEffect>
                                  </p:childTnLst>
                                </p:cTn>
                              </p:par>
                              <p:par>
                                <p:cTn id="203" presetID="10" presetClass="entr" presetSubtype="0" fill="hold" grpId="0" nodeType="withEffect">
                                  <p:stCondLst>
                                    <p:cond delay="250"/>
                                  </p:stCondLst>
                                  <p:childTnLst>
                                    <p:set>
                                      <p:cBhvr>
                                        <p:cTn id="204" dur="1" fill="hold">
                                          <p:stCondLst>
                                            <p:cond delay="0"/>
                                          </p:stCondLst>
                                        </p:cTn>
                                        <p:tgtEl>
                                          <p:spTgt spid="134"/>
                                        </p:tgtEl>
                                        <p:attrNameLst>
                                          <p:attrName>style.visibility</p:attrName>
                                        </p:attrNameLst>
                                      </p:cBhvr>
                                      <p:to>
                                        <p:strVal val="visible"/>
                                      </p:to>
                                    </p:set>
                                    <p:animEffect transition="in" filter="fade">
                                      <p:cBhvr>
                                        <p:cTn id="205" dur="500"/>
                                        <p:tgtEl>
                                          <p:spTgt spid="134"/>
                                        </p:tgtEl>
                                      </p:cBhvr>
                                    </p:animEffect>
                                  </p:childTnLst>
                                </p:cTn>
                              </p:par>
                            </p:childTnLst>
                          </p:cTn>
                        </p:par>
                        <p:par>
                          <p:cTn id="206" fill="hold">
                            <p:stCondLst>
                              <p:cond delay="15525"/>
                            </p:stCondLst>
                            <p:childTnLst>
                              <p:par>
                                <p:cTn id="207" presetID="22" presetClass="entr" presetSubtype="2" fill="hold" grpId="0" nodeType="afterEffect">
                                  <p:stCondLst>
                                    <p:cond delay="0"/>
                                  </p:stCondLst>
                                  <p:childTnLst>
                                    <p:set>
                                      <p:cBhvr>
                                        <p:cTn id="208" dur="1" fill="hold">
                                          <p:stCondLst>
                                            <p:cond delay="0"/>
                                          </p:stCondLst>
                                        </p:cTn>
                                        <p:tgtEl>
                                          <p:spTgt spid="48"/>
                                        </p:tgtEl>
                                        <p:attrNameLst>
                                          <p:attrName>style.visibility</p:attrName>
                                        </p:attrNameLst>
                                      </p:cBhvr>
                                      <p:to>
                                        <p:strVal val="visible"/>
                                      </p:to>
                                    </p:set>
                                    <p:animEffect transition="in" filter="wipe(right)">
                                      <p:cBhvr>
                                        <p:cTn id="209" dur="500"/>
                                        <p:tgtEl>
                                          <p:spTgt spid="48"/>
                                        </p:tgtEl>
                                      </p:cBhvr>
                                    </p:animEffect>
                                  </p:childTnLst>
                                </p:cTn>
                              </p:par>
                              <p:par>
                                <p:cTn id="210" presetID="22" presetClass="entr" presetSubtype="2" fill="hold" grpId="0" nodeType="withEffect">
                                  <p:stCondLst>
                                    <p:cond delay="0"/>
                                  </p:stCondLst>
                                  <p:childTnLst>
                                    <p:set>
                                      <p:cBhvr>
                                        <p:cTn id="211" dur="1" fill="hold">
                                          <p:stCondLst>
                                            <p:cond delay="0"/>
                                          </p:stCondLst>
                                        </p:cTn>
                                        <p:tgtEl>
                                          <p:spTgt spid="21"/>
                                        </p:tgtEl>
                                        <p:attrNameLst>
                                          <p:attrName>style.visibility</p:attrName>
                                        </p:attrNameLst>
                                      </p:cBhvr>
                                      <p:to>
                                        <p:strVal val="visible"/>
                                      </p:to>
                                    </p:set>
                                    <p:animEffect transition="in" filter="wipe(right)">
                                      <p:cBhvr>
                                        <p:cTn id="212" dur="500"/>
                                        <p:tgtEl>
                                          <p:spTgt spid="21"/>
                                        </p:tgtEl>
                                      </p:cBhvr>
                                    </p:animEffect>
                                  </p:childTnLst>
                                </p:cTn>
                              </p:par>
                            </p:childTnLst>
                          </p:cTn>
                        </p:par>
                        <p:par>
                          <p:cTn id="213" fill="hold">
                            <p:stCondLst>
                              <p:cond delay="16025"/>
                            </p:stCondLst>
                            <p:childTnLst>
                              <p:par>
                                <p:cTn id="214" presetID="22" presetClass="entr" presetSubtype="2" fill="hold" nodeType="afterEffect">
                                  <p:stCondLst>
                                    <p:cond delay="0"/>
                                  </p:stCondLst>
                                  <p:childTnLst>
                                    <p:set>
                                      <p:cBhvr>
                                        <p:cTn id="215" dur="1" fill="hold">
                                          <p:stCondLst>
                                            <p:cond delay="0"/>
                                          </p:stCondLst>
                                        </p:cTn>
                                        <p:tgtEl>
                                          <p:spTgt spid="167"/>
                                        </p:tgtEl>
                                        <p:attrNameLst>
                                          <p:attrName>style.visibility</p:attrName>
                                        </p:attrNameLst>
                                      </p:cBhvr>
                                      <p:to>
                                        <p:strVal val="visible"/>
                                      </p:to>
                                    </p:set>
                                    <p:animEffect transition="in" filter="wipe(right)">
                                      <p:cBhvr>
                                        <p:cTn id="216" dur="500"/>
                                        <p:tgtEl>
                                          <p:spTgt spid="167"/>
                                        </p:tgtEl>
                                      </p:cBhvr>
                                    </p:animEffect>
                                  </p:childTnLst>
                                </p:cTn>
                              </p:par>
                              <p:par>
                                <p:cTn id="217" presetID="53" presetClass="entr" presetSubtype="16" fill="hold" nodeType="withEffect">
                                  <p:stCondLst>
                                    <p:cond delay="0"/>
                                  </p:stCondLst>
                                  <p:childTnLst>
                                    <p:set>
                                      <p:cBhvr>
                                        <p:cTn id="218" dur="1" fill="hold">
                                          <p:stCondLst>
                                            <p:cond delay="0"/>
                                          </p:stCondLst>
                                        </p:cTn>
                                        <p:tgtEl>
                                          <p:spTgt spid="127"/>
                                        </p:tgtEl>
                                        <p:attrNameLst>
                                          <p:attrName>style.visibility</p:attrName>
                                        </p:attrNameLst>
                                      </p:cBhvr>
                                      <p:to>
                                        <p:strVal val="visible"/>
                                      </p:to>
                                    </p:set>
                                    <p:anim calcmode="lin" valueType="num">
                                      <p:cBhvr>
                                        <p:cTn id="219" dur="500" fill="hold"/>
                                        <p:tgtEl>
                                          <p:spTgt spid="127"/>
                                        </p:tgtEl>
                                        <p:attrNameLst>
                                          <p:attrName>ppt_w</p:attrName>
                                        </p:attrNameLst>
                                      </p:cBhvr>
                                      <p:tavLst>
                                        <p:tav tm="0">
                                          <p:val>
                                            <p:fltVal val="0"/>
                                          </p:val>
                                        </p:tav>
                                        <p:tav tm="100000">
                                          <p:val>
                                            <p:strVal val="#ppt_w"/>
                                          </p:val>
                                        </p:tav>
                                      </p:tavLst>
                                    </p:anim>
                                    <p:anim calcmode="lin" valueType="num">
                                      <p:cBhvr>
                                        <p:cTn id="220" dur="500" fill="hold"/>
                                        <p:tgtEl>
                                          <p:spTgt spid="127"/>
                                        </p:tgtEl>
                                        <p:attrNameLst>
                                          <p:attrName>ppt_h</p:attrName>
                                        </p:attrNameLst>
                                      </p:cBhvr>
                                      <p:tavLst>
                                        <p:tav tm="0">
                                          <p:val>
                                            <p:fltVal val="0"/>
                                          </p:val>
                                        </p:tav>
                                        <p:tav tm="100000">
                                          <p:val>
                                            <p:strVal val="#ppt_h"/>
                                          </p:val>
                                        </p:tav>
                                      </p:tavLst>
                                    </p:anim>
                                    <p:animEffect transition="in" filter="fade">
                                      <p:cBhvr>
                                        <p:cTn id="221" dur="500"/>
                                        <p:tgtEl>
                                          <p:spTgt spid="127"/>
                                        </p:tgtEl>
                                      </p:cBhvr>
                                    </p:animEffect>
                                  </p:childTnLst>
                                </p:cTn>
                              </p:par>
                            </p:childTnLst>
                          </p:cTn>
                        </p:par>
                        <p:par>
                          <p:cTn id="222" fill="hold">
                            <p:stCondLst>
                              <p:cond delay="16525"/>
                            </p:stCondLst>
                            <p:childTnLst>
                              <p:par>
                                <p:cTn id="223" presetID="14" presetClass="entr" presetSubtype="10" fill="hold" grpId="0" nodeType="afterEffect">
                                  <p:stCondLst>
                                    <p:cond delay="0"/>
                                  </p:stCondLst>
                                  <p:iterate type="lt">
                                    <p:tmPct val="5000"/>
                                  </p:iterate>
                                  <p:childTnLst>
                                    <p:set>
                                      <p:cBhvr>
                                        <p:cTn id="224" dur="1" fill="hold">
                                          <p:stCondLst>
                                            <p:cond delay="0"/>
                                          </p:stCondLst>
                                        </p:cTn>
                                        <p:tgtEl>
                                          <p:spTgt spid="125"/>
                                        </p:tgtEl>
                                        <p:attrNameLst>
                                          <p:attrName>style.visibility</p:attrName>
                                        </p:attrNameLst>
                                      </p:cBhvr>
                                      <p:to>
                                        <p:strVal val="visible"/>
                                      </p:to>
                                    </p:set>
                                    <p:animEffect transition="in" filter="randombar(horizontal)">
                                      <p:cBhvr>
                                        <p:cTn id="225" dur="500"/>
                                        <p:tgtEl>
                                          <p:spTgt spid="125"/>
                                        </p:tgtEl>
                                      </p:cBhvr>
                                    </p:animEffect>
                                  </p:childTnLst>
                                </p:cTn>
                              </p:par>
                              <p:par>
                                <p:cTn id="226" presetID="10" presetClass="entr" presetSubtype="0" fill="hold" grpId="0" nodeType="withEffect">
                                  <p:stCondLst>
                                    <p:cond delay="250"/>
                                  </p:stCondLst>
                                  <p:childTnLst>
                                    <p:set>
                                      <p:cBhvr>
                                        <p:cTn id="227" dur="1" fill="hold">
                                          <p:stCondLst>
                                            <p:cond delay="0"/>
                                          </p:stCondLst>
                                        </p:cTn>
                                        <p:tgtEl>
                                          <p:spTgt spid="126"/>
                                        </p:tgtEl>
                                        <p:attrNameLst>
                                          <p:attrName>style.visibility</p:attrName>
                                        </p:attrNameLst>
                                      </p:cBhvr>
                                      <p:to>
                                        <p:strVal val="visible"/>
                                      </p:to>
                                    </p:set>
                                    <p:animEffect transition="in" filter="fade">
                                      <p:cBhvr>
                                        <p:cTn id="228" dur="500"/>
                                        <p:tgtEl>
                                          <p:spTgt spid="126"/>
                                        </p:tgtEl>
                                      </p:cBhvr>
                                    </p:animEffect>
                                  </p:childTnLst>
                                </p:cTn>
                              </p:par>
                            </p:childTnLst>
                          </p:cTn>
                        </p:par>
                        <p:par>
                          <p:cTn id="229" fill="hold">
                            <p:stCondLst>
                              <p:cond delay="17275"/>
                            </p:stCondLst>
                            <p:childTnLst>
                              <p:par>
                                <p:cTn id="230" presetID="22" presetClass="entr" presetSubtype="2" fill="hold" grpId="0" nodeType="afterEffect">
                                  <p:stCondLst>
                                    <p:cond delay="0"/>
                                  </p:stCondLst>
                                  <p:childTnLst>
                                    <p:set>
                                      <p:cBhvr>
                                        <p:cTn id="231" dur="1" fill="hold">
                                          <p:stCondLst>
                                            <p:cond delay="0"/>
                                          </p:stCondLst>
                                        </p:cTn>
                                        <p:tgtEl>
                                          <p:spTgt spid="50"/>
                                        </p:tgtEl>
                                        <p:attrNameLst>
                                          <p:attrName>style.visibility</p:attrName>
                                        </p:attrNameLst>
                                      </p:cBhvr>
                                      <p:to>
                                        <p:strVal val="visible"/>
                                      </p:to>
                                    </p:set>
                                    <p:animEffect transition="in" filter="wipe(right)">
                                      <p:cBhvr>
                                        <p:cTn id="232" dur="500"/>
                                        <p:tgtEl>
                                          <p:spTgt spid="50"/>
                                        </p:tgtEl>
                                      </p:cBhvr>
                                    </p:animEffect>
                                  </p:childTnLst>
                                </p:cTn>
                              </p:par>
                              <p:par>
                                <p:cTn id="233" presetID="22" presetClass="entr" presetSubtype="2" fill="hold" grpId="0" nodeType="withEffect">
                                  <p:stCondLst>
                                    <p:cond delay="0"/>
                                  </p:stCondLst>
                                  <p:childTnLst>
                                    <p:set>
                                      <p:cBhvr>
                                        <p:cTn id="234" dur="1" fill="hold">
                                          <p:stCondLst>
                                            <p:cond delay="0"/>
                                          </p:stCondLst>
                                        </p:cTn>
                                        <p:tgtEl>
                                          <p:spTgt spid="27"/>
                                        </p:tgtEl>
                                        <p:attrNameLst>
                                          <p:attrName>style.visibility</p:attrName>
                                        </p:attrNameLst>
                                      </p:cBhvr>
                                      <p:to>
                                        <p:strVal val="visible"/>
                                      </p:to>
                                    </p:set>
                                    <p:animEffect transition="in" filter="wipe(right)">
                                      <p:cBhvr>
                                        <p:cTn id="235" dur="500"/>
                                        <p:tgtEl>
                                          <p:spTgt spid="27"/>
                                        </p:tgtEl>
                                      </p:cBhvr>
                                    </p:animEffect>
                                  </p:childTnLst>
                                </p:cTn>
                              </p:par>
                            </p:childTnLst>
                          </p:cTn>
                        </p:par>
                        <p:par>
                          <p:cTn id="236" fill="hold">
                            <p:stCondLst>
                              <p:cond delay="17775"/>
                            </p:stCondLst>
                            <p:childTnLst>
                              <p:par>
                                <p:cTn id="237" presetID="22" presetClass="entr" presetSubtype="2" fill="hold" nodeType="afterEffect">
                                  <p:stCondLst>
                                    <p:cond delay="0"/>
                                  </p:stCondLst>
                                  <p:childTnLst>
                                    <p:set>
                                      <p:cBhvr>
                                        <p:cTn id="238" dur="1" fill="hold">
                                          <p:stCondLst>
                                            <p:cond delay="0"/>
                                          </p:stCondLst>
                                        </p:cTn>
                                        <p:tgtEl>
                                          <p:spTgt spid="170"/>
                                        </p:tgtEl>
                                        <p:attrNameLst>
                                          <p:attrName>style.visibility</p:attrName>
                                        </p:attrNameLst>
                                      </p:cBhvr>
                                      <p:to>
                                        <p:strVal val="visible"/>
                                      </p:to>
                                    </p:set>
                                    <p:animEffect transition="in" filter="wipe(right)">
                                      <p:cBhvr>
                                        <p:cTn id="239" dur="500"/>
                                        <p:tgtEl>
                                          <p:spTgt spid="170"/>
                                        </p:tgtEl>
                                      </p:cBhvr>
                                    </p:animEffect>
                                  </p:childTnLst>
                                </p:cTn>
                              </p:par>
                              <p:par>
                                <p:cTn id="240" presetID="53" presetClass="entr" presetSubtype="16" fill="hold" nodeType="withEffect">
                                  <p:stCondLst>
                                    <p:cond delay="0"/>
                                  </p:stCondLst>
                                  <p:childTnLst>
                                    <p:set>
                                      <p:cBhvr>
                                        <p:cTn id="241" dur="1" fill="hold">
                                          <p:stCondLst>
                                            <p:cond delay="0"/>
                                          </p:stCondLst>
                                        </p:cTn>
                                        <p:tgtEl>
                                          <p:spTgt spid="123"/>
                                        </p:tgtEl>
                                        <p:attrNameLst>
                                          <p:attrName>style.visibility</p:attrName>
                                        </p:attrNameLst>
                                      </p:cBhvr>
                                      <p:to>
                                        <p:strVal val="visible"/>
                                      </p:to>
                                    </p:set>
                                    <p:anim calcmode="lin" valueType="num">
                                      <p:cBhvr>
                                        <p:cTn id="242" dur="500" fill="hold"/>
                                        <p:tgtEl>
                                          <p:spTgt spid="123"/>
                                        </p:tgtEl>
                                        <p:attrNameLst>
                                          <p:attrName>ppt_w</p:attrName>
                                        </p:attrNameLst>
                                      </p:cBhvr>
                                      <p:tavLst>
                                        <p:tav tm="0">
                                          <p:val>
                                            <p:fltVal val="0"/>
                                          </p:val>
                                        </p:tav>
                                        <p:tav tm="100000">
                                          <p:val>
                                            <p:strVal val="#ppt_w"/>
                                          </p:val>
                                        </p:tav>
                                      </p:tavLst>
                                    </p:anim>
                                    <p:anim calcmode="lin" valueType="num">
                                      <p:cBhvr>
                                        <p:cTn id="243" dur="500" fill="hold"/>
                                        <p:tgtEl>
                                          <p:spTgt spid="123"/>
                                        </p:tgtEl>
                                        <p:attrNameLst>
                                          <p:attrName>ppt_h</p:attrName>
                                        </p:attrNameLst>
                                      </p:cBhvr>
                                      <p:tavLst>
                                        <p:tav tm="0">
                                          <p:val>
                                            <p:fltVal val="0"/>
                                          </p:val>
                                        </p:tav>
                                        <p:tav tm="100000">
                                          <p:val>
                                            <p:strVal val="#ppt_h"/>
                                          </p:val>
                                        </p:tav>
                                      </p:tavLst>
                                    </p:anim>
                                    <p:animEffect transition="in" filter="fade">
                                      <p:cBhvr>
                                        <p:cTn id="244" dur="500"/>
                                        <p:tgtEl>
                                          <p:spTgt spid="123"/>
                                        </p:tgtEl>
                                      </p:cBhvr>
                                    </p:animEffect>
                                  </p:childTnLst>
                                </p:cTn>
                              </p:par>
                            </p:childTnLst>
                          </p:cTn>
                        </p:par>
                        <p:par>
                          <p:cTn id="245" fill="hold">
                            <p:stCondLst>
                              <p:cond delay="18275"/>
                            </p:stCondLst>
                            <p:childTnLst>
                              <p:par>
                                <p:cTn id="246" presetID="14" presetClass="entr" presetSubtype="10" fill="hold" grpId="0" nodeType="afterEffect">
                                  <p:stCondLst>
                                    <p:cond delay="0"/>
                                  </p:stCondLst>
                                  <p:iterate type="lt">
                                    <p:tmPct val="5000"/>
                                  </p:iterate>
                                  <p:childTnLst>
                                    <p:set>
                                      <p:cBhvr>
                                        <p:cTn id="247" dur="1" fill="hold">
                                          <p:stCondLst>
                                            <p:cond delay="0"/>
                                          </p:stCondLst>
                                        </p:cTn>
                                        <p:tgtEl>
                                          <p:spTgt spid="121"/>
                                        </p:tgtEl>
                                        <p:attrNameLst>
                                          <p:attrName>style.visibility</p:attrName>
                                        </p:attrNameLst>
                                      </p:cBhvr>
                                      <p:to>
                                        <p:strVal val="visible"/>
                                      </p:to>
                                    </p:set>
                                    <p:animEffect transition="in" filter="randombar(horizontal)">
                                      <p:cBhvr>
                                        <p:cTn id="248" dur="500"/>
                                        <p:tgtEl>
                                          <p:spTgt spid="121"/>
                                        </p:tgtEl>
                                      </p:cBhvr>
                                    </p:animEffect>
                                  </p:childTnLst>
                                </p:cTn>
                              </p:par>
                              <p:par>
                                <p:cTn id="249" presetID="10" presetClass="entr" presetSubtype="0" fill="hold" grpId="0" nodeType="withEffect">
                                  <p:stCondLst>
                                    <p:cond delay="250"/>
                                  </p:stCondLst>
                                  <p:childTnLst>
                                    <p:set>
                                      <p:cBhvr>
                                        <p:cTn id="250" dur="1" fill="hold">
                                          <p:stCondLst>
                                            <p:cond delay="0"/>
                                          </p:stCondLst>
                                        </p:cTn>
                                        <p:tgtEl>
                                          <p:spTgt spid="122"/>
                                        </p:tgtEl>
                                        <p:attrNameLst>
                                          <p:attrName>style.visibility</p:attrName>
                                        </p:attrNameLst>
                                      </p:cBhvr>
                                      <p:to>
                                        <p:strVal val="visible"/>
                                      </p:to>
                                    </p:set>
                                    <p:animEffect transition="in" filter="fade">
                                      <p:cBhvr>
                                        <p:cTn id="251" dur="500"/>
                                        <p:tgtEl>
                                          <p:spTgt spid="122"/>
                                        </p:tgtEl>
                                      </p:cBhvr>
                                    </p:animEffect>
                                  </p:childTnLst>
                                </p:cTn>
                              </p:par>
                            </p:childTnLst>
                          </p:cTn>
                        </p:par>
                        <p:par>
                          <p:cTn id="252" fill="hold">
                            <p:stCondLst>
                              <p:cond delay="19025"/>
                            </p:stCondLst>
                            <p:childTnLst>
                              <p:par>
                                <p:cTn id="253" presetID="22" presetClass="entr" presetSubtype="2" fill="hold" grpId="0" nodeType="afterEffect">
                                  <p:stCondLst>
                                    <p:cond delay="0"/>
                                  </p:stCondLst>
                                  <p:childTnLst>
                                    <p:set>
                                      <p:cBhvr>
                                        <p:cTn id="254" dur="1" fill="hold">
                                          <p:stCondLst>
                                            <p:cond delay="0"/>
                                          </p:stCondLst>
                                        </p:cTn>
                                        <p:tgtEl>
                                          <p:spTgt spid="51"/>
                                        </p:tgtEl>
                                        <p:attrNameLst>
                                          <p:attrName>style.visibility</p:attrName>
                                        </p:attrNameLst>
                                      </p:cBhvr>
                                      <p:to>
                                        <p:strVal val="visible"/>
                                      </p:to>
                                    </p:set>
                                    <p:animEffect transition="in" filter="wipe(right)">
                                      <p:cBhvr>
                                        <p:cTn id="255" dur="500"/>
                                        <p:tgtEl>
                                          <p:spTgt spid="51"/>
                                        </p:tgtEl>
                                      </p:cBhvr>
                                    </p:animEffect>
                                  </p:childTnLst>
                                </p:cTn>
                              </p:par>
                              <p:par>
                                <p:cTn id="256" presetID="22" presetClass="entr" presetSubtype="2" fill="hold" grpId="0" nodeType="withEffect">
                                  <p:stCondLst>
                                    <p:cond delay="0"/>
                                  </p:stCondLst>
                                  <p:childTnLst>
                                    <p:set>
                                      <p:cBhvr>
                                        <p:cTn id="257" dur="1" fill="hold">
                                          <p:stCondLst>
                                            <p:cond delay="0"/>
                                          </p:stCondLst>
                                        </p:cTn>
                                        <p:tgtEl>
                                          <p:spTgt spid="28"/>
                                        </p:tgtEl>
                                        <p:attrNameLst>
                                          <p:attrName>style.visibility</p:attrName>
                                        </p:attrNameLst>
                                      </p:cBhvr>
                                      <p:to>
                                        <p:strVal val="visible"/>
                                      </p:to>
                                    </p:set>
                                    <p:animEffect transition="in" filter="wipe(right)">
                                      <p:cBhvr>
                                        <p:cTn id="258" dur="500"/>
                                        <p:tgtEl>
                                          <p:spTgt spid="28"/>
                                        </p:tgtEl>
                                      </p:cBhvr>
                                    </p:animEffect>
                                  </p:childTnLst>
                                </p:cTn>
                              </p:par>
                            </p:childTnLst>
                          </p:cTn>
                        </p:par>
                        <p:par>
                          <p:cTn id="259" fill="hold">
                            <p:stCondLst>
                              <p:cond delay="19525"/>
                            </p:stCondLst>
                            <p:childTnLst>
                              <p:par>
                                <p:cTn id="260" presetID="22" presetClass="entr" presetSubtype="2" fill="hold" nodeType="afterEffect">
                                  <p:stCondLst>
                                    <p:cond delay="0"/>
                                  </p:stCondLst>
                                  <p:childTnLst>
                                    <p:set>
                                      <p:cBhvr>
                                        <p:cTn id="261" dur="1" fill="hold">
                                          <p:stCondLst>
                                            <p:cond delay="0"/>
                                          </p:stCondLst>
                                        </p:cTn>
                                        <p:tgtEl>
                                          <p:spTgt spid="173"/>
                                        </p:tgtEl>
                                        <p:attrNameLst>
                                          <p:attrName>style.visibility</p:attrName>
                                        </p:attrNameLst>
                                      </p:cBhvr>
                                      <p:to>
                                        <p:strVal val="visible"/>
                                      </p:to>
                                    </p:set>
                                    <p:animEffect transition="in" filter="wipe(right)">
                                      <p:cBhvr>
                                        <p:cTn id="262" dur="500"/>
                                        <p:tgtEl>
                                          <p:spTgt spid="173"/>
                                        </p:tgtEl>
                                      </p:cBhvr>
                                    </p:animEffect>
                                  </p:childTnLst>
                                </p:cTn>
                              </p:par>
                              <p:par>
                                <p:cTn id="263" presetID="53" presetClass="entr" presetSubtype="16" fill="hold" nodeType="withEffect">
                                  <p:stCondLst>
                                    <p:cond delay="0"/>
                                  </p:stCondLst>
                                  <p:childTnLst>
                                    <p:set>
                                      <p:cBhvr>
                                        <p:cTn id="264" dur="1" fill="hold">
                                          <p:stCondLst>
                                            <p:cond delay="0"/>
                                          </p:stCondLst>
                                        </p:cTn>
                                        <p:tgtEl>
                                          <p:spTgt spid="131"/>
                                        </p:tgtEl>
                                        <p:attrNameLst>
                                          <p:attrName>style.visibility</p:attrName>
                                        </p:attrNameLst>
                                      </p:cBhvr>
                                      <p:to>
                                        <p:strVal val="visible"/>
                                      </p:to>
                                    </p:set>
                                    <p:anim calcmode="lin" valueType="num">
                                      <p:cBhvr>
                                        <p:cTn id="265" dur="500" fill="hold"/>
                                        <p:tgtEl>
                                          <p:spTgt spid="131"/>
                                        </p:tgtEl>
                                        <p:attrNameLst>
                                          <p:attrName>ppt_w</p:attrName>
                                        </p:attrNameLst>
                                      </p:cBhvr>
                                      <p:tavLst>
                                        <p:tav tm="0">
                                          <p:val>
                                            <p:fltVal val="0"/>
                                          </p:val>
                                        </p:tav>
                                        <p:tav tm="100000">
                                          <p:val>
                                            <p:strVal val="#ppt_w"/>
                                          </p:val>
                                        </p:tav>
                                      </p:tavLst>
                                    </p:anim>
                                    <p:anim calcmode="lin" valueType="num">
                                      <p:cBhvr>
                                        <p:cTn id="266" dur="500" fill="hold"/>
                                        <p:tgtEl>
                                          <p:spTgt spid="131"/>
                                        </p:tgtEl>
                                        <p:attrNameLst>
                                          <p:attrName>ppt_h</p:attrName>
                                        </p:attrNameLst>
                                      </p:cBhvr>
                                      <p:tavLst>
                                        <p:tav tm="0">
                                          <p:val>
                                            <p:fltVal val="0"/>
                                          </p:val>
                                        </p:tav>
                                        <p:tav tm="100000">
                                          <p:val>
                                            <p:strVal val="#ppt_h"/>
                                          </p:val>
                                        </p:tav>
                                      </p:tavLst>
                                    </p:anim>
                                    <p:animEffect transition="in" filter="fade">
                                      <p:cBhvr>
                                        <p:cTn id="267" dur="500"/>
                                        <p:tgtEl>
                                          <p:spTgt spid="131"/>
                                        </p:tgtEl>
                                      </p:cBhvr>
                                    </p:animEffect>
                                  </p:childTnLst>
                                </p:cTn>
                              </p:par>
                            </p:childTnLst>
                          </p:cTn>
                        </p:par>
                        <p:par>
                          <p:cTn id="268" fill="hold">
                            <p:stCondLst>
                              <p:cond delay="20025"/>
                            </p:stCondLst>
                            <p:childTnLst>
                              <p:par>
                                <p:cTn id="269" presetID="14" presetClass="entr" presetSubtype="10" fill="hold" grpId="0" nodeType="afterEffect">
                                  <p:stCondLst>
                                    <p:cond delay="0"/>
                                  </p:stCondLst>
                                  <p:iterate type="lt">
                                    <p:tmPct val="5000"/>
                                  </p:iterate>
                                  <p:childTnLst>
                                    <p:set>
                                      <p:cBhvr>
                                        <p:cTn id="270" dur="1" fill="hold">
                                          <p:stCondLst>
                                            <p:cond delay="0"/>
                                          </p:stCondLst>
                                        </p:cTn>
                                        <p:tgtEl>
                                          <p:spTgt spid="129"/>
                                        </p:tgtEl>
                                        <p:attrNameLst>
                                          <p:attrName>style.visibility</p:attrName>
                                        </p:attrNameLst>
                                      </p:cBhvr>
                                      <p:to>
                                        <p:strVal val="visible"/>
                                      </p:to>
                                    </p:set>
                                    <p:animEffect transition="in" filter="randombar(horizontal)">
                                      <p:cBhvr>
                                        <p:cTn id="271" dur="500"/>
                                        <p:tgtEl>
                                          <p:spTgt spid="129"/>
                                        </p:tgtEl>
                                      </p:cBhvr>
                                    </p:animEffect>
                                  </p:childTnLst>
                                </p:cTn>
                              </p:par>
                              <p:par>
                                <p:cTn id="272" presetID="10" presetClass="entr" presetSubtype="0" fill="hold" grpId="0" nodeType="withEffect">
                                  <p:stCondLst>
                                    <p:cond delay="250"/>
                                  </p:stCondLst>
                                  <p:childTnLst>
                                    <p:set>
                                      <p:cBhvr>
                                        <p:cTn id="273" dur="1" fill="hold">
                                          <p:stCondLst>
                                            <p:cond delay="0"/>
                                          </p:stCondLst>
                                        </p:cTn>
                                        <p:tgtEl>
                                          <p:spTgt spid="130"/>
                                        </p:tgtEl>
                                        <p:attrNameLst>
                                          <p:attrName>style.visibility</p:attrName>
                                        </p:attrNameLst>
                                      </p:cBhvr>
                                      <p:to>
                                        <p:strVal val="visible"/>
                                      </p:to>
                                    </p:set>
                                    <p:animEffect transition="in" filter="fade">
                                      <p:cBhvr>
                                        <p:cTn id="274" dur="500"/>
                                        <p:tgtEl>
                                          <p:spTgt spid="130"/>
                                        </p:tgtEl>
                                      </p:cBhvr>
                                    </p:animEffect>
                                  </p:childTnLst>
                                </p:cTn>
                              </p:par>
                            </p:childTnLst>
                          </p:cTn>
                        </p:par>
                        <p:par>
                          <p:cTn id="275" fill="hold">
                            <p:stCondLst>
                              <p:cond delay="20775"/>
                            </p:stCondLst>
                            <p:childTnLst>
                              <p:par>
                                <p:cTn id="276" presetID="22" presetClass="entr" presetSubtype="4" fill="hold" grpId="0" nodeType="afterEffect">
                                  <p:stCondLst>
                                    <p:cond delay="0"/>
                                  </p:stCondLst>
                                  <p:childTnLst>
                                    <p:set>
                                      <p:cBhvr>
                                        <p:cTn id="277" dur="1" fill="hold">
                                          <p:stCondLst>
                                            <p:cond delay="0"/>
                                          </p:stCondLst>
                                        </p:cTn>
                                        <p:tgtEl>
                                          <p:spTgt spid="52"/>
                                        </p:tgtEl>
                                        <p:attrNameLst>
                                          <p:attrName>style.visibility</p:attrName>
                                        </p:attrNameLst>
                                      </p:cBhvr>
                                      <p:to>
                                        <p:strVal val="visible"/>
                                      </p:to>
                                    </p:set>
                                    <p:animEffect transition="in" filter="wipe(down)">
                                      <p:cBhvr>
                                        <p:cTn id="278" dur="500"/>
                                        <p:tgtEl>
                                          <p:spTgt spid="52"/>
                                        </p:tgtEl>
                                      </p:cBhvr>
                                    </p:animEffect>
                                  </p:childTnLst>
                                </p:cTn>
                              </p:par>
                              <p:par>
                                <p:cTn id="279" presetID="22" presetClass="entr" presetSubtype="4" fill="hold" grpId="0" nodeType="withEffect">
                                  <p:stCondLst>
                                    <p:cond delay="0"/>
                                  </p:stCondLst>
                                  <p:childTnLst>
                                    <p:set>
                                      <p:cBhvr>
                                        <p:cTn id="280" dur="1" fill="hold">
                                          <p:stCondLst>
                                            <p:cond delay="0"/>
                                          </p:stCondLst>
                                        </p:cTn>
                                        <p:tgtEl>
                                          <p:spTgt spid="29"/>
                                        </p:tgtEl>
                                        <p:attrNameLst>
                                          <p:attrName>style.visibility</p:attrName>
                                        </p:attrNameLst>
                                      </p:cBhvr>
                                      <p:to>
                                        <p:strVal val="visible"/>
                                      </p:to>
                                    </p:set>
                                    <p:animEffect transition="in" filter="wipe(down)">
                                      <p:cBhvr>
                                        <p:cTn id="281" dur="500"/>
                                        <p:tgtEl>
                                          <p:spTgt spid="29"/>
                                        </p:tgtEl>
                                      </p:cBhvr>
                                    </p:animEffect>
                                  </p:childTnLst>
                                </p:cTn>
                              </p:par>
                            </p:childTnLst>
                          </p:cTn>
                        </p:par>
                        <p:par>
                          <p:cTn id="282" fill="hold">
                            <p:stCondLst>
                              <p:cond delay="21275"/>
                            </p:stCondLst>
                            <p:childTnLst>
                              <p:par>
                                <p:cTn id="283" presetID="22" presetClass="entr" presetSubtype="2" fill="hold" nodeType="afterEffect">
                                  <p:stCondLst>
                                    <p:cond delay="0"/>
                                  </p:stCondLst>
                                  <p:childTnLst>
                                    <p:set>
                                      <p:cBhvr>
                                        <p:cTn id="284" dur="1" fill="hold">
                                          <p:stCondLst>
                                            <p:cond delay="0"/>
                                          </p:stCondLst>
                                        </p:cTn>
                                        <p:tgtEl>
                                          <p:spTgt spid="176"/>
                                        </p:tgtEl>
                                        <p:attrNameLst>
                                          <p:attrName>style.visibility</p:attrName>
                                        </p:attrNameLst>
                                      </p:cBhvr>
                                      <p:to>
                                        <p:strVal val="visible"/>
                                      </p:to>
                                    </p:set>
                                    <p:animEffect transition="in" filter="wipe(right)">
                                      <p:cBhvr>
                                        <p:cTn id="285" dur="500"/>
                                        <p:tgtEl>
                                          <p:spTgt spid="176"/>
                                        </p:tgtEl>
                                      </p:cBhvr>
                                    </p:animEffect>
                                  </p:childTnLst>
                                </p:cTn>
                              </p:par>
                              <p:par>
                                <p:cTn id="286" presetID="53" presetClass="entr" presetSubtype="16" fill="hold" nodeType="withEffect">
                                  <p:stCondLst>
                                    <p:cond delay="0"/>
                                  </p:stCondLst>
                                  <p:childTnLst>
                                    <p:set>
                                      <p:cBhvr>
                                        <p:cTn id="287" dur="1" fill="hold">
                                          <p:stCondLst>
                                            <p:cond delay="0"/>
                                          </p:stCondLst>
                                        </p:cTn>
                                        <p:tgtEl>
                                          <p:spTgt spid="96"/>
                                        </p:tgtEl>
                                        <p:attrNameLst>
                                          <p:attrName>style.visibility</p:attrName>
                                        </p:attrNameLst>
                                      </p:cBhvr>
                                      <p:to>
                                        <p:strVal val="visible"/>
                                      </p:to>
                                    </p:set>
                                    <p:anim calcmode="lin" valueType="num">
                                      <p:cBhvr>
                                        <p:cTn id="288" dur="500" fill="hold"/>
                                        <p:tgtEl>
                                          <p:spTgt spid="96"/>
                                        </p:tgtEl>
                                        <p:attrNameLst>
                                          <p:attrName>ppt_w</p:attrName>
                                        </p:attrNameLst>
                                      </p:cBhvr>
                                      <p:tavLst>
                                        <p:tav tm="0">
                                          <p:val>
                                            <p:fltVal val="0"/>
                                          </p:val>
                                        </p:tav>
                                        <p:tav tm="100000">
                                          <p:val>
                                            <p:strVal val="#ppt_w"/>
                                          </p:val>
                                        </p:tav>
                                      </p:tavLst>
                                    </p:anim>
                                    <p:anim calcmode="lin" valueType="num">
                                      <p:cBhvr>
                                        <p:cTn id="289" dur="500" fill="hold"/>
                                        <p:tgtEl>
                                          <p:spTgt spid="96"/>
                                        </p:tgtEl>
                                        <p:attrNameLst>
                                          <p:attrName>ppt_h</p:attrName>
                                        </p:attrNameLst>
                                      </p:cBhvr>
                                      <p:tavLst>
                                        <p:tav tm="0">
                                          <p:val>
                                            <p:fltVal val="0"/>
                                          </p:val>
                                        </p:tav>
                                        <p:tav tm="100000">
                                          <p:val>
                                            <p:strVal val="#ppt_h"/>
                                          </p:val>
                                        </p:tav>
                                      </p:tavLst>
                                    </p:anim>
                                    <p:animEffect transition="in" filter="fade">
                                      <p:cBhvr>
                                        <p:cTn id="290" dur="500"/>
                                        <p:tgtEl>
                                          <p:spTgt spid="96"/>
                                        </p:tgtEl>
                                      </p:cBhvr>
                                    </p:animEffect>
                                  </p:childTnLst>
                                </p:cTn>
                              </p:par>
                            </p:childTnLst>
                          </p:cTn>
                        </p:par>
                        <p:par>
                          <p:cTn id="291" fill="hold">
                            <p:stCondLst>
                              <p:cond delay="21775"/>
                            </p:stCondLst>
                            <p:childTnLst>
                              <p:par>
                                <p:cTn id="292" presetID="14" presetClass="entr" presetSubtype="10" fill="hold" grpId="0" nodeType="afterEffect">
                                  <p:stCondLst>
                                    <p:cond delay="0"/>
                                  </p:stCondLst>
                                  <p:iterate type="lt">
                                    <p:tmPct val="5000"/>
                                  </p:iterate>
                                  <p:childTnLst>
                                    <p:set>
                                      <p:cBhvr>
                                        <p:cTn id="293" dur="1" fill="hold">
                                          <p:stCondLst>
                                            <p:cond delay="0"/>
                                          </p:stCondLst>
                                        </p:cTn>
                                        <p:tgtEl>
                                          <p:spTgt spid="94"/>
                                        </p:tgtEl>
                                        <p:attrNameLst>
                                          <p:attrName>style.visibility</p:attrName>
                                        </p:attrNameLst>
                                      </p:cBhvr>
                                      <p:to>
                                        <p:strVal val="visible"/>
                                      </p:to>
                                    </p:set>
                                    <p:animEffect transition="in" filter="randombar(horizontal)">
                                      <p:cBhvr>
                                        <p:cTn id="294" dur="500"/>
                                        <p:tgtEl>
                                          <p:spTgt spid="94"/>
                                        </p:tgtEl>
                                      </p:cBhvr>
                                    </p:animEffect>
                                  </p:childTnLst>
                                </p:cTn>
                              </p:par>
                              <p:par>
                                <p:cTn id="295" presetID="10" presetClass="entr" presetSubtype="0" fill="hold" grpId="0" nodeType="withEffect">
                                  <p:stCondLst>
                                    <p:cond delay="250"/>
                                  </p:stCondLst>
                                  <p:childTnLst>
                                    <p:set>
                                      <p:cBhvr>
                                        <p:cTn id="296" dur="1" fill="hold">
                                          <p:stCondLst>
                                            <p:cond delay="0"/>
                                          </p:stCondLst>
                                        </p:cTn>
                                        <p:tgtEl>
                                          <p:spTgt spid="95"/>
                                        </p:tgtEl>
                                        <p:attrNameLst>
                                          <p:attrName>style.visibility</p:attrName>
                                        </p:attrNameLst>
                                      </p:cBhvr>
                                      <p:to>
                                        <p:strVal val="visible"/>
                                      </p:to>
                                    </p:set>
                                    <p:animEffect transition="in" filter="fade">
                                      <p:cBhvr>
                                        <p:cTn id="297" dur="500"/>
                                        <p:tgtEl>
                                          <p:spTgt spid="9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8" grpId="0" animBg="1"/>
      <p:bldP spid="117" grpId="0" animBg="1"/>
      <p:bldP spid="13" grpId="0" animBg="1"/>
      <p:bldP spid="14" grpId="0" animBg="1"/>
      <p:bldP spid="15" grpId="0" animBg="1"/>
      <p:bldP spid="19" grpId="0" animBg="1"/>
      <p:bldP spid="20" grpId="0" animBg="1"/>
      <p:bldP spid="21" grpId="0" animBg="1"/>
      <p:bldP spid="23" grpId="0" animBg="1"/>
      <p:bldP spid="24" grpId="0" animBg="1"/>
      <p:bldP spid="25" grpId="0" animBg="1"/>
      <p:bldP spid="27" grpId="0" animBg="1"/>
      <p:bldP spid="28" grpId="0" animBg="1"/>
      <p:bldP spid="29" grpId="0" animBg="1"/>
      <p:bldP spid="11" grpId="0" animBg="1"/>
      <p:bldP spid="32" grpId="0"/>
      <p:bldP spid="33" grpId="0"/>
      <p:bldP spid="36" grpId="0"/>
      <p:bldP spid="42" grpId="0"/>
      <p:bldP spid="43" grpId="0"/>
      <p:bldP spid="44" grpId="0"/>
      <p:bldP spid="46" grpId="0"/>
      <p:bldP spid="47" grpId="0"/>
      <p:bldP spid="48" grpId="0"/>
      <p:bldP spid="50" grpId="0"/>
      <p:bldP spid="51" grpId="0"/>
      <p:bldP spid="52" grpId="0"/>
      <p:bldP spid="30" grpId="0"/>
      <p:bldP spid="31" grpId="0"/>
      <p:bldP spid="72" grpId="0"/>
      <p:bldP spid="73" grpId="0"/>
      <p:bldP spid="76" grpId="0"/>
      <p:bldP spid="77" grpId="0"/>
      <p:bldP spid="80" grpId="0"/>
      <p:bldP spid="81" grpId="0"/>
      <p:bldP spid="84" grpId="0"/>
      <p:bldP spid="85" grpId="0"/>
      <p:bldP spid="88" grpId="0"/>
      <p:bldP spid="89" grpId="0"/>
      <p:bldP spid="94" grpId="0"/>
      <p:bldP spid="95" grpId="0"/>
      <p:bldP spid="121" grpId="0"/>
      <p:bldP spid="122" grpId="0"/>
      <p:bldP spid="125" grpId="0"/>
      <p:bldP spid="126" grpId="0"/>
      <p:bldP spid="129" grpId="0"/>
      <p:bldP spid="130" grpId="0"/>
      <p:bldP spid="133" grpId="0"/>
      <p:bldP spid="134" grpId="0"/>
      <p:bldP spid="137" grpId="0"/>
      <p:bldP spid="138" grpId="0"/>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タイトル 7"/>
          <p:cNvSpPr>
            <a:spLocks noGrp="1"/>
          </p:cNvSpPr>
          <p:nvPr>
            <p:ph type="title"/>
          </p:nvPr>
        </p:nvSpPr>
        <p:spPr/>
        <p:txBody>
          <a:bodyPr/>
          <a:lstStyle/>
          <a:p>
            <a:r>
              <a:rPr kumimoji="1" lang="en-US" altLang="ja-JP" dirty="0" smtClean="0"/>
              <a:t>Custom Donut Chart</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F95F845C-B07D-424A-A6EA-96D8F4A7E4C5}" type="slidenum">
              <a:rPr lang="ja-JP" altLang="en-US" smtClean="0"/>
              <a:pPr/>
              <a:t>51</a:t>
            </a:fld>
            <a:endParaRPr lang="ja-JP" altLang="en-US" dirty="0"/>
          </a:p>
        </p:txBody>
      </p:sp>
      <p:sp>
        <p:nvSpPr>
          <p:cNvPr id="9" name="テキスト プレースホルダー 8"/>
          <p:cNvSpPr>
            <a:spLocks noGrp="1"/>
          </p:cNvSpPr>
          <p:nvPr>
            <p:ph type="body" sz="quarter" idx="12"/>
          </p:nvPr>
        </p:nvSpPr>
        <p:spPr/>
        <p:txBody>
          <a:bodyPr/>
          <a:lstStyle/>
          <a:p>
            <a:r>
              <a:rPr lang="en-US" altLang="ja-JP" dirty="0"/>
              <a:t>This Layout Is Not Defined by Slide Master</a:t>
            </a:r>
            <a:endParaRPr lang="ja-JP" altLang="en-US" dirty="0"/>
          </a:p>
        </p:txBody>
      </p:sp>
      <p:sp>
        <p:nvSpPr>
          <p:cNvPr id="19" name="角丸四角形 18"/>
          <p:cNvSpPr/>
          <p:nvPr/>
        </p:nvSpPr>
        <p:spPr>
          <a:xfrm>
            <a:off x="1747012" y="3275433"/>
            <a:ext cx="6932529" cy="2126217"/>
          </a:xfrm>
          <a:prstGeom prst="roundRect">
            <a:avLst>
              <a:gd name="adj" fmla="val 50000"/>
            </a:avLst>
          </a:prstGeom>
          <a:gradFill flip="none" rotWithShape="1">
            <a:gsLst>
              <a:gs pos="0">
                <a:schemeClr val="accent1">
                  <a:lumMod val="5000"/>
                  <a:lumOff val="95000"/>
                  <a:alpha val="71000"/>
                </a:schemeClr>
              </a:gs>
              <a:gs pos="45000">
                <a:schemeClr val="tx1">
                  <a:alpha val="7000"/>
                </a:schemeClr>
              </a:gs>
              <a:gs pos="78000">
                <a:schemeClr val="tx1">
                  <a:alpha val="10000"/>
                </a:schemeClr>
              </a:gs>
              <a:gs pos="100000">
                <a:schemeClr val="tx1">
                  <a:alpha val="2700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アーチ 9"/>
          <p:cNvSpPr/>
          <p:nvPr/>
        </p:nvSpPr>
        <p:spPr>
          <a:xfrm flipH="1">
            <a:off x="1159610" y="2655099"/>
            <a:ext cx="3366884" cy="3366884"/>
          </a:xfrm>
          <a:prstGeom prst="blockArc">
            <a:avLst>
              <a:gd name="adj1" fmla="val 18605473"/>
              <a:gd name="adj2" fmla="val 16226797"/>
              <a:gd name="adj3" fmla="val 13223"/>
            </a:avLst>
          </a:prstGeom>
          <a:solidFill>
            <a:schemeClr val="tx1">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11" name="円/楕円 10"/>
          <p:cNvSpPr/>
          <p:nvPr/>
        </p:nvSpPr>
        <p:spPr>
          <a:xfrm>
            <a:off x="1883362" y="3377139"/>
            <a:ext cx="1919380" cy="1919380"/>
          </a:xfrm>
          <a:prstGeom prst="ellipse">
            <a:avLst/>
          </a:prstGeom>
          <a:gradFill flip="none" rotWithShape="1">
            <a:gsLst>
              <a:gs pos="0">
                <a:schemeClr val="accent1">
                  <a:lumMod val="5000"/>
                  <a:lumOff val="95000"/>
                  <a:alpha val="91000"/>
                </a:schemeClr>
              </a:gs>
              <a:gs pos="63000">
                <a:schemeClr val="tx1">
                  <a:alpha val="7000"/>
                </a:schemeClr>
              </a:gs>
              <a:gs pos="83000">
                <a:schemeClr val="tx1">
                  <a:alpha val="75000"/>
                </a:schemeClr>
              </a:gs>
              <a:gs pos="100000">
                <a:schemeClr val="tx1">
                  <a:alpha val="0"/>
                </a:scheme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テキスト ボックス 13"/>
          <p:cNvSpPr txBox="1"/>
          <p:nvPr/>
        </p:nvSpPr>
        <p:spPr>
          <a:xfrm>
            <a:off x="2193675" y="3875164"/>
            <a:ext cx="1298753" cy="923330"/>
          </a:xfrm>
          <a:prstGeom prst="rect">
            <a:avLst/>
          </a:prstGeom>
          <a:noFill/>
        </p:spPr>
        <p:txBody>
          <a:bodyPr wrap="none" rtlCol="0" anchor="ctr">
            <a:spAutoFit/>
          </a:bodyPr>
          <a:lstStyle/>
          <a:p>
            <a:pPr algn="ctr"/>
            <a:r>
              <a:rPr lang="en-US" altLang="ja-JP" sz="5400" dirty="0" smtClean="0"/>
              <a:t>87%</a:t>
            </a:r>
            <a:endParaRPr kumimoji="1" lang="ja-JP" altLang="en-US" sz="5400" dirty="0"/>
          </a:p>
        </p:txBody>
      </p:sp>
      <p:sp>
        <p:nvSpPr>
          <p:cNvPr id="24" name="テキスト ボックス 23"/>
          <p:cNvSpPr txBox="1"/>
          <p:nvPr/>
        </p:nvSpPr>
        <p:spPr>
          <a:xfrm>
            <a:off x="4662186" y="3417491"/>
            <a:ext cx="1972015" cy="584775"/>
          </a:xfrm>
          <a:prstGeom prst="rect">
            <a:avLst/>
          </a:prstGeom>
          <a:noFill/>
        </p:spPr>
        <p:txBody>
          <a:bodyPr wrap="none" rtlCol="0">
            <a:spAutoFit/>
          </a:bodyPr>
          <a:lstStyle/>
          <a:p>
            <a:r>
              <a:rPr kumimoji="1" lang="en-US" altLang="ja-JP" dirty="0" smtClean="0">
                <a:solidFill>
                  <a:schemeClr val="accent2"/>
                </a:solidFill>
                <a:latin typeface="Bebas Neue Regular" pitchFamily="50" charset="0"/>
              </a:rPr>
              <a:t>Architecture</a:t>
            </a:r>
            <a:endParaRPr kumimoji="1" lang="ja-JP" altLang="en-US" dirty="0">
              <a:solidFill>
                <a:schemeClr val="accent2"/>
              </a:solidFill>
              <a:latin typeface="Bebas Neue Regular" pitchFamily="50" charset="0"/>
            </a:endParaRPr>
          </a:p>
        </p:txBody>
      </p:sp>
      <p:sp>
        <p:nvSpPr>
          <p:cNvPr id="25" name="テキスト ボックス 24"/>
          <p:cNvSpPr txBox="1"/>
          <p:nvPr/>
        </p:nvSpPr>
        <p:spPr>
          <a:xfrm>
            <a:off x="4662185" y="4026128"/>
            <a:ext cx="3509357" cy="1200329"/>
          </a:xfrm>
          <a:prstGeom prst="rect">
            <a:avLst/>
          </a:prstGeom>
          <a:noFill/>
        </p:spPr>
        <p:txBody>
          <a:bodyPr wrap="square" rtlCol="0">
            <a:spAutoFit/>
          </a:bodyPr>
          <a:lstStyle/>
          <a:p>
            <a:r>
              <a:rPr lang="en-US" altLang="ja-JP" sz="2400" dirty="0">
                <a:solidFill>
                  <a:schemeClr val="accent2"/>
                </a:solidFill>
              </a:rPr>
              <a:t>Ei his nisl graece latine. Posse pericula philosophia usu ne.</a:t>
            </a:r>
            <a:endParaRPr kumimoji="1" lang="ja-JP" altLang="en-US" sz="2400" dirty="0">
              <a:solidFill>
                <a:schemeClr val="accent2"/>
              </a:solidFill>
            </a:endParaRPr>
          </a:p>
        </p:txBody>
      </p:sp>
      <p:sp>
        <p:nvSpPr>
          <p:cNvPr id="39" name="角丸四角形 38"/>
          <p:cNvSpPr/>
          <p:nvPr/>
        </p:nvSpPr>
        <p:spPr>
          <a:xfrm>
            <a:off x="1747012" y="6850444"/>
            <a:ext cx="6932529" cy="2126217"/>
          </a:xfrm>
          <a:prstGeom prst="roundRect">
            <a:avLst>
              <a:gd name="adj" fmla="val 50000"/>
            </a:avLst>
          </a:prstGeom>
          <a:gradFill flip="none" rotWithShape="1">
            <a:gsLst>
              <a:gs pos="0">
                <a:schemeClr val="accent1">
                  <a:lumMod val="5000"/>
                  <a:lumOff val="95000"/>
                  <a:alpha val="71000"/>
                </a:schemeClr>
              </a:gs>
              <a:gs pos="45000">
                <a:schemeClr val="tx1">
                  <a:alpha val="7000"/>
                </a:schemeClr>
              </a:gs>
              <a:gs pos="78000">
                <a:schemeClr val="tx1">
                  <a:alpha val="10000"/>
                </a:schemeClr>
              </a:gs>
              <a:gs pos="100000">
                <a:schemeClr val="tx1">
                  <a:alpha val="2700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0" name="アーチ 39"/>
          <p:cNvSpPr/>
          <p:nvPr/>
        </p:nvSpPr>
        <p:spPr>
          <a:xfrm flipH="1">
            <a:off x="1159610" y="6230110"/>
            <a:ext cx="3366884" cy="3366884"/>
          </a:xfrm>
          <a:prstGeom prst="blockArc">
            <a:avLst>
              <a:gd name="adj1" fmla="val 19247427"/>
              <a:gd name="adj2" fmla="val 16226797"/>
              <a:gd name="adj3" fmla="val 13223"/>
            </a:avLst>
          </a:prstGeom>
          <a:solidFill>
            <a:schemeClr val="tx1">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41" name="円/楕円 40"/>
          <p:cNvSpPr/>
          <p:nvPr/>
        </p:nvSpPr>
        <p:spPr>
          <a:xfrm>
            <a:off x="1883362" y="6952150"/>
            <a:ext cx="1919380" cy="1919380"/>
          </a:xfrm>
          <a:prstGeom prst="ellipse">
            <a:avLst/>
          </a:prstGeom>
          <a:gradFill flip="none" rotWithShape="1">
            <a:gsLst>
              <a:gs pos="0">
                <a:schemeClr val="accent1">
                  <a:lumMod val="5000"/>
                  <a:lumOff val="95000"/>
                  <a:alpha val="91000"/>
                </a:schemeClr>
              </a:gs>
              <a:gs pos="63000">
                <a:schemeClr val="tx1">
                  <a:alpha val="7000"/>
                </a:schemeClr>
              </a:gs>
              <a:gs pos="83000">
                <a:schemeClr val="tx1">
                  <a:alpha val="75000"/>
                </a:schemeClr>
              </a:gs>
              <a:gs pos="100000">
                <a:schemeClr val="tx1">
                  <a:alpha val="0"/>
                </a:scheme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2" name="テキスト ボックス 41"/>
          <p:cNvSpPr txBox="1"/>
          <p:nvPr/>
        </p:nvSpPr>
        <p:spPr>
          <a:xfrm>
            <a:off x="2193675" y="7450175"/>
            <a:ext cx="1298753" cy="923330"/>
          </a:xfrm>
          <a:prstGeom prst="rect">
            <a:avLst/>
          </a:prstGeom>
          <a:noFill/>
        </p:spPr>
        <p:txBody>
          <a:bodyPr wrap="none" rtlCol="0" anchor="ctr">
            <a:spAutoFit/>
          </a:bodyPr>
          <a:lstStyle/>
          <a:p>
            <a:pPr algn="ctr"/>
            <a:r>
              <a:rPr lang="en-US" altLang="ja-JP" sz="5400" dirty="0" smtClean="0"/>
              <a:t>75%</a:t>
            </a:r>
            <a:endParaRPr kumimoji="1" lang="ja-JP" altLang="en-US" sz="5400" dirty="0"/>
          </a:p>
        </p:txBody>
      </p:sp>
      <p:sp>
        <p:nvSpPr>
          <p:cNvPr id="43" name="テキスト ボックス 42"/>
          <p:cNvSpPr txBox="1"/>
          <p:nvPr/>
        </p:nvSpPr>
        <p:spPr>
          <a:xfrm>
            <a:off x="4662186" y="6992502"/>
            <a:ext cx="1646605" cy="584775"/>
          </a:xfrm>
          <a:prstGeom prst="rect">
            <a:avLst/>
          </a:prstGeom>
          <a:noFill/>
        </p:spPr>
        <p:txBody>
          <a:bodyPr wrap="none" rtlCol="0">
            <a:spAutoFit/>
          </a:bodyPr>
          <a:lstStyle/>
          <a:p>
            <a:r>
              <a:rPr kumimoji="1" lang="en-US" altLang="ja-JP" dirty="0" smtClean="0">
                <a:solidFill>
                  <a:schemeClr val="accent2"/>
                </a:solidFill>
                <a:latin typeface="Bebas Neue Regular" pitchFamily="50" charset="0"/>
              </a:rPr>
              <a:t>web Design</a:t>
            </a:r>
            <a:endParaRPr kumimoji="1" lang="ja-JP" altLang="en-US" dirty="0">
              <a:solidFill>
                <a:schemeClr val="accent2"/>
              </a:solidFill>
              <a:latin typeface="Bebas Neue Regular" pitchFamily="50" charset="0"/>
            </a:endParaRPr>
          </a:p>
        </p:txBody>
      </p:sp>
      <p:sp>
        <p:nvSpPr>
          <p:cNvPr id="44" name="テキスト ボックス 43"/>
          <p:cNvSpPr txBox="1"/>
          <p:nvPr/>
        </p:nvSpPr>
        <p:spPr>
          <a:xfrm>
            <a:off x="4662185" y="7601139"/>
            <a:ext cx="3509357" cy="1200329"/>
          </a:xfrm>
          <a:prstGeom prst="rect">
            <a:avLst/>
          </a:prstGeom>
          <a:noFill/>
        </p:spPr>
        <p:txBody>
          <a:bodyPr wrap="square" rtlCol="0">
            <a:spAutoFit/>
          </a:bodyPr>
          <a:lstStyle/>
          <a:p>
            <a:r>
              <a:rPr lang="en-US" altLang="ja-JP" sz="2400" dirty="0" smtClean="0">
                <a:solidFill>
                  <a:schemeClr val="accent2"/>
                </a:solidFill>
              </a:rPr>
              <a:t>In </a:t>
            </a:r>
            <a:r>
              <a:rPr lang="en-US" altLang="ja-JP" sz="2400" dirty="0">
                <a:solidFill>
                  <a:schemeClr val="accent2"/>
                </a:solidFill>
              </a:rPr>
              <a:t>sea latine oporteat reformidans, quando vocibus no eos.</a:t>
            </a:r>
            <a:endParaRPr kumimoji="1" lang="ja-JP" altLang="en-US" sz="2400" dirty="0">
              <a:solidFill>
                <a:schemeClr val="accent2"/>
              </a:solidFill>
            </a:endParaRPr>
          </a:p>
        </p:txBody>
      </p:sp>
      <p:sp>
        <p:nvSpPr>
          <p:cNvPr id="46" name="角丸四角形 45"/>
          <p:cNvSpPr/>
          <p:nvPr/>
        </p:nvSpPr>
        <p:spPr>
          <a:xfrm>
            <a:off x="9983869" y="3275433"/>
            <a:ext cx="6932529" cy="2126217"/>
          </a:xfrm>
          <a:prstGeom prst="roundRect">
            <a:avLst>
              <a:gd name="adj" fmla="val 50000"/>
            </a:avLst>
          </a:prstGeom>
          <a:gradFill flip="none" rotWithShape="1">
            <a:gsLst>
              <a:gs pos="0">
                <a:schemeClr val="accent1">
                  <a:lumMod val="5000"/>
                  <a:lumOff val="95000"/>
                  <a:alpha val="71000"/>
                </a:schemeClr>
              </a:gs>
              <a:gs pos="45000">
                <a:schemeClr val="tx1">
                  <a:alpha val="7000"/>
                </a:schemeClr>
              </a:gs>
              <a:gs pos="78000">
                <a:schemeClr val="tx1">
                  <a:alpha val="10000"/>
                </a:schemeClr>
              </a:gs>
              <a:gs pos="100000">
                <a:schemeClr val="tx1">
                  <a:alpha val="2700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7" name="アーチ 46"/>
          <p:cNvSpPr/>
          <p:nvPr/>
        </p:nvSpPr>
        <p:spPr>
          <a:xfrm flipH="1">
            <a:off x="9396467" y="2655099"/>
            <a:ext cx="3366884" cy="3366884"/>
          </a:xfrm>
          <a:prstGeom prst="blockArc">
            <a:avLst>
              <a:gd name="adj1" fmla="val 20444382"/>
              <a:gd name="adj2" fmla="val 16226797"/>
              <a:gd name="adj3" fmla="val 13223"/>
            </a:avLst>
          </a:prstGeom>
          <a:solidFill>
            <a:schemeClr val="tx1">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48" name="円/楕円 47"/>
          <p:cNvSpPr/>
          <p:nvPr/>
        </p:nvSpPr>
        <p:spPr>
          <a:xfrm>
            <a:off x="10120219" y="3377139"/>
            <a:ext cx="1919380" cy="1919380"/>
          </a:xfrm>
          <a:prstGeom prst="ellipse">
            <a:avLst/>
          </a:prstGeom>
          <a:gradFill flip="none" rotWithShape="1">
            <a:gsLst>
              <a:gs pos="0">
                <a:schemeClr val="accent1">
                  <a:lumMod val="5000"/>
                  <a:lumOff val="95000"/>
                  <a:alpha val="91000"/>
                </a:schemeClr>
              </a:gs>
              <a:gs pos="63000">
                <a:schemeClr val="tx1">
                  <a:alpha val="7000"/>
                </a:schemeClr>
              </a:gs>
              <a:gs pos="83000">
                <a:schemeClr val="tx1">
                  <a:alpha val="75000"/>
                </a:schemeClr>
              </a:gs>
              <a:gs pos="100000">
                <a:schemeClr val="tx1">
                  <a:alpha val="0"/>
                </a:scheme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9" name="テキスト ボックス 48"/>
          <p:cNvSpPr txBox="1"/>
          <p:nvPr/>
        </p:nvSpPr>
        <p:spPr>
          <a:xfrm>
            <a:off x="10430532" y="3875164"/>
            <a:ext cx="1298753" cy="923330"/>
          </a:xfrm>
          <a:prstGeom prst="rect">
            <a:avLst/>
          </a:prstGeom>
          <a:noFill/>
        </p:spPr>
        <p:txBody>
          <a:bodyPr wrap="none" rtlCol="0" anchor="ctr">
            <a:spAutoFit/>
          </a:bodyPr>
          <a:lstStyle/>
          <a:p>
            <a:pPr algn="ctr"/>
            <a:r>
              <a:rPr lang="en-US" altLang="ja-JP" sz="5400" dirty="0" smtClean="0"/>
              <a:t>70%</a:t>
            </a:r>
            <a:endParaRPr kumimoji="1" lang="ja-JP" altLang="en-US" sz="5400" dirty="0"/>
          </a:p>
        </p:txBody>
      </p:sp>
      <p:sp>
        <p:nvSpPr>
          <p:cNvPr id="50" name="テキスト ボックス 49"/>
          <p:cNvSpPr txBox="1"/>
          <p:nvPr/>
        </p:nvSpPr>
        <p:spPr>
          <a:xfrm>
            <a:off x="12899043" y="3417491"/>
            <a:ext cx="1941557" cy="584775"/>
          </a:xfrm>
          <a:prstGeom prst="rect">
            <a:avLst/>
          </a:prstGeom>
          <a:noFill/>
        </p:spPr>
        <p:txBody>
          <a:bodyPr wrap="none" rtlCol="0">
            <a:spAutoFit/>
          </a:bodyPr>
          <a:lstStyle/>
          <a:p>
            <a:r>
              <a:rPr kumimoji="1" lang="en-US" altLang="ja-JP" dirty="0" smtClean="0">
                <a:solidFill>
                  <a:schemeClr val="accent2"/>
                </a:solidFill>
                <a:latin typeface="Bebas Neue Regular" pitchFamily="50" charset="0"/>
              </a:rPr>
              <a:t>Development</a:t>
            </a:r>
            <a:endParaRPr kumimoji="1" lang="ja-JP" altLang="en-US" dirty="0">
              <a:solidFill>
                <a:schemeClr val="accent2"/>
              </a:solidFill>
              <a:latin typeface="Bebas Neue Regular" pitchFamily="50" charset="0"/>
            </a:endParaRPr>
          </a:p>
        </p:txBody>
      </p:sp>
      <p:sp>
        <p:nvSpPr>
          <p:cNvPr id="51" name="テキスト ボックス 50"/>
          <p:cNvSpPr txBox="1"/>
          <p:nvPr/>
        </p:nvSpPr>
        <p:spPr>
          <a:xfrm>
            <a:off x="12899042" y="4026128"/>
            <a:ext cx="3509357" cy="1200329"/>
          </a:xfrm>
          <a:prstGeom prst="rect">
            <a:avLst/>
          </a:prstGeom>
          <a:noFill/>
        </p:spPr>
        <p:txBody>
          <a:bodyPr wrap="square" rtlCol="0">
            <a:spAutoFit/>
          </a:bodyPr>
          <a:lstStyle/>
          <a:p>
            <a:r>
              <a:rPr lang="en-US" altLang="ja-JP" sz="2400" dirty="0">
                <a:solidFill>
                  <a:schemeClr val="accent2"/>
                </a:solidFill>
              </a:rPr>
              <a:t>Te sint diceret maiorum nec. In vis dicta tation, nam esse veri ad.</a:t>
            </a:r>
            <a:endParaRPr kumimoji="1" lang="ja-JP" altLang="en-US" sz="2400" dirty="0">
              <a:solidFill>
                <a:schemeClr val="accent2"/>
              </a:solidFill>
            </a:endParaRPr>
          </a:p>
        </p:txBody>
      </p:sp>
      <p:sp>
        <p:nvSpPr>
          <p:cNvPr id="53" name="角丸四角形 52"/>
          <p:cNvSpPr/>
          <p:nvPr/>
        </p:nvSpPr>
        <p:spPr>
          <a:xfrm>
            <a:off x="9983869" y="6850444"/>
            <a:ext cx="6932529" cy="2126217"/>
          </a:xfrm>
          <a:prstGeom prst="roundRect">
            <a:avLst>
              <a:gd name="adj" fmla="val 50000"/>
            </a:avLst>
          </a:prstGeom>
          <a:gradFill flip="none" rotWithShape="1">
            <a:gsLst>
              <a:gs pos="0">
                <a:schemeClr val="accent1">
                  <a:lumMod val="5000"/>
                  <a:lumOff val="95000"/>
                  <a:alpha val="71000"/>
                </a:schemeClr>
              </a:gs>
              <a:gs pos="45000">
                <a:schemeClr val="tx1">
                  <a:alpha val="7000"/>
                </a:schemeClr>
              </a:gs>
              <a:gs pos="78000">
                <a:schemeClr val="tx1">
                  <a:alpha val="10000"/>
                </a:schemeClr>
              </a:gs>
              <a:gs pos="100000">
                <a:schemeClr val="tx1">
                  <a:alpha val="2700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4" name="アーチ 53"/>
          <p:cNvSpPr/>
          <p:nvPr/>
        </p:nvSpPr>
        <p:spPr>
          <a:xfrm flipH="1">
            <a:off x="9396467" y="6230110"/>
            <a:ext cx="3366884" cy="3366884"/>
          </a:xfrm>
          <a:prstGeom prst="blockArc">
            <a:avLst>
              <a:gd name="adj1" fmla="val 17508159"/>
              <a:gd name="adj2" fmla="val 16226797"/>
              <a:gd name="adj3" fmla="val 13223"/>
            </a:avLst>
          </a:prstGeom>
          <a:solidFill>
            <a:schemeClr val="tx1">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55" name="円/楕円 54"/>
          <p:cNvSpPr/>
          <p:nvPr/>
        </p:nvSpPr>
        <p:spPr>
          <a:xfrm>
            <a:off x="10120219" y="6952150"/>
            <a:ext cx="1919380" cy="1919380"/>
          </a:xfrm>
          <a:prstGeom prst="ellipse">
            <a:avLst/>
          </a:prstGeom>
          <a:gradFill flip="none" rotWithShape="1">
            <a:gsLst>
              <a:gs pos="0">
                <a:schemeClr val="accent1">
                  <a:lumMod val="5000"/>
                  <a:lumOff val="95000"/>
                  <a:alpha val="91000"/>
                </a:schemeClr>
              </a:gs>
              <a:gs pos="63000">
                <a:schemeClr val="tx1">
                  <a:alpha val="7000"/>
                </a:schemeClr>
              </a:gs>
              <a:gs pos="83000">
                <a:schemeClr val="tx1">
                  <a:alpha val="75000"/>
                </a:schemeClr>
              </a:gs>
              <a:gs pos="100000">
                <a:schemeClr val="tx1">
                  <a:alpha val="0"/>
                </a:scheme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6" name="テキスト ボックス 55"/>
          <p:cNvSpPr txBox="1"/>
          <p:nvPr/>
        </p:nvSpPr>
        <p:spPr>
          <a:xfrm>
            <a:off x="10430532" y="7450175"/>
            <a:ext cx="1298753" cy="923330"/>
          </a:xfrm>
          <a:prstGeom prst="rect">
            <a:avLst/>
          </a:prstGeom>
          <a:noFill/>
        </p:spPr>
        <p:txBody>
          <a:bodyPr wrap="none" rtlCol="0" anchor="ctr">
            <a:spAutoFit/>
          </a:bodyPr>
          <a:lstStyle/>
          <a:p>
            <a:pPr algn="ctr"/>
            <a:r>
              <a:rPr lang="en-US" altLang="ja-JP" sz="5400" dirty="0" smtClean="0"/>
              <a:t>92%</a:t>
            </a:r>
            <a:endParaRPr kumimoji="1" lang="ja-JP" altLang="en-US" sz="5400" dirty="0"/>
          </a:p>
        </p:txBody>
      </p:sp>
      <p:sp>
        <p:nvSpPr>
          <p:cNvPr id="57" name="テキスト ボックス 56"/>
          <p:cNvSpPr txBox="1"/>
          <p:nvPr/>
        </p:nvSpPr>
        <p:spPr>
          <a:xfrm>
            <a:off x="12899043" y="6992502"/>
            <a:ext cx="1951175" cy="584775"/>
          </a:xfrm>
          <a:prstGeom prst="rect">
            <a:avLst/>
          </a:prstGeom>
          <a:noFill/>
        </p:spPr>
        <p:txBody>
          <a:bodyPr wrap="none" rtlCol="0">
            <a:spAutoFit/>
          </a:bodyPr>
          <a:lstStyle/>
          <a:p>
            <a:r>
              <a:rPr kumimoji="1" lang="en-US" altLang="ja-JP" dirty="0" smtClean="0">
                <a:solidFill>
                  <a:schemeClr val="accent2"/>
                </a:solidFill>
                <a:latin typeface="Bebas Neue Regular" pitchFamily="50" charset="0"/>
              </a:rPr>
              <a:t>Photography</a:t>
            </a:r>
            <a:endParaRPr kumimoji="1" lang="ja-JP" altLang="en-US" dirty="0">
              <a:solidFill>
                <a:schemeClr val="accent2"/>
              </a:solidFill>
              <a:latin typeface="Bebas Neue Regular" pitchFamily="50" charset="0"/>
            </a:endParaRPr>
          </a:p>
        </p:txBody>
      </p:sp>
      <p:sp>
        <p:nvSpPr>
          <p:cNvPr id="58" name="テキスト ボックス 57"/>
          <p:cNvSpPr txBox="1"/>
          <p:nvPr/>
        </p:nvSpPr>
        <p:spPr>
          <a:xfrm>
            <a:off x="12899042" y="7601139"/>
            <a:ext cx="3509357" cy="1200329"/>
          </a:xfrm>
          <a:prstGeom prst="rect">
            <a:avLst/>
          </a:prstGeom>
          <a:noFill/>
        </p:spPr>
        <p:txBody>
          <a:bodyPr wrap="square" rtlCol="0">
            <a:spAutoFit/>
          </a:bodyPr>
          <a:lstStyle/>
          <a:p>
            <a:r>
              <a:rPr lang="en-US" altLang="ja-JP" sz="2400" dirty="0">
                <a:solidFill>
                  <a:schemeClr val="accent2"/>
                </a:solidFill>
              </a:rPr>
              <a:t>Vis inani soleat mandamus et, audire invenire maiestatis nam at.</a:t>
            </a:r>
            <a:endParaRPr kumimoji="1" lang="ja-JP" altLang="en-US" sz="2400" dirty="0">
              <a:solidFill>
                <a:schemeClr val="accent2"/>
              </a:solidFill>
            </a:endParaRPr>
          </a:p>
        </p:txBody>
      </p:sp>
    </p:spTree>
    <p:extLst>
      <p:ext uri="{BB962C8B-B14F-4D97-AF65-F5344CB8AC3E}">
        <p14:creationId xmlns:p14="http://schemas.microsoft.com/office/powerpoint/2010/main" val="351174575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24294">
        <p15:prstTrans prst="peelOff"/>
      </p:transition>
    </mc:Choice>
    <mc:Fallback xmlns="">
      <p:transition spd="slow" advTm="24294">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p:cTn id="7" dur="500" fill="hold"/>
                                        <p:tgtEl>
                                          <p:spTgt spid="11"/>
                                        </p:tgtEl>
                                        <p:attrNameLst>
                                          <p:attrName>ppt_w</p:attrName>
                                        </p:attrNameLst>
                                      </p:cBhvr>
                                      <p:tavLst>
                                        <p:tav tm="0">
                                          <p:val>
                                            <p:fltVal val="0"/>
                                          </p:val>
                                        </p:tav>
                                        <p:tav tm="100000">
                                          <p:val>
                                            <p:strVal val="#ppt_w"/>
                                          </p:val>
                                        </p:tav>
                                      </p:tavLst>
                                    </p:anim>
                                    <p:anim calcmode="lin" valueType="num">
                                      <p:cBhvr>
                                        <p:cTn id="8" dur="500" fill="hold"/>
                                        <p:tgtEl>
                                          <p:spTgt spid="11"/>
                                        </p:tgtEl>
                                        <p:attrNameLst>
                                          <p:attrName>ppt_h</p:attrName>
                                        </p:attrNameLst>
                                      </p:cBhvr>
                                      <p:tavLst>
                                        <p:tav tm="0">
                                          <p:val>
                                            <p:fltVal val="0"/>
                                          </p:val>
                                        </p:tav>
                                        <p:tav tm="100000">
                                          <p:val>
                                            <p:strVal val="#ppt_h"/>
                                          </p:val>
                                        </p:tav>
                                      </p:tavLst>
                                    </p:anim>
                                    <p:animEffect transition="in" filter="fade">
                                      <p:cBhvr>
                                        <p:cTn id="9" dur="500"/>
                                        <p:tgtEl>
                                          <p:spTgt spid="11"/>
                                        </p:tgtEl>
                                      </p:cBhvr>
                                    </p:animEffect>
                                  </p:childTnLst>
                                </p:cTn>
                              </p:par>
                            </p:childTnLst>
                          </p:cTn>
                        </p:par>
                        <p:par>
                          <p:cTn id="10" fill="hold">
                            <p:stCondLst>
                              <p:cond delay="500"/>
                            </p:stCondLst>
                            <p:childTnLst>
                              <p:par>
                                <p:cTn id="11" presetID="21" presetClass="entr" presetSubtype="1" fill="hold" grpId="0" nodeType="afterEffect">
                                  <p:stCondLst>
                                    <p:cond delay="0"/>
                                  </p:stCondLst>
                                  <p:childTnLst>
                                    <p:set>
                                      <p:cBhvr>
                                        <p:cTn id="12" dur="1" fill="hold">
                                          <p:stCondLst>
                                            <p:cond delay="0"/>
                                          </p:stCondLst>
                                        </p:cTn>
                                        <p:tgtEl>
                                          <p:spTgt spid="10"/>
                                        </p:tgtEl>
                                        <p:attrNameLst>
                                          <p:attrName>style.visibility</p:attrName>
                                        </p:attrNameLst>
                                      </p:cBhvr>
                                      <p:to>
                                        <p:strVal val="visible"/>
                                      </p:to>
                                    </p:set>
                                    <p:animEffect transition="in" filter="wheel(1)">
                                      <p:cBhvr>
                                        <p:cTn id="13" dur="2000"/>
                                        <p:tgtEl>
                                          <p:spTgt spid="10"/>
                                        </p:tgtEl>
                                      </p:cBhvr>
                                    </p:animEffect>
                                  </p:childTnLst>
                                </p:cTn>
                              </p:par>
                            </p:childTnLst>
                          </p:cTn>
                        </p:par>
                        <p:par>
                          <p:cTn id="14" fill="hold">
                            <p:stCondLst>
                              <p:cond delay="2500"/>
                            </p:stCondLst>
                            <p:childTnLst>
                              <p:par>
                                <p:cTn id="15" presetID="53" presetClass="entr" presetSubtype="16" fill="hold" grpId="0" nodeType="afterEffect">
                                  <p:stCondLst>
                                    <p:cond delay="0"/>
                                  </p:stCondLst>
                                  <p:iterate type="lt">
                                    <p:tmPct val="10000"/>
                                  </p:iterate>
                                  <p:childTnLst>
                                    <p:set>
                                      <p:cBhvr>
                                        <p:cTn id="16" dur="1" fill="hold">
                                          <p:stCondLst>
                                            <p:cond delay="0"/>
                                          </p:stCondLst>
                                        </p:cTn>
                                        <p:tgtEl>
                                          <p:spTgt spid="14"/>
                                        </p:tgtEl>
                                        <p:attrNameLst>
                                          <p:attrName>style.visibility</p:attrName>
                                        </p:attrNameLst>
                                      </p:cBhvr>
                                      <p:to>
                                        <p:strVal val="visible"/>
                                      </p:to>
                                    </p:set>
                                    <p:anim calcmode="lin" valueType="num">
                                      <p:cBhvr>
                                        <p:cTn id="17" dur="500" fill="hold"/>
                                        <p:tgtEl>
                                          <p:spTgt spid="14"/>
                                        </p:tgtEl>
                                        <p:attrNameLst>
                                          <p:attrName>ppt_w</p:attrName>
                                        </p:attrNameLst>
                                      </p:cBhvr>
                                      <p:tavLst>
                                        <p:tav tm="0">
                                          <p:val>
                                            <p:fltVal val="0"/>
                                          </p:val>
                                        </p:tav>
                                        <p:tav tm="100000">
                                          <p:val>
                                            <p:strVal val="#ppt_w"/>
                                          </p:val>
                                        </p:tav>
                                      </p:tavLst>
                                    </p:anim>
                                    <p:anim calcmode="lin" valueType="num">
                                      <p:cBhvr>
                                        <p:cTn id="18" dur="500" fill="hold"/>
                                        <p:tgtEl>
                                          <p:spTgt spid="14"/>
                                        </p:tgtEl>
                                        <p:attrNameLst>
                                          <p:attrName>ppt_h</p:attrName>
                                        </p:attrNameLst>
                                      </p:cBhvr>
                                      <p:tavLst>
                                        <p:tav tm="0">
                                          <p:val>
                                            <p:fltVal val="0"/>
                                          </p:val>
                                        </p:tav>
                                        <p:tav tm="100000">
                                          <p:val>
                                            <p:strVal val="#ppt_h"/>
                                          </p:val>
                                        </p:tav>
                                      </p:tavLst>
                                    </p:anim>
                                    <p:animEffect transition="in" filter="fade">
                                      <p:cBhvr>
                                        <p:cTn id="19" dur="500"/>
                                        <p:tgtEl>
                                          <p:spTgt spid="14"/>
                                        </p:tgtEl>
                                      </p:cBhvr>
                                    </p:animEffect>
                                  </p:childTnLst>
                                </p:cTn>
                              </p:par>
                            </p:childTnLst>
                          </p:cTn>
                        </p:par>
                        <p:par>
                          <p:cTn id="20" fill="hold">
                            <p:stCondLst>
                              <p:cond delay="3100"/>
                            </p:stCondLst>
                            <p:childTnLst>
                              <p:par>
                                <p:cTn id="21" presetID="2" presetClass="entr" presetSubtype="8" decel="100000" fill="hold" grpId="0" nodeType="afterEffect">
                                  <p:stCondLst>
                                    <p:cond delay="0"/>
                                  </p:stCondLst>
                                  <p:childTnLst>
                                    <p:set>
                                      <p:cBhvr>
                                        <p:cTn id="22" dur="1" fill="hold">
                                          <p:stCondLst>
                                            <p:cond delay="0"/>
                                          </p:stCondLst>
                                        </p:cTn>
                                        <p:tgtEl>
                                          <p:spTgt spid="19"/>
                                        </p:tgtEl>
                                        <p:attrNameLst>
                                          <p:attrName>style.visibility</p:attrName>
                                        </p:attrNameLst>
                                      </p:cBhvr>
                                      <p:to>
                                        <p:strVal val="visible"/>
                                      </p:to>
                                    </p:set>
                                    <p:anim calcmode="lin" valueType="num">
                                      <p:cBhvr additive="base">
                                        <p:cTn id="23" dur="750" fill="hold"/>
                                        <p:tgtEl>
                                          <p:spTgt spid="19"/>
                                        </p:tgtEl>
                                        <p:attrNameLst>
                                          <p:attrName>ppt_x</p:attrName>
                                        </p:attrNameLst>
                                      </p:cBhvr>
                                      <p:tavLst>
                                        <p:tav tm="0">
                                          <p:val>
                                            <p:strVal val="0-#ppt_w/2"/>
                                          </p:val>
                                        </p:tav>
                                        <p:tav tm="100000">
                                          <p:val>
                                            <p:strVal val="#ppt_x"/>
                                          </p:val>
                                        </p:tav>
                                      </p:tavLst>
                                    </p:anim>
                                    <p:anim calcmode="lin" valueType="num">
                                      <p:cBhvr additive="base">
                                        <p:cTn id="24" dur="750" fill="hold"/>
                                        <p:tgtEl>
                                          <p:spTgt spid="19"/>
                                        </p:tgtEl>
                                        <p:attrNameLst>
                                          <p:attrName>ppt_y</p:attrName>
                                        </p:attrNameLst>
                                      </p:cBhvr>
                                      <p:tavLst>
                                        <p:tav tm="0">
                                          <p:val>
                                            <p:strVal val="#ppt_y"/>
                                          </p:val>
                                        </p:tav>
                                        <p:tav tm="100000">
                                          <p:val>
                                            <p:strVal val="#ppt_y"/>
                                          </p:val>
                                        </p:tav>
                                      </p:tavLst>
                                    </p:anim>
                                  </p:childTnLst>
                                </p:cTn>
                              </p:par>
                            </p:childTnLst>
                          </p:cTn>
                        </p:par>
                        <p:par>
                          <p:cTn id="25" fill="hold">
                            <p:stCondLst>
                              <p:cond delay="3850"/>
                            </p:stCondLst>
                            <p:childTnLst>
                              <p:par>
                                <p:cTn id="26" presetID="14" presetClass="entr" presetSubtype="10" fill="hold" grpId="0" nodeType="afterEffect">
                                  <p:stCondLst>
                                    <p:cond delay="0"/>
                                  </p:stCondLst>
                                  <p:iterate type="lt">
                                    <p:tmPct val="5000"/>
                                  </p:iterate>
                                  <p:childTnLst>
                                    <p:set>
                                      <p:cBhvr>
                                        <p:cTn id="27" dur="1" fill="hold">
                                          <p:stCondLst>
                                            <p:cond delay="0"/>
                                          </p:stCondLst>
                                        </p:cTn>
                                        <p:tgtEl>
                                          <p:spTgt spid="24"/>
                                        </p:tgtEl>
                                        <p:attrNameLst>
                                          <p:attrName>style.visibility</p:attrName>
                                        </p:attrNameLst>
                                      </p:cBhvr>
                                      <p:to>
                                        <p:strVal val="visible"/>
                                      </p:to>
                                    </p:set>
                                    <p:animEffect transition="in" filter="randombar(horizontal)">
                                      <p:cBhvr>
                                        <p:cTn id="28" dur="500"/>
                                        <p:tgtEl>
                                          <p:spTgt spid="24"/>
                                        </p:tgtEl>
                                      </p:cBhvr>
                                    </p:animEffect>
                                  </p:childTnLst>
                                </p:cTn>
                              </p:par>
                            </p:childTnLst>
                          </p:cTn>
                        </p:par>
                        <p:par>
                          <p:cTn id="29" fill="hold">
                            <p:stCondLst>
                              <p:cond delay="4625"/>
                            </p:stCondLst>
                            <p:childTnLst>
                              <p:par>
                                <p:cTn id="30" presetID="10" presetClass="entr" presetSubtype="0" fill="hold" grpId="0" nodeType="afterEffect">
                                  <p:stCondLst>
                                    <p:cond delay="0"/>
                                  </p:stCondLst>
                                  <p:childTnLst>
                                    <p:set>
                                      <p:cBhvr>
                                        <p:cTn id="31" dur="1" fill="hold">
                                          <p:stCondLst>
                                            <p:cond delay="0"/>
                                          </p:stCondLst>
                                        </p:cTn>
                                        <p:tgtEl>
                                          <p:spTgt spid="25"/>
                                        </p:tgtEl>
                                        <p:attrNameLst>
                                          <p:attrName>style.visibility</p:attrName>
                                        </p:attrNameLst>
                                      </p:cBhvr>
                                      <p:to>
                                        <p:strVal val="visible"/>
                                      </p:to>
                                    </p:set>
                                    <p:animEffect transition="in" filter="fade">
                                      <p:cBhvr>
                                        <p:cTn id="32" dur="500"/>
                                        <p:tgtEl>
                                          <p:spTgt spid="25"/>
                                        </p:tgtEl>
                                      </p:cBhvr>
                                    </p:animEffect>
                                  </p:childTnLst>
                                </p:cTn>
                              </p:par>
                            </p:childTnLst>
                          </p:cTn>
                        </p:par>
                        <p:par>
                          <p:cTn id="33" fill="hold">
                            <p:stCondLst>
                              <p:cond delay="5125"/>
                            </p:stCondLst>
                            <p:childTnLst>
                              <p:par>
                                <p:cTn id="34" presetID="53" presetClass="entr" presetSubtype="16" fill="hold" grpId="0" nodeType="afterEffect">
                                  <p:stCondLst>
                                    <p:cond delay="0"/>
                                  </p:stCondLst>
                                  <p:childTnLst>
                                    <p:set>
                                      <p:cBhvr>
                                        <p:cTn id="35" dur="1" fill="hold">
                                          <p:stCondLst>
                                            <p:cond delay="0"/>
                                          </p:stCondLst>
                                        </p:cTn>
                                        <p:tgtEl>
                                          <p:spTgt spid="48"/>
                                        </p:tgtEl>
                                        <p:attrNameLst>
                                          <p:attrName>style.visibility</p:attrName>
                                        </p:attrNameLst>
                                      </p:cBhvr>
                                      <p:to>
                                        <p:strVal val="visible"/>
                                      </p:to>
                                    </p:set>
                                    <p:anim calcmode="lin" valueType="num">
                                      <p:cBhvr>
                                        <p:cTn id="36" dur="500" fill="hold"/>
                                        <p:tgtEl>
                                          <p:spTgt spid="48"/>
                                        </p:tgtEl>
                                        <p:attrNameLst>
                                          <p:attrName>ppt_w</p:attrName>
                                        </p:attrNameLst>
                                      </p:cBhvr>
                                      <p:tavLst>
                                        <p:tav tm="0">
                                          <p:val>
                                            <p:fltVal val="0"/>
                                          </p:val>
                                        </p:tav>
                                        <p:tav tm="100000">
                                          <p:val>
                                            <p:strVal val="#ppt_w"/>
                                          </p:val>
                                        </p:tav>
                                      </p:tavLst>
                                    </p:anim>
                                    <p:anim calcmode="lin" valueType="num">
                                      <p:cBhvr>
                                        <p:cTn id="37" dur="500" fill="hold"/>
                                        <p:tgtEl>
                                          <p:spTgt spid="48"/>
                                        </p:tgtEl>
                                        <p:attrNameLst>
                                          <p:attrName>ppt_h</p:attrName>
                                        </p:attrNameLst>
                                      </p:cBhvr>
                                      <p:tavLst>
                                        <p:tav tm="0">
                                          <p:val>
                                            <p:fltVal val="0"/>
                                          </p:val>
                                        </p:tav>
                                        <p:tav tm="100000">
                                          <p:val>
                                            <p:strVal val="#ppt_h"/>
                                          </p:val>
                                        </p:tav>
                                      </p:tavLst>
                                    </p:anim>
                                    <p:animEffect transition="in" filter="fade">
                                      <p:cBhvr>
                                        <p:cTn id="38" dur="500"/>
                                        <p:tgtEl>
                                          <p:spTgt spid="48"/>
                                        </p:tgtEl>
                                      </p:cBhvr>
                                    </p:animEffect>
                                  </p:childTnLst>
                                </p:cTn>
                              </p:par>
                            </p:childTnLst>
                          </p:cTn>
                        </p:par>
                        <p:par>
                          <p:cTn id="39" fill="hold">
                            <p:stCondLst>
                              <p:cond delay="5625"/>
                            </p:stCondLst>
                            <p:childTnLst>
                              <p:par>
                                <p:cTn id="40" presetID="21" presetClass="entr" presetSubtype="1" fill="hold" grpId="0" nodeType="afterEffect">
                                  <p:stCondLst>
                                    <p:cond delay="0"/>
                                  </p:stCondLst>
                                  <p:childTnLst>
                                    <p:set>
                                      <p:cBhvr>
                                        <p:cTn id="41" dur="1" fill="hold">
                                          <p:stCondLst>
                                            <p:cond delay="0"/>
                                          </p:stCondLst>
                                        </p:cTn>
                                        <p:tgtEl>
                                          <p:spTgt spid="47"/>
                                        </p:tgtEl>
                                        <p:attrNameLst>
                                          <p:attrName>style.visibility</p:attrName>
                                        </p:attrNameLst>
                                      </p:cBhvr>
                                      <p:to>
                                        <p:strVal val="visible"/>
                                      </p:to>
                                    </p:set>
                                    <p:animEffect transition="in" filter="wheel(1)">
                                      <p:cBhvr>
                                        <p:cTn id="42" dur="2000"/>
                                        <p:tgtEl>
                                          <p:spTgt spid="47"/>
                                        </p:tgtEl>
                                      </p:cBhvr>
                                    </p:animEffect>
                                  </p:childTnLst>
                                </p:cTn>
                              </p:par>
                            </p:childTnLst>
                          </p:cTn>
                        </p:par>
                        <p:par>
                          <p:cTn id="43" fill="hold">
                            <p:stCondLst>
                              <p:cond delay="7625"/>
                            </p:stCondLst>
                            <p:childTnLst>
                              <p:par>
                                <p:cTn id="44" presetID="53" presetClass="entr" presetSubtype="16" fill="hold" grpId="0" nodeType="afterEffect">
                                  <p:stCondLst>
                                    <p:cond delay="0"/>
                                  </p:stCondLst>
                                  <p:iterate type="lt">
                                    <p:tmPct val="10000"/>
                                  </p:iterate>
                                  <p:childTnLst>
                                    <p:set>
                                      <p:cBhvr>
                                        <p:cTn id="45" dur="1" fill="hold">
                                          <p:stCondLst>
                                            <p:cond delay="0"/>
                                          </p:stCondLst>
                                        </p:cTn>
                                        <p:tgtEl>
                                          <p:spTgt spid="49"/>
                                        </p:tgtEl>
                                        <p:attrNameLst>
                                          <p:attrName>style.visibility</p:attrName>
                                        </p:attrNameLst>
                                      </p:cBhvr>
                                      <p:to>
                                        <p:strVal val="visible"/>
                                      </p:to>
                                    </p:set>
                                    <p:anim calcmode="lin" valueType="num">
                                      <p:cBhvr>
                                        <p:cTn id="46" dur="500" fill="hold"/>
                                        <p:tgtEl>
                                          <p:spTgt spid="49"/>
                                        </p:tgtEl>
                                        <p:attrNameLst>
                                          <p:attrName>ppt_w</p:attrName>
                                        </p:attrNameLst>
                                      </p:cBhvr>
                                      <p:tavLst>
                                        <p:tav tm="0">
                                          <p:val>
                                            <p:fltVal val="0"/>
                                          </p:val>
                                        </p:tav>
                                        <p:tav tm="100000">
                                          <p:val>
                                            <p:strVal val="#ppt_w"/>
                                          </p:val>
                                        </p:tav>
                                      </p:tavLst>
                                    </p:anim>
                                    <p:anim calcmode="lin" valueType="num">
                                      <p:cBhvr>
                                        <p:cTn id="47" dur="500" fill="hold"/>
                                        <p:tgtEl>
                                          <p:spTgt spid="49"/>
                                        </p:tgtEl>
                                        <p:attrNameLst>
                                          <p:attrName>ppt_h</p:attrName>
                                        </p:attrNameLst>
                                      </p:cBhvr>
                                      <p:tavLst>
                                        <p:tav tm="0">
                                          <p:val>
                                            <p:fltVal val="0"/>
                                          </p:val>
                                        </p:tav>
                                        <p:tav tm="100000">
                                          <p:val>
                                            <p:strVal val="#ppt_h"/>
                                          </p:val>
                                        </p:tav>
                                      </p:tavLst>
                                    </p:anim>
                                    <p:animEffect transition="in" filter="fade">
                                      <p:cBhvr>
                                        <p:cTn id="48" dur="500"/>
                                        <p:tgtEl>
                                          <p:spTgt spid="49"/>
                                        </p:tgtEl>
                                      </p:cBhvr>
                                    </p:animEffect>
                                  </p:childTnLst>
                                </p:cTn>
                              </p:par>
                            </p:childTnLst>
                          </p:cTn>
                        </p:par>
                        <p:par>
                          <p:cTn id="49" fill="hold">
                            <p:stCondLst>
                              <p:cond delay="8225"/>
                            </p:stCondLst>
                            <p:childTnLst>
                              <p:par>
                                <p:cTn id="50" presetID="2" presetClass="entr" presetSubtype="8" decel="100000" fill="hold" grpId="0" nodeType="afterEffect">
                                  <p:stCondLst>
                                    <p:cond delay="0"/>
                                  </p:stCondLst>
                                  <p:childTnLst>
                                    <p:set>
                                      <p:cBhvr>
                                        <p:cTn id="51" dur="1" fill="hold">
                                          <p:stCondLst>
                                            <p:cond delay="0"/>
                                          </p:stCondLst>
                                        </p:cTn>
                                        <p:tgtEl>
                                          <p:spTgt spid="46"/>
                                        </p:tgtEl>
                                        <p:attrNameLst>
                                          <p:attrName>style.visibility</p:attrName>
                                        </p:attrNameLst>
                                      </p:cBhvr>
                                      <p:to>
                                        <p:strVal val="visible"/>
                                      </p:to>
                                    </p:set>
                                    <p:anim calcmode="lin" valueType="num">
                                      <p:cBhvr additive="base">
                                        <p:cTn id="52" dur="750" fill="hold"/>
                                        <p:tgtEl>
                                          <p:spTgt spid="46"/>
                                        </p:tgtEl>
                                        <p:attrNameLst>
                                          <p:attrName>ppt_x</p:attrName>
                                        </p:attrNameLst>
                                      </p:cBhvr>
                                      <p:tavLst>
                                        <p:tav tm="0">
                                          <p:val>
                                            <p:strVal val="0-#ppt_w/2"/>
                                          </p:val>
                                        </p:tav>
                                        <p:tav tm="100000">
                                          <p:val>
                                            <p:strVal val="#ppt_x"/>
                                          </p:val>
                                        </p:tav>
                                      </p:tavLst>
                                    </p:anim>
                                    <p:anim calcmode="lin" valueType="num">
                                      <p:cBhvr additive="base">
                                        <p:cTn id="53" dur="750" fill="hold"/>
                                        <p:tgtEl>
                                          <p:spTgt spid="46"/>
                                        </p:tgtEl>
                                        <p:attrNameLst>
                                          <p:attrName>ppt_y</p:attrName>
                                        </p:attrNameLst>
                                      </p:cBhvr>
                                      <p:tavLst>
                                        <p:tav tm="0">
                                          <p:val>
                                            <p:strVal val="#ppt_y"/>
                                          </p:val>
                                        </p:tav>
                                        <p:tav tm="100000">
                                          <p:val>
                                            <p:strVal val="#ppt_y"/>
                                          </p:val>
                                        </p:tav>
                                      </p:tavLst>
                                    </p:anim>
                                  </p:childTnLst>
                                </p:cTn>
                              </p:par>
                            </p:childTnLst>
                          </p:cTn>
                        </p:par>
                        <p:par>
                          <p:cTn id="54" fill="hold">
                            <p:stCondLst>
                              <p:cond delay="8975"/>
                            </p:stCondLst>
                            <p:childTnLst>
                              <p:par>
                                <p:cTn id="55" presetID="14" presetClass="entr" presetSubtype="10" fill="hold" grpId="0" nodeType="afterEffect">
                                  <p:stCondLst>
                                    <p:cond delay="0"/>
                                  </p:stCondLst>
                                  <p:iterate type="lt">
                                    <p:tmPct val="5000"/>
                                  </p:iterate>
                                  <p:childTnLst>
                                    <p:set>
                                      <p:cBhvr>
                                        <p:cTn id="56" dur="1" fill="hold">
                                          <p:stCondLst>
                                            <p:cond delay="0"/>
                                          </p:stCondLst>
                                        </p:cTn>
                                        <p:tgtEl>
                                          <p:spTgt spid="50"/>
                                        </p:tgtEl>
                                        <p:attrNameLst>
                                          <p:attrName>style.visibility</p:attrName>
                                        </p:attrNameLst>
                                      </p:cBhvr>
                                      <p:to>
                                        <p:strVal val="visible"/>
                                      </p:to>
                                    </p:set>
                                    <p:animEffect transition="in" filter="randombar(horizontal)">
                                      <p:cBhvr>
                                        <p:cTn id="57" dur="500"/>
                                        <p:tgtEl>
                                          <p:spTgt spid="50"/>
                                        </p:tgtEl>
                                      </p:cBhvr>
                                    </p:animEffect>
                                  </p:childTnLst>
                                </p:cTn>
                              </p:par>
                            </p:childTnLst>
                          </p:cTn>
                        </p:par>
                        <p:par>
                          <p:cTn id="58" fill="hold">
                            <p:stCondLst>
                              <p:cond delay="9725"/>
                            </p:stCondLst>
                            <p:childTnLst>
                              <p:par>
                                <p:cTn id="59" presetID="10" presetClass="entr" presetSubtype="0" fill="hold" grpId="0" nodeType="afterEffect">
                                  <p:stCondLst>
                                    <p:cond delay="0"/>
                                  </p:stCondLst>
                                  <p:childTnLst>
                                    <p:set>
                                      <p:cBhvr>
                                        <p:cTn id="60" dur="1" fill="hold">
                                          <p:stCondLst>
                                            <p:cond delay="0"/>
                                          </p:stCondLst>
                                        </p:cTn>
                                        <p:tgtEl>
                                          <p:spTgt spid="51"/>
                                        </p:tgtEl>
                                        <p:attrNameLst>
                                          <p:attrName>style.visibility</p:attrName>
                                        </p:attrNameLst>
                                      </p:cBhvr>
                                      <p:to>
                                        <p:strVal val="visible"/>
                                      </p:to>
                                    </p:set>
                                    <p:animEffect transition="in" filter="fade">
                                      <p:cBhvr>
                                        <p:cTn id="61" dur="500"/>
                                        <p:tgtEl>
                                          <p:spTgt spid="51"/>
                                        </p:tgtEl>
                                      </p:cBhvr>
                                    </p:animEffect>
                                  </p:childTnLst>
                                </p:cTn>
                              </p:par>
                            </p:childTnLst>
                          </p:cTn>
                        </p:par>
                        <p:par>
                          <p:cTn id="62" fill="hold">
                            <p:stCondLst>
                              <p:cond delay="10225"/>
                            </p:stCondLst>
                            <p:childTnLst>
                              <p:par>
                                <p:cTn id="63" presetID="53" presetClass="entr" presetSubtype="16" fill="hold" grpId="0" nodeType="afterEffect">
                                  <p:stCondLst>
                                    <p:cond delay="0"/>
                                  </p:stCondLst>
                                  <p:childTnLst>
                                    <p:set>
                                      <p:cBhvr>
                                        <p:cTn id="64" dur="1" fill="hold">
                                          <p:stCondLst>
                                            <p:cond delay="0"/>
                                          </p:stCondLst>
                                        </p:cTn>
                                        <p:tgtEl>
                                          <p:spTgt spid="41"/>
                                        </p:tgtEl>
                                        <p:attrNameLst>
                                          <p:attrName>style.visibility</p:attrName>
                                        </p:attrNameLst>
                                      </p:cBhvr>
                                      <p:to>
                                        <p:strVal val="visible"/>
                                      </p:to>
                                    </p:set>
                                    <p:anim calcmode="lin" valueType="num">
                                      <p:cBhvr>
                                        <p:cTn id="65" dur="500" fill="hold"/>
                                        <p:tgtEl>
                                          <p:spTgt spid="41"/>
                                        </p:tgtEl>
                                        <p:attrNameLst>
                                          <p:attrName>ppt_w</p:attrName>
                                        </p:attrNameLst>
                                      </p:cBhvr>
                                      <p:tavLst>
                                        <p:tav tm="0">
                                          <p:val>
                                            <p:fltVal val="0"/>
                                          </p:val>
                                        </p:tav>
                                        <p:tav tm="100000">
                                          <p:val>
                                            <p:strVal val="#ppt_w"/>
                                          </p:val>
                                        </p:tav>
                                      </p:tavLst>
                                    </p:anim>
                                    <p:anim calcmode="lin" valueType="num">
                                      <p:cBhvr>
                                        <p:cTn id="66" dur="500" fill="hold"/>
                                        <p:tgtEl>
                                          <p:spTgt spid="41"/>
                                        </p:tgtEl>
                                        <p:attrNameLst>
                                          <p:attrName>ppt_h</p:attrName>
                                        </p:attrNameLst>
                                      </p:cBhvr>
                                      <p:tavLst>
                                        <p:tav tm="0">
                                          <p:val>
                                            <p:fltVal val="0"/>
                                          </p:val>
                                        </p:tav>
                                        <p:tav tm="100000">
                                          <p:val>
                                            <p:strVal val="#ppt_h"/>
                                          </p:val>
                                        </p:tav>
                                      </p:tavLst>
                                    </p:anim>
                                    <p:animEffect transition="in" filter="fade">
                                      <p:cBhvr>
                                        <p:cTn id="67" dur="500"/>
                                        <p:tgtEl>
                                          <p:spTgt spid="41"/>
                                        </p:tgtEl>
                                      </p:cBhvr>
                                    </p:animEffect>
                                  </p:childTnLst>
                                </p:cTn>
                              </p:par>
                            </p:childTnLst>
                          </p:cTn>
                        </p:par>
                        <p:par>
                          <p:cTn id="68" fill="hold">
                            <p:stCondLst>
                              <p:cond delay="10725"/>
                            </p:stCondLst>
                            <p:childTnLst>
                              <p:par>
                                <p:cTn id="69" presetID="21" presetClass="entr" presetSubtype="1" fill="hold" grpId="0" nodeType="afterEffect">
                                  <p:stCondLst>
                                    <p:cond delay="0"/>
                                  </p:stCondLst>
                                  <p:childTnLst>
                                    <p:set>
                                      <p:cBhvr>
                                        <p:cTn id="70" dur="1" fill="hold">
                                          <p:stCondLst>
                                            <p:cond delay="0"/>
                                          </p:stCondLst>
                                        </p:cTn>
                                        <p:tgtEl>
                                          <p:spTgt spid="40"/>
                                        </p:tgtEl>
                                        <p:attrNameLst>
                                          <p:attrName>style.visibility</p:attrName>
                                        </p:attrNameLst>
                                      </p:cBhvr>
                                      <p:to>
                                        <p:strVal val="visible"/>
                                      </p:to>
                                    </p:set>
                                    <p:animEffect transition="in" filter="wheel(1)">
                                      <p:cBhvr>
                                        <p:cTn id="71" dur="2000"/>
                                        <p:tgtEl>
                                          <p:spTgt spid="40"/>
                                        </p:tgtEl>
                                      </p:cBhvr>
                                    </p:animEffect>
                                  </p:childTnLst>
                                </p:cTn>
                              </p:par>
                            </p:childTnLst>
                          </p:cTn>
                        </p:par>
                        <p:par>
                          <p:cTn id="72" fill="hold">
                            <p:stCondLst>
                              <p:cond delay="12725"/>
                            </p:stCondLst>
                            <p:childTnLst>
                              <p:par>
                                <p:cTn id="73" presetID="53" presetClass="entr" presetSubtype="16" fill="hold" grpId="0" nodeType="afterEffect">
                                  <p:stCondLst>
                                    <p:cond delay="0"/>
                                  </p:stCondLst>
                                  <p:iterate type="lt">
                                    <p:tmPct val="10000"/>
                                  </p:iterate>
                                  <p:childTnLst>
                                    <p:set>
                                      <p:cBhvr>
                                        <p:cTn id="74" dur="1" fill="hold">
                                          <p:stCondLst>
                                            <p:cond delay="0"/>
                                          </p:stCondLst>
                                        </p:cTn>
                                        <p:tgtEl>
                                          <p:spTgt spid="42"/>
                                        </p:tgtEl>
                                        <p:attrNameLst>
                                          <p:attrName>style.visibility</p:attrName>
                                        </p:attrNameLst>
                                      </p:cBhvr>
                                      <p:to>
                                        <p:strVal val="visible"/>
                                      </p:to>
                                    </p:set>
                                    <p:anim calcmode="lin" valueType="num">
                                      <p:cBhvr>
                                        <p:cTn id="75" dur="500" fill="hold"/>
                                        <p:tgtEl>
                                          <p:spTgt spid="42"/>
                                        </p:tgtEl>
                                        <p:attrNameLst>
                                          <p:attrName>ppt_w</p:attrName>
                                        </p:attrNameLst>
                                      </p:cBhvr>
                                      <p:tavLst>
                                        <p:tav tm="0">
                                          <p:val>
                                            <p:fltVal val="0"/>
                                          </p:val>
                                        </p:tav>
                                        <p:tav tm="100000">
                                          <p:val>
                                            <p:strVal val="#ppt_w"/>
                                          </p:val>
                                        </p:tav>
                                      </p:tavLst>
                                    </p:anim>
                                    <p:anim calcmode="lin" valueType="num">
                                      <p:cBhvr>
                                        <p:cTn id="76" dur="500" fill="hold"/>
                                        <p:tgtEl>
                                          <p:spTgt spid="42"/>
                                        </p:tgtEl>
                                        <p:attrNameLst>
                                          <p:attrName>ppt_h</p:attrName>
                                        </p:attrNameLst>
                                      </p:cBhvr>
                                      <p:tavLst>
                                        <p:tav tm="0">
                                          <p:val>
                                            <p:fltVal val="0"/>
                                          </p:val>
                                        </p:tav>
                                        <p:tav tm="100000">
                                          <p:val>
                                            <p:strVal val="#ppt_h"/>
                                          </p:val>
                                        </p:tav>
                                      </p:tavLst>
                                    </p:anim>
                                    <p:animEffect transition="in" filter="fade">
                                      <p:cBhvr>
                                        <p:cTn id="77" dur="500"/>
                                        <p:tgtEl>
                                          <p:spTgt spid="42"/>
                                        </p:tgtEl>
                                      </p:cBhvr>
                                    </p:animEffect>
                                  </p:childTnLst>
                                </p:cTn>
                              </p:par>
                            </p:childTnLst>
                          </p:cTn>
                        </p:par>
                        <p:par>
                          <p:cTn id="78" fill="hold">
                            <p:stCondLst>
                              <p:cond delay="13325"/>
                            </p:stCondLst>
                            <p:childTnLst>
                              <p:par>
                                <p:cTn id="79" presetID="2" presetClass="entr" presetSubtype="8" decel="100000" fill="hold" grpId="0" nodeType="afterEffect">
                                  <p:stCondLst>
                                    <p:cond delay="0"/>
                                  </p:stCondLst>
                                  <p:childTnLst>
                                    <p:set>
                                      <p:cBhvr>
                                        <p:cTn id="80" dur="1" fill="hold">
                                          <p:stCondLst>
                                            <p:cond delay="0"/>
                                          </p:stCondLst>
                                        </p:cTn>
                                        <p:tgtEl>
                                          <p:spTgt spid="39"/>
                                        </p:tgtEl>
                                        <p:attrNameLst>
                                          <p:attrName>style.visibility</p:attrName>
                                        </p:attrNameLst>
                                      </p:cBhvr>
                                      <p:to>
                                        <p:strVal val="visible"/>
                                      </p:to>
                                    </p:set>
                                    <p:anim calcmode="lin" valueType="num">
                                      <p:cBhvr additive="base">
                                        <p:cTn id="81" dur="750" fill="hold"/>
                                        <p:tgtEl>
                                          <p:spTgt spid="39"/>
                                        </p:tgtEl>
                                        <p:attrNameLst>
                                          <p:attrName>ppt_x</p:attrName>
                                        </p:attrNameLst>
                                      </p:cBhvr>
                                      <p:tavLst>
                                        <p:tav tm="0">
                                          <p:val>
                                            <p:strVal val="0-#ppt_w/2"/>
                                          </p:val>
                                        </p:tav>
                                        <p:tav tm="100000">
                                          <p:val>
                                            <p:strVal val="#ppt_x"/>
                                          </p:val>
                                        </p:tav>
                                      </p:tavLst>
                                    </p:anim>
                                    <p:anim calcmode="lin" valueType="num">
                                      <p:cBhvr additive="base">
                                        <p:cTn id="82" dur="750" fill="hold"/>
                                        <p:tgtEl>
                                          <p:spTgt spid="39"/>
                                        </p:tgtEl>
                                        <p:attrNameLst>
                                          <p:attrName>ppt_y</p:attrName>
                                        </p:attrNameLst>
                                      </p:cBhvr>
                                      <p:tavLst>
                                        <p:tav tm="0">
                                          <p:val>
                                            <p:strVal val="#ppt_y"/>
                                          </p:val>
                                        </p:tav>
                                        <p:tav tm="100000">
                                          <p:val>
                                            <p:strVal val="#ppt_y"/>
                                          </p:val>
                                        </p:tav>
                                      </p:tavLst>
                                    </p:anim>
                                  </p:childTnLst>
                                </p:cTn>
                              </p:par>
                            </p:childTnLst>
                          </p:cTn>
                        </p:par>
                        <p:par>
                          <p:cTn id="83" fill="hold">
                            <p:stCondLst>
                              <p:cond delay="14075"/>
                            </p:stCondLst>
                            <p:childTnLst>
                              <p:par>
                                <p:cTn id="84" presetID="14" presetClass="entr" presetSubtype="10" fill="hold" grpId="0" nodeType="afterEffect">
                                  <p:stCondLst>
                                    <p:cond delay="0"/>
                                  </p:stCondLst>
                                  <p:iterate type="lt">
                                    <p:tmPct val="5000"/>
                                  </p:iterate>
                                  <p:childTnLst>
                                    <p:set>
                                      <p:cBhvr>
                                        <p:cTn id="85" dur="1" fill="hold">
                                          <p:stCondLst>
                                            <p:cond delay="0"/>
                                          </p:stCondLst>
                                        </p:cTn>
                                        <p:tgtEl>
                                          <p:spTgt spid="43"/>
                                        </p:tgtEl>
                                        <p:attrNameLst>
                                          <p:attrName>style.visibility</p:attrName>
                                        </p:attrNameLst>
                                      </p:cBhvr>
                                      <p:to>
                                        <p:strVal val="visible"/>
                                      </p:to>
                                    </p:set>
                                    <p:animEffect transition="in" filter="randombar(horizontal)">
                                      <p:cBhvr>
                                        <p:cTn id="86" dur="500"/>
                                        <p:tgtEl>
                                          <p:spTgt spid="43"/>
                                        </p:tgtEl>
                                      </p:cBhvr>
                                    </p:animEffect>
                                  </p:childTnLst>
                                </p:cTn>
                              </p:par>
                            </p:childTnLst>
                          </p:cTn>
                        </p:par>
                        <p:par>
                          <p:cTn id="87" fill="hold">
                            <p:stCondLst>
                              <p:cond delay="14775"/>
                            </p:stCondLst>
                            <p:childTnLst>
                              <p:par>
                                <p:cTn id="88" presetID="10" presetClass="entr" presetSubtype="0" fill="hold" grpId="0" nodeType="afterEffect">
                                  <p:stCondLst>
                                    <p:cond delay="0"/>
                                  </p:stCondLst>
                                  <p:childTnLst>
                                    <p:set>
                                      <p:cBhvr>
                                        <p:cTn id="89" dur="1" fill="hold">
                                          <p:stCondLst>
                                            <p:cond delay="0"/>
                                          </p:stCondLst>
                                        </p:cTn>
                                        <p:tgtEl>
                                          <p:spTgt spid="44"/>
                                        </p:tgtEl>
                                        <p:attrNameLst>
                                          <p:attrName>style.visibility</p:attrName>
                                        </p:attrNameLst>
                                      </p:cBhvr>
                                      <p:to>
                                        <p:strVal val="visible"/>
                                      </p:to>
                                    </p:set>
                                    <p:animEffect transition="in" filter="fade">
                                      <p:cBhvr>
                                        <p:cTn id="90" dur="500"/>
                                        <p:tgtEl>
                                          <p:spTgt spid="44"/>
                                        </p:tgtEl>
                                      </p:cBhvr>
                                    </p:animEffect>
                                  </p:childTnLst>
                                </p:cTn>
                              </p:par>
                            </p:childTnLst>
                          </p:cTn>
                        </p:par>
                        <p:par>
                          <p:cTn id="91" fill="hold">
                            <p:stCondLst>
                              <p:cond delay="15275"/>
                            </p:stCondLst>
                            <p:childTnLst>
                              <p:par>
                                <p:cTn id="92" presetID="53" presetClass="entr" presetSubtype="16" fill="hold" grpId="0" nodeType="afterEffect">
                                  <p:stCondLst>
                                    <p:cond delay="0"/>
                                  </p:stCondLst>
                                  <p:childTnLst>
                                    <p:set>
                                      <p:cBhvr>
                                        <p:cTn id="93" dur="1" fill="hold">
                                          <p:stCondLst>
                                            <p:cond delay="0"/>
                                          </p:stCondLst>
                                        </p:cTn>
                                        <p:tgtEl>
                                          <p:spTgt spid="55"/>
                                        </p:tgtEl>
                                        <p:attrNameLst>
                                          <p:attrName>style.visibility</p:attrName>
                                        </p:attrNameLst>
                                      </p:cBhvr>
                                      <p:to>
                                        <p:strVal val="visible"/>
                                      </p:to>
                                    </p:set>
                                    <p:anim calcmode="lin" valueType="num">
                                      <p:cBhvr>
                                        <p:cTn id="94" dur="500" fill="hold"/>
                                        <p:tgtEl>
                                          <p:spTgt spid="55"/>
                                        </p:tgtEl>
                                        <p:attrNameLst>
                                          <p:attrName>ppt_w</p:attrName>
                                        </p:attrNameLst>
                                      </p:cBhvr>
                                      <p:tavLst>
                                        <p:tav tm="0">
                                          <p:val>
                                            <p:fltVal val="0"/>
                                          </p:val>
                                        </p:tav>
                                        <p:tav tm="100000">
                                          <p:val>
                                            <p:strVal val="#ppt_w"/>
                                          </p:val>
                                        </p:tav>
                                      </p:tavLst>
                                    </p:anim>
                                    <p:anim calcmode="lin" valueType="num">
                                      <p:cBhvr>
                                        <p:cTn id="95" dur="500" fill="hold"/>
                                        <p:tgtEl>
                                          <p:spTgt spid="55"/>
                                        </p:tgtEl>
                                        <p:attrNameLst>
                                          <p:attrName>ppt_h</p:attrName>
                                        </p:attrNameLst>
                                      </p:cBhvr>
                                      <p:tavLst>
                                        <p:tav tm="0">
                                          <p:val>
                                            <p:fltVal val="0"/>
                                          </p:val>
                                        </p:tav>
                                        <p:tav tm="100000">
                                          <p:val>
                                            <p:strVal val="#ppt_h"/>
                                          </p:val>
                                        </p:tav>
                                      </p:tavLst>
                                    </p:anim>
                                    <p:animEffect transition="in" filter="fade">
                                      <p:cBhvr>
                                        <p:cTn id="96" dur="500"/>
                                        <p:tgtEl>
                                          <p:spTgt spid="55"/>
                                        </p:tgtEl>
                                      </p:cBhvr>
                                    </p:animEffect>
                                  </p:childTnLst>
                                </p:cTn>
                              </p:par>
                            </p:childTnLst>
                          </p:cTn>
                        </p:par>
                        <p:par>
                          <p:cTn id="97" fill="hold">
                            <p:stCondLst>
                              <p:cond delay="15775"/>
                            </p:stCondLst>
                            <p:childTnLst>
                              <p:par>
                                <p:cTn id="98" presetID="21" presetClass="entr" presetSubtype="1" fill="hold" grpId="0" nodeType="afterEffect">
                                  <p:stCondLst>
                                    <p:cond delay="0"/>
                                  </p:stCondLst>
                                  <p:childTnLst>
                                    <p:set>
                                      <p:cBhvr>
                                        <p:cTn id="99" dur="1" fill="hold">
                                          <p:stCondLst>
                                            <p:cond delay="0"/>
                                          </p:stCondLst>
                                        </p:cTn>
                                        <p:tgtEl>
                                          <p:spTgt spid="54"/>
                                        </p:tgtEl>
                                        <p:attrNameLst>
                                          <p:attrName>style.visibility</p:attrName>
                                        </p:attrNameLst>
                                      </p:cBhvr>
                                      <p:to>
                                        <p:strVal val="visible"/>
                                      </p:to>
                                    </p:set>
                                    <p:animEffect transition="in" filter="wheel(1)">
                                      <p:cBhvr>
                                        <p:cTn id="100" dur="2000"/>
                                        <p:tgtEl>
                                          <p:spTgt spid="54"/>
                                        </p:tgtEl>
                                      </p:cBhvr>
                                    </p:animEffect>
                                  </p:childTnLst>
                                </p:cTn>
                              </p:par>
                            </p:childTnLst>
                          </p:cTn>
                        </p:par>
                        <p:par>
                          <p:cTn id="101" fill="hold">
                            <p:stCondLst>
                              <p:cond delay="17775"/>
                            </p:stCondLst>
                            <p:childTnLst>
                              <p:par>
                                <p:cTn id="102" presetID="53" presetClass="entr" presetSubtype="16" fill="hold" grpId="0" nodeType="afterEffect">
                                  <p:stCondLst>
                                    <p:cond delay="0"/>
                                  </p:stCondLst>
                                  <p:iterate type="lt">
                                    <p:tmPct val="10000"/>
                                  </p:iterate>
                                  <p:childTnLst>
                                    <p:set>
                                      <p:cBhvr>
                                        <p:cTn id="103" dur="1" fill="hold">
                                          <p:stCondLst>
                                            <p:cond delay="0"/>
                                          </p:stCondLst>
                                        </p:cTn>
                                        <p:tgtEl>
                                          <p:spTgt spid="56"/>
                                        </p:tgtEl>
                                        <p:attrNameLst>
                                          <p:attrName>style.visibility</p:attrName>
                                        </p:attrNameLst>
                                      </p:cBhvr>
                                      <p:to>
                                        <p:strVal val="visible"/>
                                      </p:to>
                                    </p:set>
                                    <p:anim calcmode="lin" valueType="num">
                                      <p:cBhvr>
                                        <p:cTn id="104" dur="500" fill="hold"/>
                                        <p:tgtEl>
                                          <p:spTgt spid="56"/>
                                        </p:tgtEl>
                                        <p:attrNameLst>
                                          <p:attrName>ppt_w</p:attrName>
                                        </p:attrNameLst>
                                      </p:cBhvr>
                                      <p:tavLst>
                                        <p:tav tm="0">
                                          <p:val>
                                            <p:fltVal val="0"/>
                                          </p:val>
                                        </p:tav>
                                        <p:tav tm="100000">
                                          <p:val>
                                            <p:strVal val="#ppt_w"/>
                                          </p:val>
                                        </p:tav>
                                      </p:tavLst>
                                    </p:anim>
                                    <p:anim calcmode="lin" valueType="num">
                                      <p:cBhvr>
                                        <p:cTn id="105" dur="500" fill="hold"/>
                                        <p:tgtEl>
                                          <p:spTgt spid="56"/>
                                        </p:tgtEl>
                                        <p:attrNameLst>
                                          <p:attrName>ppt_h</p:attrName>
                                        </p:attrNameLst>
                                      </p:cBhvr>
                                      <p:tavLst>
                                        <p:tav tm="0">
                                          <p:val>
                                            <p:fltVal val="0"/>
                                          </p:val>
                                        </p:tav>
                                        <p:tav tm="100000">
                                          <p:val>
                                            <p:strVal val="#ppt_h"/>
                                          </p:val>
                                        </p:tav>
                                      </p:tavLst>
                                    </p:anim>
                                    <p:animEffect transition="in" filter="fade">
                                      <p:cBhvr>
                                        <p:cTn id="106" dur="500"/>
                                        <p:tgtEl>
                                          <p:spTgt spid="56"/>
                                        </p:tgtEl>
                                      </p:cBhvr>
                                    </p:animEffect>
                                  </p:childTnLst>
                                </p:cTn>
                              </p:par>
                            </p:childTnLst>
                          </p:cTn>
                        </p:par>
                        <p:par>
                          <p:cTn id="107" fill="hold">
                            <p:stCondLst>
                              <p:cond delay="18375"/>
                            </p:stCondLst>
                            <p:childTnLst>
                              <p:par>
                                <p:cTn id="108" presetID="2" presetClass="entr" presetSubtype="8" decel="100000" fill="hold" grpId="0" nodeType="afterEffect">
                                  <p:stCondLst>
                                    <p:cond delay="0"/>
                                  </p:stCondLst>
                                  <p:childTnLst>
                                    <p:set>
                                      <p:cBhvr>
                                        <p:cTn id="109" dur="1" fill="hold">
                                          <p:stCondLst>
                                            <p:cond delay="0"/>
                                          </p:stCondLst>
                                        </p:cTn>
                                        <p:tgtEl>
                                          <p:spTgt spid="53"/>
                                        </p:tgtEl>
                                        <p:attrNameLst>
                                          <p:attrName>style.visibility</p:attrName>
                                        </p:attrNameLst>
                                      </p:cBhvr>
                                      <p:to>
                                        <p:strVal val="visible"/>
                                      </p:to>
                                    </p:set>
                                    <p:anim calcmode="lin" valueType="num">
                                      <p:cBhvr additive="base">
                                        <p:cTn id="110" dur="750" fill="hold"/>
                                        <p:tgtEl>
                                          <p:spTgt spid="53"/>
                                        </p:tgtEl>
                                        <p:attrNameLst>
                                          <p:attrName>ppt_x</p:attrName>
                                        </p:attrNameLst>
                                      </p:cBhvr>
                                      <p:tavLst>
                                        <p:tav tm="0">
                                          <p:val>
                                            <p:strVal val="0-#ppt_w/2"/>
                                          </p:val>
                                        </p:tav>
                                        <p:tav tm="100000">
                                          <p:val>
                                            <p:strVal val="#ppt_x"/>
                                          </p:val>
                                        </p:tav>
                                      </p:tavLst>
                                    </p:anim>
                                    <p:anim calcmode="lin" valueType="num">
                                      <p:cBhvr additive="base">
                                        <p:cTn id="111" dur="750" fill="hold"/>
                                        <p:tgtEl>
                                          <p:spTgt spid="53"/>
                                        </p:tgtEl>
                                        <p:attrNameLst>
                                          <p:attrName>ppt_y</p:attrName>
                                        </p:attrNameLst>
                                      </p:cBhvr>
                                      <p:tavLst>
                                        <p:tav tm="0">
                                          <p:val>
                                            <p:strVal val="#ppt_y"/>
                                          </p:val>
                                        </p:tav>
                                        <p:tav tm="100000">
                                          <p:val>
                                            <p:strVal val="#ppt_y"/>
                                          </p:val>
                                        </p:tav>
                                      </p:tavLst>
                                    </p:anim>
                                  </p:childTnLst>
                                </p:cTn>
                              </p:par>
                            </p:childTnLst>
                          </p:cTn>
                        </p:par>
                        <p:par>
                          <p:cTn id="112" fill="hold">
                            <p:stCondLst>
                              <p:cond delay="19125"/>
                            </p:stCondLst>
                            <p:childTnLst>
                              <p:par>
                                <p:cTn id="113" presetID="14" presetClass="entr" presetSubtype="10" fill="hold" grpId="0" nodeType="afterEffect">
                                  <p:stCondLst>
                                    <p:cond delay="0"/>
                                  </p:stCondLst>
                                  <p:iterate type="lt">
                                    <p:tmPct val="5000"/>
                                  </p:iterate>
                                  <p:childTnLst>
                                    <p:set>
                                      <p:cBhvr>
                                        <p:cTn id="114" dur="1" fill="hold">
                                          <p:stCondLst>
                                            <p:cond delay="0"/>
                                          </p:stCondLst>
                                        </p:cTn>
                                        <p:tgtEl>
                                          <p:spTgt spid="57"/>
                                        </p:tgtEl>
                                        <p:attrNameLst>
                                          <p:attrName>style.visibility</p:attrName>
                                        </p:attrNameLst>
                                      </p:cBhvr>
                                      <p:to>
                                        <p:strVal val="visible"/>
                                      </p:to>
                                    </p:set>
                                    <p:animEffect transition="in" filter="randombar(horizontal)">
                                      <p:cBhvr>
                                        <p:cTn id="115" dur="500"/>
                                        <p:tgtEl>
                                          <p:spTgt spid="57"/>
                                        </p:tgtEl>
                                      </p:cBhvr>
                                    </p:animEffect>
                                  </p:childTnLst>
                                </p:cTn>
                              </p:par>
                            </p:childTnLst>
                          </p:cTn>
                        </p:par>
                        <p:par>
                          <p:cTn id="116" fill="hold">
                            <p:stCondLst>
                              <p:cond delay="19875"/>
                            </p:stCondLst>
                            <p:childTnLst>
                              <p:par>
                                <p:cTn id="117" presetID="10" presetClass="entr" presetSubtype="0" fill="hold" grpId="0" nodeType="afterEffect">
                                  <p:stCondLst>
                                    <p:cond delay="0"/>
                                  </p:stCondLst>
                                  <p:childTnLst>
                                    <p:set>
                                      <p:cBhvr>
                                        <p:cTn id="118" dur="1" fill="hold">
                                          <p:stCondLst>
                                            <p:cond delay="0"/>
                                          </p:stCondLst>
                                        </p:cTn>
                                        <p:tgtEl>
                                          <p:spTgt spid="58"/>
                                        </p:tgtEl>
                                        <p:attrNameLst>
                                          <p:attrName>style.visibility</p:attrName>
                                        </p:attrNameLst>
                                      </p:cBhvr>
                                      <p:to>
                                        <p:strVal val="visible"/>
                                      </p:to>
                                    </p:set>
                                    <p:animEffect transition="in" filter="fade">
                                      <p:cBhvr>
                                        <p:cTn id="119" dur="500"/>
                                        <p:tgtEl>
                                          <p:spTgt spid="5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10" grpId="0" animBg="1"/>
      <p:bldP spid="11" grpId="0" animBg="1"/>
      <p:bldP spid="14" grpId="0"/>
      <p:bldP spid="24" grpId="0"/>
      <p:bldP spid="25" grpId="0"/>
      <p:bldP spid="39" grpId="0" animBg="1"/>
      <p:bldP spid="40" grpId="0" animBg="1"/>
      <p:bldP spid="41" grpId="0" animBg="1"/>
      <p:bldP spid="42" grpId="0"/>
      <p:bldP spid="43" grpId="0"/>
      <p:bldP spid="44" grpId="0"/>
      <p:bldP spid="46" grpId="0" animBg="1"/>
      <p:bldP spid="47" grpId="0" animBg="1"/>
      <p:bldP spid="48" grpId="0" animBg="1"/>
      <p:bldP spid="49" grpId="0"/>
      <p:bldP spid="50" grpId="0"/>
      <p:bldP spid="51" grpId="0"/>
      <p:bldP spid="53" grpId="0" animBg="1"/>
      <p:bldP spid="54" grpId="0" animBg="1"/>
      <p:bldP spid="55" grpId="0" animBg="1"/>
      <p:bldP spid="56" grpId="0"/>
      <p:bldP spid="57" grpId="0"/>
      <p:bldP spid="58" grpId="0"/>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7" name="直線コネクタ 16"/>
          <p:cNvCxnSpPr/>
          <p:nvPr/>
        </p:nvCxnSpPr>
        <p:spPr>
          <a:xfrm>
            <a:off x="2983707" y="5374209"/>
            <a:ext cx="12319000" cy="0"/>
          </a:xfrm>
          <a:prstGeom prst="line">
            <a:avLst/>
          </a:prstGeom>
          <a:ln w="28575">
            <a:solidFill>
              <a:srgbClr val="FFFFFF">
                <a:alpha val="50196"/>
              </a:srgbClr>
            </a:solidFill>
            <a:prstDash val="sysDot"/>
          </a:ln>
        </p:spPr>
        <p:style>
          <a:lnRef idx="1">
            <a:schemeClr val="accent1"/>
          </a:lnRef>
          <a:fillRef idx="0">
            <a:schemeClr val="accent1"/>
          </a:fillRef>
          <a:effectRef idx="0">
            <a:schemeClr val="accent1"/>
          </a:effectRef>
          <a:fontRef idx="minor">
            <a:schemeClr val="tx1"/>
          </a:fontRef>
        </p:style>
      </p:cxnSp>
      <p:cxnSp>
        <p:nvCxnSpPr>
          <p:cNvPr id="21" name="直線コネクタ 20"/>
          <p:cNvCxnSpPr/>
          <p:nvPr/>
        </p:nvCxnSpPr>
        <p:spPr>
          <a:xfrm>
            <a:off x="2983706" y="3710509"/>
            <a:ext cx="12319000" cy="0"/>
          </a:xfrm>
          <a:prstGeom prst="line">
            <a:avLst/>
          </a:prstGeom>
          <a:ln w="28575">
            <a:solidFill>
              <a:srgbClr val="FFFFFF">
                <a:alpha val="50196"/>
              </a:srgbClr>
            </a:solidFill>
            <a:prstDash val="sysDot"/>
          </a:ln>
        </p:spPr>
        <p:style>
          <a:lnRef idx="1">
            <a:schemeClr val="accent1"/>
          </a:lnRef>
          <a:fillRef idx="0">
            <a:schemeClr val="accent1"/>
          </a:fillRef>
          <a:effectRef idx="0">
            <a:schemeClr val="accent1"/>
          </a:effectRef>
          <a:fontRef idx="minor">
            <a:schemeClr val="tx1"/>
          </a:fontRef>
        </p:style>
      </p:cxnSp>
      <p:sp>
        <p:nvSpPr>
          <p:cNvPr id="8" name="タイトル 7"/>
          <p:cNvSpPr>
            <a:spLocks noGrp="1"/>
          </p:cNvSpPr>
          <p:nvPr>
            <p:ph type="title"/>
          </p:nvPr>
        </p:nvSpPr>
        <p:spPr/>
        <p:txBody>
          <a:bodyPr/>
          <a:lstStyle/>
          <a:p>
            <a:r>
              <a:rPr kumimoji="1" lang="en-US" altLang="ja-JP" dirty="0" smtClean="0"/>
              <a:t>CUSTOM CHART</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F95F845C-B07D-424A-A6EA-96D8F4A7E4C5}" type="slidenum">
              <a:rPr lang="ja-JP" altLang="en-US" smtClean="0"/>
              <a:pPr/>
              <a:t>52</a:t>
            </a:fld>
            <a:endParaRPr lang="ja-JP" altLang="en-US"/>
          </a:p>
        </p:txBody>
      </p:sp>
      <p:sp>
        <p:nvSpPr>
          <p:cNvPr id="9" name="テキスト プレースホルダー 8"/>
          <p:cNvSpPr>
            <a:spLocks noGrp="1"/>
          </p:cNvSpPr>
          <p:nvPr>
            <p:ph type="body" sz="quarter" idx="12"/>
          </p:nvPr>
        </p:nvSpPr>
        <p:spPr/>
        <p:txBody>
          <a:bodyPr/>
          <a:lstStyle/>
          <a:p>
            <a:r>
              <a:rPr lang="en-US" altLang="ja-JP" dirty="0"/>
              <a:t>This Layout Is Not Defined by Slide Master</a:t>
            </a:r>
            <a:endParaRPr lang="ja-JP" altLang="en-US" dirty="0"/>
          </a:p>
        </p:txBody>
      </p:sp>
      <p:sp>
        <p:nvSpPr>
          <p:cNvPr id="2" name="二等辺三角形 1"/>
          <p:cNvSpPr/>
          <p:nvPr/>
        </p:nvSpPr>
        <p:spPr>
          <a:xfrm>
            <a:off x="4000500" y="5665008"/>
            <a:ext cx="2095500" cy="1378495"/>
          </a:xfrm>
          <a:custGeom>
            <a:avLst/>
            <a:gdLst/>
            <a:ahLst/>
            <a:cxnLst/>
            <a:rect l="l" t="t" r="r" b="b"/>
            <a:pathLst>
              <a:path w="2095500" h="2805000">
                <a:moveTo>
                  <a:pt x="1047750" y="0"/>
                </a:moveTo>
                <a:lnTo>
                  <a:pt x="2095500" y="2805000"/>
                </a:lnTo>
                <a:lnTo>
                  <a:pt x="0" y="2805000"/>
                </a:lnTo>
                <a:close/>
              </a:path>
            </a:pathLst>
          </a:custGeom>
          <a:gradFill>
            <a:gsLst>
              <a:gs pos="0">
                <a:schemeClr val="tx2">
                  <a:alpha val="80000"/>
                </a:schemeClr>
              </a:gs>
              <a:gs pos="50000">
                <a:schemeClr val="tx2">
                  <a:alpha val="40000"/>
                </a:schemeClr>
              </a:gs>
              <a:gs pos="100000">
                <a:schemeClr val="tx2">
                  <a:alpha val="1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13" name="直線コネクタ 12"/>
          <p:cNvCxnSpPr/>
          <p:nvPr/>
        </p:nvCxnSpPr>
        <p:spPr>
          <a:xfrm>
            <a:off x="983456" y="7043504"/>
            <a:ext cx="16319500" cy="0"/>
          </a:xfrm>
          <a:prstGeom prst="line">
            <a:avLst/>
          </a:prstGeom>
          <a:ln w="19050">
            <a:gradFill>
              <a:gsLst>
                <a:gs pos="0">
                  <a:schemeClr val="tx2">
                    <a:alpha val="0"/>
                  </a:schemeClr>
                </a:gs>
                <a:gs pos="77000">
                  <a:srgbClr val="FFFFFF"/>
                </a:gs>
                <a:gs pos="24000">
                  <a:schemeClr val="tx2"/>
                </a:gs>
                <a:gs pos="100000">
                  <a:schemeClr val="tx1">
                    <a:alpha val="0"/>
                  </a:schemeClr>
                </a:gs>
              </a:gsLst>
              <a:lin ang="10800000" scaled="0"/>
            </a:gradFill>
            <a:prstDash val="solid"/>
          </a:ln>
        </p:spPr>
        <p:style>
          <a:lnRef idx="1">
            <a:schemeClr val="accent1"/>
          </a:lnRef>
          <a:fillRef idx="0">
            <a:schemeClr val="accent1"/>
          </a:fillRef>
          <a:effectRef idx="0">
            <a:schemeClr val="accent1"/>
          </a:effectRef>
          <a:fontRef idx="minor">
            <a:schemeClr val="tx1"/>
          </a:fontRef>
        </p:style>
      </p:cxnSp>
      <p:sp>
        <p:nvSpPr>
          <p:cNvPr id="14" name="テキスト ボックス 13"/>
          <p:cNvSpPr txBox="1"/>
          <p:nvPr/>
        </p:nvSpPr>
        <p:spPr>
          <a:xfrm>
            <a:off x="2317747" y="5080234"/>
            <a:ext cx="514885" cy="584775"/>
          </a:xfrm>
          <a:prstGeom prst="rect">
            <a:avLst/>
          </a:prstGeom>
          <a:noFill/>
        </p:spPr>
        <p:txBody>
          <a:bodyPr wrap="none" rtlCol="0">
            <a:spAutoFit/>
          </a:bodyPr>
          <a:lstStyle/>
          <a:p>
            <a:pPr algn="r"/>
            <a:r>
              <a:rPr lang="en-US" altLang="ja-JP" i="1" dirty="0" smtClean="0">
                <a:solidFill>
                  <a:srgbClr val="FFFFFF"/>
                </a:solidFill>
              </a:rPr>
              <a:t>50</a:t>
            </a:r>
            <a:endParaRPr kumimoji="1" lang="ja-JP" altLang="en-US" i="1" dirty="0">
              <a:solidFill>
                <a:srgbClr val="FFFFFF"/>
              </a:solidFill>
            </a:endParaRPr>
          </a:p>
        </p:txBody>
      </p:sp>
      <p:sp>
        <p:nvSpPr>
          <p:cNvPr id="22" name="テキスト ボックス 21"/>
          <p:cNvSpPr txBox="1"/>
          <p:nvPr/>
        </p:nvSpPr>
        <p:spPr>
          <a:xfrm>
            <a:off x="2152638" y="3418121"/>
            <a:ext cx="679994" cy="584775"/>
          </a:xfrm>
          <a:prstGeom prst="rect">
            <a:avLst/>
          </a:prstGeom>
          <a:noFill/>
        </p:spPr>
        <p:txBody>
          <a:bodyPr wrap="none" rtlCol="0">
            <a:spAutoFit/>
          </a:bodyPr>
          <a:lstStyle/>
          <a:p>
            <a:pPr algn="r"/>
            <a:r>
              <a:rPr kumimoji="1" lang="en-US" altLang="ja-JP" i="1" dirty="0" smtClean="0">
                <a:solidFill>
                  <a:srgbClr val="FFFFFF"/>
                </a:solidFill>
              </a:rPr>
              <a:t>100</a:t>
            </a:r>
            <a:endParaRPr kumimoji="1" lang="ja-JP" altLang="en-US" i="1" dirty="0">
              <a:solidFill>
                <a:srgbClr val="FFFFFF"/>
              </a:solidFill>
            </a:endParaRPr>
          </a:p>
        </p:txBody>
      </p:sp>
      <p:sp>
        <p:nvSpPr>
          <p:cNvPr id="23" name="二等辺三角形 1"/>
          <p:cNvSpPr/>
          <p:nvPr/>
        </p:nvSpPr>
        <p:spPr>
          <a:xfrm>
            <a:off x="5638800" y="4713810"/>
            <a:ext cx="2095500" cy="2329694"/>
          </a:xfrm>
          <a:custGeom>
            <a:avLst/>
            <a:gdLst/>
            <a:ahLst/>
            <a:cxnLst/>
            <a:rect l="l" t="t" r="r" b="b"/>
            <a:pathLst>
              <a:path w="2095500" h="2805000">
                <a:moveTo>
                  <a:pt x="1047750" y="0"/>
                </a:moveTo>
                <a:lnTo>
                  <a:pt x="2095500" y="2805000"/>
                </a:lnTo>
                <a:lnTo>
                  <a:pt x="0" y="2805000"/>
                </a:lnTo>
                <a:close/>
              </a:path>
            </a:pathLst>
          </a:custGeom>
          <a:gradFill>
            <a:gsLst>
              <a:gs pos="0">
                <a:schemeClr val="tx2">
                  <a:alpha val="80000"/>
                </a:schemeClr>
              </a:gs>
              <a:gs pos="50000">
                <a:schemeClr val="tx2">
                  <a:alpha val="40000"/>
                </a:schemeClr>
              </a:gs>
              <a:gs pos="100000">
                <a:schemeClr val="tx2">
                  <a:alpha val="1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 name="二等辺三角形 1"/>
          <p:cNvSpPr/>
          <p:nvPr/>
        </p:nvSpPr>
        <p:spPr>
          <a:xfrm>
            <a:off x="7277100" y="3608909"/>
            <a:ext cx="2095500" cy="3434595"/>
          </a:xfrm>
          <a:custGeom>
            <a:avLst/>
            <a:gdLst/>
            <a:ahLst/>
            <a:cxnLst/>
            <a:rect l="l" t="t" r="r" b="b"/>
            <a:pathLst>
              <a:path w="2095500" h="2805000">
                <a:moveTo>
                  <a:pt x="1047750" y="0"/>
                </a:moveTo>
                <a:lnTo>
                  <a:pt x="2095500" y="2805000"/>
                </a:lnTo>
                <a:lnTo>
                  <a:pt x="0" y="2805000"/>
                </a:lnTo>
                <a:close/>
              </a:path>
            </a:pathLst>
          </a:custGeom>
          <a:gradFill>
            <a:gsLst>
              <a:gs pos="0">
                <a:schemeClr val="tx2">
                  <a:alpha val="80000"/>
                </a:schemeClr>
              </a:gs>
              <a:gs pos="50000">
                <a:schemeClr val="tx2">
                  <a:alpha val="40000"/>
                </a:schemeClr>
              </a:gs>
              <a:gs pos="100000">
                <a:schemeClr val="tx2">
                  <a:alpha val="1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5" name="二等辺三角形 1"/>
          <p:cNvSpPr/>
          <p:nvPr/>
        </p:nvSpPr>
        <p:spPr>
          <a:xfrm>
            <a:off x="8915400" y="4320109"/>
            <a:ext cx="2095500" cy="2723393"/>
          </a:xfrm>
          <a:custGeom>
            <a:avLst/>
            <a:gdLst/>
            <a:ahLst/>
            <a:cxnLst/>
            <a:rect l="l" t="t" r="r" b="b"/>
            <a:pathLst>
              <a:path w="2095500" h="2805000">
                <a:moveTo>
                  <a:pt x="1047750" y="0"/>
                </a:moveTo>
                <a:lnTo>
                  <a:pt x="2095500" y="2805000"/>
                </a:lnTo>
                <a:lnTo>
                  <a:pt x="0" y="2805000"/>
                </a:lnTo>
                <a:close/>
              </a:path>
            </a:pathLst>
          </a:custGeom>
          <a:gradFill>
            <a:gsLst>
              <a:gs pos="0">
                <a:schemeClr val="tx2">
                  <a:alpha val="80000"/>
                </a:schemeClr>
              </a:gs>
              <a:gs pos="50000">
                <a:schemeClr val="tx2">
                  <a:alpha val="40000"/>
                </a:schemeClr>
              </a:gs>
              <a:gs pos="100000">
                <a:schemeClr val="tx2">
                  <a:alpha val="1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6" name="二等辺三角形 1"/>
          <p:cNvSpPr/>
          <p:nvPr/>
        </p:nvSpPr>
        <p:spPr>
          <a:xfrm>
            <a:off x="10553700" y="4190711"/>
            <a:ext cx="2095500" cy="2852791"/>
          </a:xfrm>
          <a:custGeom>
            <a:avLst/>
            <a:gdLst/>
            <a:ahLst/>
            <a:cxnLst/>
            <a:rect l="l" t="t" r="r" b="b"/>
            <a:pathLst>
              <a:path w="2095500" h="2805000">
                <a:moveTo>
                  <a:pt x="1047750" y="0"/>
                </a:moveTo>
                <a:lnTo>
                  <a:pt x="2095500" y="2805000"/>
                </a:lnTo>
                <a:lnTo>
                  <a:pt x="0" y="2805000"/>
                </a:lnTo>
                <a:close/>
              </a:path>
            </a:pathLst>
          </a:custGeom>
          <a:gradFill>
            <a:gsLst>
              <a:gs pos="0">
                <a:schemeClr val="tx2">
                  <a:alpha val="80000"/>
                </a:schemeClr>
              </a:gs>
              <a:gs pos="50000">
                <a:schemeClr val="tx2">
                  <a:alpha val="40000"/>
                </a:schemeClr>
              </a:gs>
              <a:gs pos="100000">
                <a:schemeClr val="tx2">
                  <a:alpha val="1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 name="二等辺三角形 1"/>
          <p:cNvSpPr/>
          <p:nvPr/>
        </p:nvSpPr>
        <p:spPr>
          <a:xfrm>
            <a:off x="12192000" y="4497909"/>
            <a:ext cx="2095500" cy="2545594"/>
          </a:xfrm>
          <a:custGeom>
            <a:avLst/>
            <a:gdLst/>
            <a:ahLst/>
            <a:cxnLst/>
            <a:rect l="l" t="t" r="r" b="b"/>
            <a:pathLst>
              <a:path w="2095500" h="2805000">
                <a:moveTo>
                  <a:pt x="1047750" y="0"/>
                </a:moveTo>
                <a:lnTo>
                  <a:pt x="2095500" y="2805000"/>
                </a:lnTo>
                <a:lnTo>
                  <a:pt x="0" y="2805000"/>
                </a:lnTo>
                <a:close/>
              </a:path>
            </a:pathLst>
          </a:custGeom>
          <a:gradFill>
            <a:gsLst>
              <a:gs pos="0">
                <a:schemeClr val="tx2">
                  <a:alpha val="80000"/>
                </a:schemeClr>
              </a:gs>
              <a:gs pos="50000">
                <a:schemeClr val="tx2">
                  <a:alpha val="40000"/>
                </a:schemeClr>
              </a:gs>
              <a:gs pos="100000">
                <a:schemeClr val="tx2">
                  <a:alpha val="1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 name="テキスト ボックス 27"/>
          <p:cNvSpPr txBox="1"/>
          <p:nvPr/>
        </p:nvSpPr>
        <p:spPr>
          <a:xfrm>
            <a:off x="4480626" y="4990956"/>
            <a:ext cx="1135247" cy="584775"/>
          </a:xfrm>
          <a:prstGeom prst="rect">
            <a:avLst/>
          </a:prstGeom>
          <a:noFill/>
        </p:spPr>
        <p:txBody>
          <a:bodyPr wrap="none" rtlCol="0">
            <a:spAutoFit/>
          </a:bodyPr>
          <a:lstStyle/>
          <a:p>
            <a:pPr algn="ctr"/>
            <a:r>
              <a:rPr kumimoji="1" lang="en-US" altLang="ja-JP" dirty="0" smtClean="0">
                <a:solidFill>
                  <a:srgbClr val="FFFFFF"/>
                </a:solidFill>
              </a:rPr>
              <a:t>$41M</a:t>
            </a:r>
            <a:endParaRPr kumimoji="1" lang="ja-JP" altLang="en-US" dirty="0">
              <a:solidFill>
                <a:srgbClr val="FFFFFF"/>
              </a:solidFill>
            </a:endParaRPr>
          </a:p>
        </p:txBody>
      </p:sp>
      <p:sp>
        <p:nvSpPr>
          <p:cNvPr id="29" name="テキスト ボックス 28"/>
          <p:cNvSpPr txBox="1"/>
          <p:nvPr/>
        </p:nvSpPr>
        <p:spPr>
          <a:xfrm>
            <a:off x="6121071" y="4129035"/>
            <a:ext cx="1135247" cy="584775"/>
          </a:xfrm>
          <a:prstGeom prst="rect">
            <a:avLst/>
          </a:prstGeom>
          <a:noFill/>
        </p:spPr>
        <p:txBody>
          <a:bodyPr wrap="none" rtlCol="0">
            <a:spAutoFit/>
          </a:bodyPr>
          <a:lstStyle/>
          <a:p>
            <a:pPr algn="ctr"/>
            <a:r>
              <a:rPr kumimoji="1" lang="en-US" altLang="ja-JP" dirty="0" smtClean="0">
                <a:solidFill>
                  <a:srgbClr val="FFFFFF"/>
                </a:solidFill>
              </a:rPr>
              <a:t>$69M</a:t>
            </a:r>
            <a:endParaRPr kumimoji="1" lang="ja-JP" altLang="en-US" dirty="0">
              <a:solidFill>
                <a:srgbClr val="FFFFFF"/>
              </a:solidFill>
            </a:endParaRPr>
          </a:p>
        </p:txBody>
      </p:sp>
      <p:sp>
        <p:nvSpPr>
          <p:cNvPr id="30" name="テキスト ボックス 29"/>
          <p:cNvSpPr txBox="1"/>
          <p:nvPr/>
        </p:nvSpPr>
        <p:spPr>
          <a:xfrm>
            <a:off x="7660244" y="3011578"/>
            <a:ext cx="1329211" cy="584775"/>
          </a:xfrm>
          <a:prstGeom prst="rect">
            <a:avLst/>
          </a:prstGeom>
          <a:noFill/>
        </p:spPr>
        <p:txBody>
          <a:bodyPr wrap="none" rtlCol="0">
            <a:spAutoFit/>
          </a:bodyPr>
          <a:lstStyle/>
          <a:p>
            <a:pPr algn="ctr"/>
            <a:r>
              <a:rPr kumimoji="1" lang="en-US" altLang="ja-JP" dirty="0" smtClean="0">
                <a:solidFill>
                  <a:srgbClr val="FFFFFF"/>
                </a:solidFill>
              </a:rPr>
              <a:t>$102M</a:t>
            </a:r>
            <a:endParaRPr kumimoji="1" lang="ja-JP" altLang="en-US" dirty="0">
              <a:solidFill>
                <a:srgbClr val="FFFFFF"/>
              </a:solidFill>
            </a:endParaRPr>
          </a:p>
        </p:txBody>
      </p:sp>
      <p:sp>
        <p:nvSpPr>
          <p:cNvPr id="31" name="テキスト ボックス 30"/>
          <p:cNvSpPr txBox="1"/>
          <p:nvPr/>
        </p:nvSpPr>
        <p:spPr>
          <a:xfrm>
            <a:off x="9395526" y="3736053"/>
            <a:ext cx="1135247" cy="584775"/>
          </a:xfrm>
          <a:prstGeom prst="rect">
            <a:avLst/>
          </a:prstGeom>
          <a:noFill/>
        </p:spPr>
        <p:txBody>
          <a:bodyPr wrap="none" rtlCol="0">
            <a:spAutoFit/>
          </a:bodyPr>
          <a:lstStyle/>
          <a:p>
            <a:pPr algn="ctr"/>
            <a:r>
              <a:rPr kumimoji="1" lang="en-US" altLang="ja-JP" dirty="0" smtClean="0">
                <a:solidFill>
                  <a:srgbClr val="FFFFFF"/>
                </a:solidFill>
              </a:rPr>
              <a:t>$78M</a:t>
            </a:r>
            <a:endParaRPr kumimoji="1" lang="ja-JP" altLang="en-US" dirty="0">
              <a:solidFill>
                <a:srgbClr val="FFFFFF"/>
              </a:solidFill>
            </a:endParaRPr>
          </a:p>
        </p:txBody>
      </p:sp>
      <p:sp>
        <p:nvSpPr>
          <p:cNvPr id="32" name="テキスト ボックス 31"/>
          <p:cNvSpPr txBox="1"/>
          <p:nvPr/>
        </p:nvSpPr>
        <p:spPr>
          <a:xfrm>
            <a:off x="11033826" y="3580680"/>
            <a:ext cx="1135247" cy="584775"/>
          </a:xfrm>
          <a:prstGeom prst="rect">
            <a:avLst/>
          </a:prstGeom>
          <a:noFill/>
        </p:spPr>
        <p:txBody>
          <a:bodyPr wrap="none" rtlCol="0">
            <a:spAutoFit/>
          </a:bodyPr>
          <a:lstStyle/>
          <a:p>
            <a:pPr algn="ctr"/>
            <a:r>
              <a:rPr kumimoji="1" lang="en-US" altLang="ja-JP" dirty="0" smtClean="0">
                <a:solidFill>
                  <a:srgbClr val="FFFFFF"/>
                </a:solidFill>
              </a:rPr>
              <a:t>$80M</a:t>
            </a:r>
            <a:endParaRPr kumimoji="1" lang="ja-JP" altLang="en-US" dirty="0">
              <a:solidFill>
                <a:srgbClr val="FFFFFF"/>
              </a:solidFill>
            </a:endParaRPr>
          </a:p>
        </p:txBody>
      </p:sp>
      <p:sp>
        <p:nvSpPr>
          <p:cNvPr id="33" name="テキスト ボックス 32"/>
          <p:cNvSpPr txBox="1"/>
          <p:nvPr/>
        </p:nvSpPr>
        <p:spPr>
          <a:xfrm>
            <a:off x="12672126" y="3898323"/>
            <a:ext cx="1135247" cy="584775"/>
          </a:xfrm>
          <a:prstGeom prst="rect">
            <a:avLst/>
          </a:prstGeom>
          <a:noFill/>
        </p:spPr>
        <p:txBody>
          <a:bodyPr wrap="none" rtlCol="0">
            <a:spAutoFit/>
          </a:bodyPr>
          <a:lstStyle/>
          <a:p>
            <a:pPr algn="ctr"/>
            <a:r>
              <a:rPr kumimoji="1" lang="en-US" altLang="ja-JP" dirty="0" smtClean="0">
                <a:solidFill>
                  <a:srgbClr val="FFFFFF"/>
                </a:solidFill>
              </a:rPr>
              <a:t>$74M</a:t>
            </a:r>
            <a:endParaRPr kumimoji="1" lang="ja-JP" altLang="en-US" dirty="0">
              <a:solidFill>
                <a:srgbClr val="FFFFFF"/>
              </a:solidFill>
            </a:endParaRPr>
          </a:p>
        </p:txBody>
      </p:sp>
      <p:sp>
        <p:nvSpPr>
          <p:cNvPr id="34" name="テキスト ボックス 33"/>
          <p:cNvSpPr txBox="1"/>
          <p:nvPr/>
        </p:nvSpPr>
        <p:spPr>
          <a:xfrm>
            <a:off x="4138882" y="7153196"/>
            <a:ext cx="1818734" cy="461665"/>
          </a:xfrm>
          <a:prstGeom prst="rect">
            <a:avLst/>
          </a:prstGeom>
          <a:noFill/>
        </p:spPr>
        <p:txBody>
          <a:bodyPr wrap="square" rtlCol="0">
            <a:spAutoFit/>
          </a:bodyPr>
          <a:lstStyle/>
          <a:p>
            <a:pPr algn="ctr"/>
            <a:r>
              <a:rPr lang="en-US" altLang="ja-JP" sz="2400" dirty="0" smtClean="0">
                <a:solidFill>
                  <a:schemeClr val="accent2"/>
                </a:solidFill>
                <a:latin typeface="Bebas Neue Regular" pitchFamily="50" charset="0"/>
              </a:rPr>
              <a:t>photography</a:t>
            </a:r>
            <a:endParaRPr kumimoji="1" lang="ja-JP" altLang="en-US" sz="2400" dirty="0">
              <a:solidFill>
                <a:schemeClr val="accent2"/>
              </a:solidFill>
              <a:latin typeface="Bebas Neue Regular" pitchFamily="50" charset="0"/>
            </a:endParaRPr>
          </a:p>
        </p:txBody>
      </p:sp>
      <p:sp>
        <p:nvSpPr>
          <p:cNvPr id="35" name="テキスト ボックス 34"/>
          <p:cNvSpPr txBox="1"/>
          <p:nvPr/>
        </p:nvSpPr>
        <p:spPr>
          <a:xfrm>
            <a:off x="5777182" y="7153196"/>
            <a:ext cx="1818734" cy="461665"/>
          </a:xfrm>
          <a:prstGeom prst="rect">
            <a:avLst/>
          </a:prstGeom>
          <a:noFill/>
        </p:spPr>
        <p:txBody>
          <a:bodyPr wrap="square" rtlCol="0">
            <a:spAutoFit/>
          </a:bodyPr>
          <a:lstStyle/>
          <a:p>
            <a:pPr algn="ctr"/>
            <a:r>
              <a:rPr lang="en-US" altLang="ja-JP" sz="2400" dirty="0" smtClean="0">
                <a:solidFill>
                  <a:schemeClr val="accent2"/>
                </a:solidFill>
                <a:latin typeface="Bebas Neue Regular" pitchFamily="50" charset="0"/>
              </a:rPr>
              <a:t>Video</a:t>
            </a:r>
            <a:endParaRPr kumimoji="1" lang="ja-JP" altLang="en-US" sz="2400" dirty="0">
              <a:solidFill>
                <a:schemeClr val="accent2"/>
              </a:solidFill>
              <a:latin typeface="Bebas Neue Regular" pitchFamily="50" charset="0"/>
            </a:endParaRPr>
          </a:p>
        </p:txBody>
      </p:sp>
      <p:sp>
        <p:nvSpPr>
          <p:cNvPr id="36" name="テキスト ボックス 35"/>
          <p:cNvSpPr txBox="1"/>
          <p:nvPr/>
        </p:nvSpPr>
        <p:spPr>
          <a:xfrm>
            <a:off x="7415482" y="7153196"/>
            <a:ext cx="1818734" cy="461665"/>
          </a:xfrm>
          <a:prstGeom prst="rect">
            <a:avLst/>
          </a:prstGeom>
          <a:noFill/>
        </p:spPr>
        <p:txBody>
          <a:bodyPr wrap="square" rtlCol="0">
            <a:spAutoFit/>
          </a:bodyPr>
          <a:lstStyle/>
          <a:p>
            <a:pPr algn="ctr"/>
            <a:r>
              <a:rPr kumimoji="1" lang="en-US" altLang="ja-JP" sz="2400" dirty="0" smtClean="0">
                <a:solidFill>
                  <a:schemeClr val="accent2"/>
                </a:solidFill>
                <a:latin typeface="Bebas Neue Regular" pitchFamily="50" charset="0"/>
              </a:rPr>
              <a:t>Web Design</a:t>
            </a:r>
            <a:endParaRPr kumimoji="1" lang="ja-JP" altLang="en-US" sz="2400" dirty="0">
              <a:solidFill>
                <a:schemeClr val="accent2"/>
              </a:solidFill>
              <a:latin typeface="Bebas Neue Regular" pitchFamily="50" charset="0"/>
            </a:endParaRPr>
          </a:p>
        </p:txBody>
      </p:sp>
      <p:sp>
        <p:nvSpPr>
          <p:cNvPr id="37" name="テキスト ボックス 36"/>
          <p:cNvSpPr txBox="1"/>
          <p:nvPr/>
        </p:nvSpPr>
        <p:spPr>
          <a:xfrm>
            <a:off x="9053782" y="7153196"/>
            <a:ext cx="1818734" cy="461665"/>
          </a:xfrm>
          <a:prstGeom prst="rect">
            <a:avLst/>
          </a:prstGeom>
          <a:noFill/>
        </p:spPr>
        <p:txBody>
          <a:bodyPr wrap="square" rtlCol="0">
            <a:spAutoFit/>
          </a:bodyPr>
          <a:lstStyle/>
          <a:p>
            <a:pPr algn="ctr"/>
            <a:r>
              <a:rPr kumimoji="1" lang="en-US" altLang="ja-JP" sz="2400" dirty="0" smtClean="0">
                <a:solidFill>
                  <a:schemeClr val="accent2"/>
                </a:solidFill>
                <a:latin typeface="Bebas Neue Regular" pitchFamily="50" charset="0"/>
              </a:rPr>
              <a:t>SEO</a:t>
            </a:r>
            <a:endParaRPr kumimoji="1" lang="ja-JP" altLang="en-US" sz="2400" dirty="0">
              <a:solidFill>
                <a:schemeClr val="accent2"/>
              </a:solidFill>
              <a:latin typeface="Bebas Neue Regular" pitchFamily="50" charset="0"/>
            </a:endParaRPr>
          </a:p>
        </p:txBody>
      </p:sp>
      <p:sp>
        <p:nvSpPr>
          <p:cNvPr id="38" name="テキスト ボックス 37"/>
          <p:cNvSpPr txBox="1"/>
          <p:nvPr/>
        </p:nvSpPr>
        <p:spPr>
          <a:xfrm>
            <a:off x="10692082" y="7153196"/>
            <a:ext cx="1818734" cy="461665"/>
          </a:xfrm>
          <a:prstGeom prst="rect">
            <a:avLst/>
          </a:prstGeom>
          <a:noFill/>
        </p:spPr>
        <p:txBody>
          <a:bodyPr wrap="square" rtlCol="0">
            <a:spAutoFit/>
          </a:bodyPr>
          <a:lstStyle/>
          <a:p>
            <a:pPr algn="ctr"/>
            <a:r>
              <a:rPr kumimoji="1" lang="en-US" altLang="ja-JP" sz="2400" dirty="0" smtClean="0">
                <a:solidFill>
                  <a:schemeClr val="accent2"/>
                </a:solidFill>
                <a:latin typeface="Bebas Neue Regular" pitchFamily="50" charset="0"/>
              </a:rPr>
              <a:t>Development</a:t>
            </a:r>
            <a:endParaRPr kumimoji="1" lang="ja-JP" altLang="en-US" sz="2400" dirty="0">
              <a:solidFill>
                <a:schemeClr val="accent2"/>
              </a:solidFill>
              <a:latin typeface="Bebas Neue Regular" pitchFamily="50" charset="0"/>
            </a:endParaRPr>
          </a:p>
        </p:txBody>
      </p:sp>
      <p:sp>
        <p:nvSpPr>
          <p:cNvPr id="39" name="テキスト ボックス 38"/>
          <p:cNvSpPr txBox="1"/>
          <p:nvPr/>
        </p:nvSpPr>
        <p:spPr>
          <a:xfrm>
            <a:off x="12330382" y="7153196"/>
            <a:ext cx="1818734" cy="461665"/>
          </a:xfrm>
          <a:prstGeom prst="rect">
            <a:avLst/>
          </a:prstGeom>
          <a:noFill/>
        </p:spPr>
        <p:txBody>
          <a:bodyPr wrap="square" rtlCol="0">
            <a:spAutoFit/>
          </a:bodyPr>
          <a:lstStyle/>
          <a:p>
            <a:pPr algn="ctr"/>
            <a:r>
              <a:rPr kumimoji="1" lang="en-US" altLang="ja-JP" sz="2400" dirty="0" smtClean="0">
                <a:solidFill>
                  <a:schemeClr val="accent2"/>
                </a:solidFill>
                <a:latin typeface="Bebas Neue Regular" pitchFamily="50" charset="0"/>
              </a:rPr>
              <a:t>Architecture</a:t>
            </a:r>
            <a:endParaRPr kumimoji="1" lang="ja-JP" altLang="en-US" sz="2400" dirty="0">
              <a:solidFill>
                <a:schemeClr val="accent2"/>
              </a:solidFill>
              <a:latin typeface="Bebas Neue Regular" pitchFamily="50" charset="0"/>
            </a:endParaRPr>
          </a:p>
        </p:txBody>
      </p:sp>
      <p:sp>
        <p:nvSpPr>
          <p:cNvPr id="40" name="テキスト プレースホルダー 18"/>
          <p:cNvSpPr txBox="1">
            <a:spLocks/>
          </p:cNvSpPr>
          <p:nvPr/>
        </p:nvSpPr>
        <p:spPr>
          <a:xfrm>
            <a:off x="921553" y="7926722"/>
            <a:ext cx="16443307" cy="1478881"/>
          </a:xfrm>
          <a:prstGeom prst="rect">
            <a:avLst/>
          </a:prstGeom>
        </p:spPr>
        <p:txBody>
          <a:bodyPr anchor="ctr"/>
          <a:lstStyle>
            <a:lvl1pPr marL="0" indent="0" algn="l" defTabSz="1632753" rtl="0" eaLnBrk="1" latinLnBrk="0" hangingPunct="1">
              <a:spcBef>
                <a:spcPct val="20000"/>
              </a:spcBef>
              <a:buFont typeface="Arial" panose="020B0604020202020204" pitchFamily="34" charset="0"/>
              <a:buNone/>
              <a:defRPr kumimoji="1" sz="2400" kern="1200">
                <a:solidFill>
                  <a:schemeClr val="bg1"/>
                </a:solidFill>
                <a:latin typeface="+mn-lt"/>
                <a:ea typeface="+mn-ea"/>
                <a:cs typeface="+mn-cs"/>
              </a:defRPr>
            </a:lvl1pPr>
            <a:lvl2pPr marL="1326612" indent="-510235" algn="l" defTabSz="1632753"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9pPr>
          </a:lstStyle>
          <a:p>
            <a:pPr algn="ctr">
              <a:spcBef>
                <a:spcPts val="0"/>
              </a:spcBef>
            </a:pPr>
            <a:r>
              <a:rPr lang="en-US" altLang="ja-JP" sz="2800" dirty="0" smtClean="0">
                <a:solidFill>
                  <a:schemeClr val="accent2"/>
                </a:solidFill>
              </a:rPr>
              <a:t>Per ea reque mentitum. In delenit vivendum his. Sit dicit recusabo contentiones te. </a:t>
            </a:r>
            <a:br>
              <a:rPr lang="en-US" altLang="ja-JP" sz="2800" dirty="0" smtClean="0">
                <a:solidFill>
                  <a:schemeClr val="accent2"/>
                </a:solidFill>
              </a:rPr>
            </a:br>
            <a:r>
              <a:rPr lang="en-US" altLang="ja-JP" sz="2800" dirty="0" smtClean="0">
                <a:solidFill>
                  <a:schemeClr val="accent2"/>
                </a:solidFill>
              </a:rPr>
              <a:t>Etiam civibus propriae nam cu, pri iudico alienum ne, meis persius ne est. </a:t>
            </a:r>
            <a:endParaRPr lang="ja-JP" altLang="en-US" sz="2800" dirty="0">
              <a:solidFill>
                <a:schemeClr val="accent2"/>
              </a:solidFill>
            </a:endParaRPr>
          </a:p>
        </p:txBody>
      </p:sp>
    </p:spTree>
    <p:extLst>
      <p:ext uri="{BB962C8B-B14F-4D97-AF65-F5344CB8AC3E}">
        <p14:creationId xmlns:p14="http://schemas.microsoft.com/office/powerpoint/2010/main" val="3994672041"/>
      </p:ext>
    </p:extLst>
  </p:cSld>
  <p:clrMapOvr>
    <a:masterClrMapping/>
  </p:clrMapOvr>
  <mc:AlternateContent xmlns:mc="http://schemas.openxmlformats.org/markup-compatibility/2006" xmlns:p14="http://schemas.microsoft.com/office/powerpoint/2010/main">
    <mc:Choice Requires="p14">
      <p:transition spd="slow" p14:dur="800" advTm="14712">
        <p14:flythrough/>
      </p:transition>
    </mc:Choice>
    <mc:Fallback xmlns="">
      <p:transition spd="slow" advTm="14712">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after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750" fill="hold"/>
                                        <p:tgtEl>
                                          <p:spTgt spid="13"/>
                                        </p:tgtEl>
                                        <p:attrNameLst>
                                          <p:attrName>ppt_x</p:attrName>
                                        </p:attrNameLst>
                                      </p:cBhvr>
                                      <p:tavLst>
                                        <p:tav tm="0">
                                          <p:val>
                                            <p:strVal val="0-#ppt_w/2"/>
                                          </p:val>
                                        </p:tav>
                                        <p:tav tm="100000">
                                          <p:val>
                                            <p:strVal val="#ppt_x"/>
                                          </p:val>
                                        </p:tav>
                                      </p:tavLst>
                                    </p:anim>
                                    <p:anim calcmode="lin" valueType="num">
                                      <p:cBhvr additive="base">
                                        <p:cTn id="8" dur="750" fill="hold"/>
                                        <p:tgtEl>
                                          <p:spTgt spid="13"/>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0"/>
                                  </p:stCondLst>
                                  <p:childTnLst>
                                    <p:set>
                                      <p:cBhvr>
                                        <p:cTn id="10" dur="1" fill="hold">
                                          <p:stCondLst>
                                            <p:cond delay="0"/>
                                          </p:stCondLst>
                                        </p:cTn>
                                        <p:tgtEl>
                                          <p:spTgt spid="14"/>
                                        </p:tgtEl>
                                        <p:attrNameLst>
                                          <p:attrName>style.visibility</p:attrName>
                                        </p:attrNameLst>
                                      </p:cBhvr>
                                      <p:to>
                                        <p:strVal val="visible"/>
                                      </p:to>
                                    </p:set>
                                    <p:anim calcmode="lin" valueType="num">
                                      <p:cBhvr additive="base">
                                        <p:cTn id="11" dur="750" fill="hold"/>
                                        <p:tgtEl>
                                          <p:spTgt spid="14"/>
                                        </p:tgtEl>
                                        <p:attrNameLst>
                                          <p:attrName>ppt_x</p:attrName>
                                        </p:attrNameLst>
                                      </p:cBhvr>
                                      <p:tavLst>
                                        <p:tav tm="0">
                                          <p:val>
                                            <p:strVal val="0-#ppt_w/2"/>
                                          </p:val>
                                        </p:tav>
                                        <p:tav tm="100000">
                                          <p:val>
                                            <p:strVal val="#ppt_x"/>
                                          </p:val>
                                        </p:tav>
                                      </p:tavLst>
                                    </p:anim>
                                    <p:anim calcmode="lin" valueType="num">
                                      <p:cBhvr additive="base">
                                        <p:cTn id="12" dur="750" fill="hold"/>
                                        <p:tgtEl>
                                          <p:spTgt spid="14"/>
                                        </p:tgtEl>
                                        <p:attrNameLst>
                                          <p:attrName>ppt_y</p:attrName>
                                        </p:attrNameLst>
                                      </p:cBhvr>
                                      <p:tavLst>
                                        <p:tav tm="0">
                                          <p:val>
                                            <p:strVal val="#ppt_y"/>
                                          </p:val>
                                        </p:tav>
                                        <p:tav tm="100000">
                                          <p:val>
                                            <p:strVal val="#ppt_y"/>
                                          </p:val>
                                        </p:tav>
                                      </p:tavLst>
                                    </p:anim>
                                  </p:childTnLst>
                                </p:cTn>
                              </p:par>
                              <p:par>
                                <p:cTn id="13" presetID="2" presetClass="entr" presetSubtype="8" decel="100000" fill="hold" nodeType="withEffect">
                                  <p:stCondLst>
                                    <p:cond delay="0"/>
                                  </p:stCondLst>
                                  <p:childTnLst>
                                    <p:set>
                                      <p:cBhvr>
                                        <p:cTn id="14" dur="1" fill="hold">
                                          <p:stCondLst>
                                            <p:cond delay="0"/>
                                          </p:stCondLst>
                                        </p:cTn>
                                        <p:tgtEl>
                                          <p:spTgt spid="17"/>
                                        </p:tgtEl>
                                        <p:attrNameLst>
                                          <p:attrName>style.visibility</p:attrName>
                                        </p:attrNameLst>
                                      </p:cBhvr>
                                      <p:to>
                                        <p:strVal val="visible"/>
                                      </p:to>
                                    </p:set>
                                    <p:anim calcmode="lin" valueType="num">
                                      <p:cBhvr additive="base">
                                        <p:cTn id="15" dur="750" fill="hold"/>
                                        <p:tgtEl>
                                          <p:spTgt spid="17"/>
                                        </p:tgtEl>
                                        <p:attrNameLst>
                                          <p:attrName>ppt_x</p:attrName>
                                        </p:attrNameLst>
                                      </p:cBhvr>
                                      <p:tavLst>
                                        <p:tav tm="0">
                                          <p:val>
                                            <p:strVal val="0-#ppt_w/2"/>
                                          </p:val>
                                        </p:tav>
                                        <p:tav tm="100000">
                                          <p:val>
                                            <p:strVal val="#ppt_x"/>
                                          </p:val>
                                        </p:tav>
                                      </p:tavLst>
                                    </p:anim>
                                    <p:anim calcmode="lin" valueType="num">
                                      <p:cBhvr additive="base">
                                        <p:cTn id="16" dur="750" fill="hold"/>
                                        <p:tgtEl>
                                          <p:spTgt spid="17"/>
                                        </p:tgtEl>
                                        <p:attrNameLst>
                                          <p:attrName>ppt_y</p:attrName>
                                        </p:attrNameLst>
                                      </p:cBhvr>
                                      <p:tavLst>
                                        <p:tav tm="0">
                                          <p:val>
                                            <p:strVal val="#ppt_y"/>
                                          </p:val>
                                        </p:tav>
                                        <p:tav tm="100000">
                                          <p:val>
                                            <p:strVal val="#ppt_y"/>
                                          </p:val>
                                        </p:tav>
                                      </p:tavLst>
                                    </p:anim>
                                  </p:childTnLst>
                                </p:cTn>
                              </p:par>
                              <p:par>
                                <p:cTn id="17" presetID="2" presetClass="entr" presetSubtype="8" decel="100000" fill="hold" nodeType="withEffect">
                                  <p:stCondLst>
                                    <p:cond delay="0"/>
                                  </p:stCondLst>
                                  <p:childTnLst>
                                    <p:set>
                                      <p:cBhvr>
                                        <p:cTn id="18" dur="1" fill="hold">
                                          <p:stCondLst>
                                            <p:cond delay="0"/>
                                          </p:stCondLst>
                                        </p:cTn>
                                        <p:tgtEl>
                                          <p:spTgt spid="21"/>
                                        </p:tgtEl>
                                        <p:attrNameLst>
                                          <p:attrName>style.visibility</p:attrName>
                                        </p:attrNameLst>
                                      </p:cBhvr>
                                      <p:to>
                                        <p:strVal val="visible"/>
                                      </p:to>
                                    </p:set>
                                    <p:anim calcmode="lin" valueType="num">
                                      <p:cBhvr additive="base">
                                        <p:cTn id="19" dur="750" fill="hold"/>
                                        <p:tgtEl>
                                          <p:spTgt spid="21"/>
                                        </p:tgtEl>
                                        <p:attrNameLst>
                                          <p:attrName>ppt_x</p:attrName>
                                        </p:attrNameLst>
                                      </p:cBhvr>
                                      <p:tavLst>
                                        <p:tav tm="0">
                                          <p:val>
                                            <p:strVal val="0-#ppt_w/2"/>
                                          </p:val>
                                        </p:tav>
                                        <p:tav tm="100000">
                                          <p:val>
                                            <p:strVal val="#ppt_x"/>
                                          </p:val>
                                        </p:tav>
                                      </p:tavLst>
                                    </p:anim>
                                    <p:anim calcmode="lin" valueType="num">
                                      <p:cBhvr additive="base">
                                        <p:cTn id="20" dur="750" fill="hold"/>
                                        <p:tgtEl>
                                          <p:spTgt spid="21"/>
                                        </p:tgtEl>
                                        <p:attrNameLst>
                                          <p:attrName>ppt_y</p:attrName>
                                        </p:attrNameLst>
                                      </p:cBhvr>
                                      <p:tavLst>
                                        <p:tav tm="0">
                                          <p:val>
                                            <p:strVal val="#ppt_y"/>
                                          </p:val>
                                        </p:tav>
                                        <p:tav tm="100000">
                                          <p:val>
                                            <p:strVal val="#ppt_y"/>
                                          </p:val>
                                        </p:tav>
                                      </p:tavLst>
                                    </p:anim>
                                  </p:childTnLst>
                                </p:cTn>
                              </p:par>
                              <p:par>
                                <p:cTn id="21" presetID="2" presetClass="entr" presetSubtype="8" decel="100000" fill="hold" grpId="0" nodeType="withEffect">
                                  <p:stCondLst>
                                    <p:cond delay="0"/>
                                  </p:stCondLst>
                                  <p:childTnLst>
                                    <p:set>
                                      <p:cBhvr>
                                        <p:cTn id="22" dur="1" fill="hold">
                                          <p:stCondLst>
                                            <p:cond delay="0"/>
                                          </p:stCondLst>
                                        </p:cTn>
                                        <p:tgtEl>
                                          <p:spTgt spid="22"/>
                                        </p:tgtEl>
                                        <p:attrNameLst>
                                          <p:attrName>style.visibility</p:attrName>
                                        </p:attrNameLst>
                                      </p:cBhvr>
                                      <p:to>
                                        <p:strVal val="visible"/>
                                      </p:to>
                                    </p:set>
                                    <p:anim calcmode="lin" valueType="num">
                                      <p:cBhvr additive="base">
                                        <p:cTn id="23" dur="750" fill="hold"/>
                                        <p:tgtEl>
                                          <p:spTgt spid="22"/>
                                        </p:tgtEl>
                                        <p:attrNameLst>
                                          <p:attrName>ppt_x</p:attrName>
                                        </p:attrNameLst>
                                      </p:cBhvr>
                                      <p:tavLst>
                                        <p:tav tm="0">
                                          <p:val>
                                            <p:strVal val="0-#ppt_w/2"/>
                                          </p:val>
                                        </p:tav>
                                        <p:tav tm="100000">
                                          <p:val>
                                            <p:strVal val="#ppt_x"/>
                                          </p:val>
                                        </p:tav>
                                      </p:tavLst>
                                    </p:anim>
                                    <p:anim calcmode="lin" valueType="num">
                                      <p:cBhvr additive="base">
                                        <p:cTn id="24" dur="750" fill="hold"/>
                                        <p:tgtEl>
                                          <p:spTgt spid="22"/>
                                        </p:tgtEl>
                                        <p:attrNameLst>
                                          <p:attrName>ppt_y</p:attrName>
                                        </p:attrNameLst>
                                      </p:cBhvr>
                                      <p:tavLst>
                                        <p:tav tm="0">
                                          <p:val>
                                            <p:strVal val="#ppt_y"/>
                                          </p:val>
                                        </p:tav>
                                        <p:tav tm="100000">
                                          <p:val>
                                            <p:strVal val="#ppt_y"/>
                                          </p:val>
                                        </p:tav>
                                      </p:tavLst>
                                    </p:anim>
                                  </p:childTnLst>
                                </p:cTn>
                              </p:par>
                            </p:childTnLst>
                          </p:cTn>
                        </p:par>
                        <p:par>
                          <p:cTn id="25" fill="hold">
                            <p:stCondLst>
                              <p:cond delay="750"/>
                            </p:stCondLst>
                            <p:childTnLst>
                              <p:par>
                                <p:cTn id="26" presetID="14" presetClass="entr" presetSubtype="10" fill="hold" grpId="0" nodeType="afterEffect">
                                  <p:stCondLst>
                                    <p:cond delay="0"/>
                                  </p:stCondLst>
                                  <p:iterate type="lt">
                                    <p:tmPct val="10000"/>
                                  </p:iterate>
                                  <p:childTnLst>
                                    <p:set>
                                      <p:cBhvr>
                                        <p:cTn id="27" dur="1" fill="hold">
                                          <p:stCondLst>
                                            <p:cond delay="0"/>
                                          </p:stCondLst>
                                        </p:cTn>
                                        <p:tgtEl>
                                          <p:spTgt spid="34"/>
                                        </p:tgtEl>
                                        <p:attrNameLst>
                                          <p:attrName>style.visibility</p:attrName>
                                        </p:attrNameLst>
                                      </p:cBhvr>
                                      <p:to>
                                        <p:strVal val="visible"/>
                                      </p:to>
                                    </p:set>
                                    <p:animEffect transition="in" filter="randombar(horizontal)">
                                      <p:cBhvr>
                                        <p:cTn id="28" dur="500"/>
                                        <p:tgtEl>
                                          <p:spTgt spid="34"/>
                                        </p:tgtEl>
                                      </p:cBhvr>
                                    </p:animEffect>
                                  </p:childTnLst>
                                </p:cTn>
                              </p:par>
                            </p:childTnLst>
                          </p:cTn>
                        </p:par>
                        <p:par>
                          <p:cTn id="29" fill="hold">
                            <p:stCondLst>
                              <p:cond delay="1750"/>
                            </p:stCondLst>
                            <p:childTnLst>
                              <p:par>
                                <p:cTn id="30" presetID="22" presetClass="entr" presetSubtype="4" fill="hold" grpId="0" nodeType="afterEffect">
                                  <p:stCondLst>
                                    <p:cond delay="0"/>
                                  </p:stCondLst>
                                  <p:childTnLst>
                                    <p:set>
                                      <p:cBhvr>
                                        <p:cTn id="31" dur="1" fill="hold">
                                          <p:stCondLst>
                                            <p:cond delay="0"/>
                                          </p:stCondLst>
                                        </p:cTn>
                                        <p:tgtEl>
                                          <p:spTgt spid="2"/>
                                        </p:tgtEl>
                                        <p:attrNameLst>
                                          <p:attrName>style.visibility</p:attrName>
                                        </p:attrNameLst>
                                      </p:cBhvr>
                                      <p:to>
                                        <p:strVal val="visible"/>
                                      </p:to>
                                    </p:set>
                                    <p:animEffect transition="in" filter="wipe(down)">
                                      <p:cBhvr>
                                        <p:cTn id="32" dur="500"/>
                                        <p:tgtEl>
                                          <p:spTgt spid="2"/>
                                        </p:tgtEl>
                                      </p:cBhvr>
                                    </p:animEffect>
                                  </p:childTnLst>
                                </p:cTn>
                              </p:par>
                              <p:par>
                                <p:cTn id="33" presetID="53" presetClass="entr" presetSubtype="16" fill="hold" grpId="0" nodeType="withEffect">
                                  <p:stCondLst>
                                    <p:cond delay="0"/>
                                  </p:stCondLst>
                                  <p:iterate type="lt">
                                    <p:tmPct val="10000"/>
                                  </p:iterate>
                                  <p:childTnLst>
                                    <p:set>
                                      <p:cBhvr>
                                        <p:cTn id="34" dur="1" fill="hold">
                                          <p:stCondLst>
                                            <p:cond delay="0"/>
                                          </p:stCondLst>
                                        </p:cTn>
                                        <p:tgtEl>
                                          <p:spTgt spid="28"/>
                                        </p:tgtEl>
                                        <p:attrNameLst>
                                          <p:attrName>style.visibility</p:attrName>
                                        </p:attrNameLst>
                                      </p:cBhvr>
                                      <p:to>
                                        <p:strVal val="visible"/>
                                      </p:to>
                                    </p:set>
                                    <p:anim calcmode="lin" valueType="num">
                                      <p:cBhvr>
                                        <p:cTn id="35" dur="500" fill="hold"/>
                                        <p:tgtEl>
                                          <p:spTgt spid="28"/>
                                        </p:tgtEl>
                                        <p:attrNameLst>
                                          <p:attrName>ppt_w</p:attrName>
                                        </p:attrNameLst>
                                      </p:cBhvr>
                                      <p:tavLst>
                                        <p:tav tm="0">
                                          <p:val>
                                            <p:fltVal val="0"/>
                                          </p:val>
                                        </p:tav>
                                        <p:tav tm="100000">
                                          <p:val>
                                            <p:strVal val="#ppt_w"/>
                                          </p:val>
                                        </p:tav>
                                      </p:tavLst>
                                    </p:anim>
                                    <p:anim calcmode="lin" valueType="num">
                                      <p:cBhvr>
                                        <p:cTn id="36" dur="500" fill="hold"/>
                                        <p:tgtEl>
                                          <p:spTgt spid="28"/>
                                        </p:tgtEl>
                                        <p:attrNameLst>
                                          <p:attrName>ppt_h</p:attrName>
                                        </p:attrNameLst>
                                      </p:cBhvr>
                                      <p:tavLst>
                                        <p:tav tm="0">
                                          <p:val>
                                            <p:fltVal val="0"/>
                                          </p:val>
                                        </p:tav>
                                        <p:tav tm="100000">
                                          <p:val>
                                            <p:strVal val="#ppt_h"/>
                                          </p:val>
                                        </p:tav>
                                      </p:tavLst>
                                    </p:anim>
                                    <p:animEffect transition="in" filter="fade">
                                      <p:cBhvr>
                                        <p:cTn id="37" dur="500"/>
                                        <p:tgtEl>
                                          <p:spTgt spid="28"/>
                                        </p:tgtEl>
                                      </p:cBhvr>
                                    </p:animEffect>
                                  </p:childTnLst>
                                </p:cTn>
                              </p:par>
                            </p:childTnLst>
                          </p:cTn>
                        </p:par>
                        <p:par>
                          <p:cTn id="38" fill="hold">
                            <p:stCondLst>
                              <p:cond delay="2400"/>
                            </p:stCondLst>
                            <p:childTnLst>
                              <p:par>
                                <p:cTn id="39" presetID="14" presetClass="entr" presetSubtype="10" fill="hold" grpId="0" nodeType="afterEffect">
                                  <p:stCondLst>
                                    <p:cond delay="0"/>
                                  </p:stCondLst>
                                  <p:iterate type="lt">
                                    <p:tmPct val="10000"/>
                                  </p:iterate>
                                  <p:childTnLst>
                                    <p:set>
                                      <p:cBhvr>
                                        <p:cTn id="40" dur="1" fill="hold">
                                          <p:stCondLst>
                                            <p:cond delay="0"/>
                                          </p:stCondLst>
                                        </p:cTn>
                                        <p:tgtEl>
                                          <p:spTgt spid="35"/>
                                        </p:tgtEl>
                                        <p:attrNameLst>
                                          <p:attrName>style.visibility</p:attrName>
                                        </p:attrNameLst>
                                      </p:cBhvr>
                                      <p:to>
                                        <p:strVal val="visible"/>
                                      </p:to>
                                    </p:set>
                                    <p:animEffect transition="in" filter="randombar(horizontal)">
                                      <p:cBhvr>
                                        <p:cTn id="41" dur="500"/>
                                        <p:tgtEl>
                                          <p:spTgt spid="35"/>
                                        </p:tgtEl>
                                      </p:cBhvr>
                                    </p:animEffect>
                                  </p:childTnLst>
                                </p:cTn>
                              </p:par>
                            </p:childTnLst>
                          </p:cTn>
                        </p:par>
                        <p:par>
                          <p:cTn id="42" fill="hold">
                            <p:stCondLst>
                              <p:cond delay="3100"/>
                            </p:stCondLst>
                            <p:childTnLst>
                              <p:par>
                                <p:cTn id="43" presetID="22" presetClass="entr" presetSubtype="4" fill="hold" grpId="0" nodeType="afterEffect">
                                  <p:stCondLst>
                                    <p:cond delay="0"/>
                                  </p:stCondLst>
                                  <p:childTnLst>
                                    <p:set>
                                      <p:cBhvr>
                                        <p:cTn id="44" dur="1" fill="hold">
                                          <p:stCondLst>
                                            <p:cond delay="0"/>
                                          </p:stCondLst>
                                        </p:cTn>
                                        <p:tgtEl>
                                          <p:spTgt spid="23"/>
                                        </p:tgtEl>
                                        <p:attrNameLst>
                                          <p:attrName>style.visibility</p:attrName>
                                        </p:attrNameLst>
                                      </p:cBhvr>
                                      <p:to>
                                        <p:strVal val="visible"/>
                                      </p:to>
                                    </p:set>
                                    <p:animEffect transition="in" filter="wipe(down)">
                                      <p:cBhvr>
                                        <p:cTn id="45" dur="500"/>
                                        <p:tgtEl>
                                          <p:spTgt spid="23"/>
                                        </p:tgtEl>
                                      </p:cBhvr>
                                    </p:animEffect>
                                  </p:childTnLst>
                                </p:cTn>
                              </p:par>
                              <p:par>
                                <p:cTn id="46" presetID="53" presetClass="entr" presetSubtype="16" fill="hold" grpId="0" nodeType="withEffect">
                                  <p:stCondLst>
                                    <p:cond delay="0"/>
                                  </p:stCondLst>
                                  <p:iterate type="lt">
                                    <p:tmPct val="10000"/>
                                  </p:iterate>
                                  <p:childTnLst>
                                    <p:set>
                                      <p:cBhvr>
                                        <p:cTn id="47" dur="1" fill="hold">
                                          <p:stCondLst>
                                            <p:cond delay="0"/>
                                          </p:stCondLst>
                                        </p:cTn>
                                        <p:tgtEl>
                                          <p:spTgt spid="29"/>
                                        </p:tgtEl>
                                        <p:attrNameLst>
                                          <p:attrName>style.visibility</p:attrName>
                                        </p:attrNameLst>
                                      </p:cBhvr>
                                      <p:to>
                                        <p:strVal val="visible"/>
                                      </p:to>
                                    </p:set>
                                    <p:anim calcmode="lin" valueType="num">
                                      <p:cBhvr>
                                        <p:cTn id="48" dur="500" fill="hold"/>
                                        <p:tgtEl>
                                          <p:spTgt spid="29"/>
                                        </p:tgtEl>
                                        <p:attrNameLst>
                                          <p:attrName>ppt_w</p:attrName>
                                        </p:attrNameLst>
                                      </p:cBhvr>
                                      <p:tavLst>
                                        <p:tav tm="0">
                                          <p:val>
                                            <p:fltVal val="0"/>
                                          </p:val>
                                        </p:tav>
                                        <p:tav tm="100000">
                                          <p:val>
                                            <p:strVal val="#ppt_w"/>
                                          </p:val>
                                        </p:tav>
                                      </p:tavLst>
                                    </p:anim>
                                    <p:anim calcmode="lin" valueType="num">
                                      <p:cBhvr>
                                        <p:cTn id="49" dur="500" fill="hold"/>
                                        <p:tgtEl>
                                          <p:spTgt spid="29"/>
                                        </p:tgtEl>
                                        <p:attrNameLst>
                                          <p:attrName>ppt_h</p:attrName>
                                        </p:attrNameLst>
                                      </p:cBhvr>
                                      <p:tavLst>
                                        <p:tav tm="0">
                                          <p:val>
                                            <p:fltVal val="0"/>
                                          </p:val>
                                        </p:tav>
                                        <p:tav tm="100000">
                                          <p:val>
                                            <p:strVal val="#ppt_h"/>
                                          </p:val>
                                        </p:tav>
                                      </p:tavLst>
                                    </p:anim>
                                    <p:animEffect transition="in" filter="fade">
                                      <p:cBhvr>
                                        <p:cTn id="50" dur="500"/>
                                        <p:tgtEl>
                                          <p:spTgt spid="29"/>
                                        </p:tgtEl>
                                      </p:cBhvr>
                                    </p:animEffect>
                                  </p:childTnLst>
                                </p:cTn>
                              </p:par>
                            </p:childTnLst>
                          </p:cTn>
                        </p:par>
                        <p:par>
                          <p:cTn id="51" fill="hold">
                            <p:stCondLst>
                              <p:cond delay="3750"/>
                            </p:stCondLst>
                            <p:childTnLst>
                              <p:par>
                                <p:cTn id="52" presetID="14" presetClass="entr" presetSubtype="10" fill="hold" grpId="0" nodeType="afterEffect">
                                  <p:stCondLst>
                                    <p:cond delay="0"/>
                                  </p:stCondLst>
                                  <p:iterate type="lt">
                                    <p:tmPct val="10000"/>
                                  </p:iterate>
                                  <p:childTnLst>
                                    <p:set>
                                      <p:cBhvr>
                                        <p:cTn id="53" dur="1" fill="hold">
                                          <p:stCondLst>
                                            <p:cond delay="0"/>
                                          </p:stCondLst>
                                        </p:cTn>
                                        <p:tgtEl>
                                          <p:spTgt spid="36"/>
                                        </p:tgtEl>
                                        <p:attrNameLst>
                                          <p:attrName>style.visibility</p:attrName>
                                        </p:attrNameLst>
                                      </p:cBhvr>
                                      <p:to>
                                        <p:strVal val="visible"/>
                                      </p:to>
                                    </p:set>
                                    <p:animEffect transition="in" filter="randombar(horizontal)">
                                      <p:cBhvr>
                                        <p:cTn id="54" dur="500"/>
                                        <p:tgtEl>
                                          <p:spTgt spid="36"/>
                                        </p:tgtEl>
                                      </p:cBhvr>
                                    </p:animEffect>
                                  </p:childTnLst>
                                </p:cTn>
                              </p:par>
                            </p:childTnLst>
                          </p:cTn>
                        </p:par>
                        <p:par>
                          <p:cTn id="55" fill="hold">
                            <p:stCondLst>
                              <p:cond delay="4650"/>
                            </p:stCondLst>
                            <p:childTnLst>
                              <p:par>
                                <p:cTn id="56" presetID="22" presetClass="entr" presetSubtype="4" fill="hold" grpId="0" nodeType="afterEffect">
                                  <p:stCondLst>
                                    <p:cond delay="0"/>
                                  </p:stCondLst>
                                  <p:childTnLst>
                                    <p:set>
                                      <p:cBhvr>
                                        <p:cTn id="57" dur="1" fill="hold">
                                          <p:stCondLst>
                                            <p:cond delay="0"/>
                                          </p:stCondLst>
                                        </p:cTn>
                                        <p:tgtEl>
                                          <p:spTgt spid="24"/>
                                        </p:tgtEl>
                                        <p:attrNameLst>
                                          <p:attrName>style.visibility</p:attrName>
                                        </p:attrNameLst>
                                      </p:cBhvr>
                                      <p:to>
                                        <p:strVal val="visible"/>
                                      </p:to>
                                    </p:set>
                                    <p:animEffect transition="in" filter="wipe(down)">
                                      <p:cBhvr>
                                        <p:cTn id="58" dur="500"/>
                                        <p:tgtEl>
                                          <p:spTgt spid="24"/>
                                        </p:tgtEl>
                                      </p:cBhvr>
                                    </p:animEffect>
                                  </p:childTnLst>
                                </p:cTn>
                              </p:par>
                              <p:par>
                                <p:cTn id="59" presetID="53" presetClass="entr" presetSubtype="16" fill="hold" grpId="0" nodeType="withEffect">
                                  <p:stCondLst>
                                    <p:cond delay="0"/>
                                  </p:stCondLst>
                                  <p:iterate type="lt">
                                    <p:tmPct val="10000"/>
                                  </p:iterate>
                                  <p:childTnLst>
                                    <p:set>
                                      <p:cBhvr>
                                        <p:cTn id="60" dur="1" fill="hold">
                                          <p:stCondLst>
                                            <p:cond delay="0"/>
                                          </p:stCondLst>
                                        </p:cTn>
                                        <p:tgtEl>
                                          <p:spTgt spid="30"/>
                                        </p:tgtEl>
                                        <p:attrNameLst>
                                          <p:attrName>style.visibility</p:attrName>
                                        </p:attrNameLst>
                                      </p:cBhvr>
                                      <p:to>
                                        <p:strVal val="visible"/>
                                      </p:to>
                                    </p:set>
                                    <p:anim calcmode="lin" valueType="num">
                                      <p:cBhvr>
                                        <p:cTn id="61" dur="500" fill="hold"/>
                                        <p:tgtEl>
                                          <p:spTgt spid="30"/>
                                        </p:tgtEl>
                                        <p:attrNameLst>
                                          <p:attrName>ppt_w</p:attrName>
                                        </p:attrNameLst>
                                      </p:cBhvr>
                                      <p:tavLst>
                                        <p:tav tm="0">
                                          <p:val>
                                            <p:fltVal val="0"/>
                                          </p:val>
                                        </p:tav>
                                        <p:tav tm="100000">
                                          <p:val>
                                            <p:strVal val="#ppt_w"/>
                                          </p:val>
                                        </p:tav>
                                      </p:tavLst>
                                    </p:anim>
                                    <p:anim calcmode="lin" valueType="num">
                                      <p:cBhvr>
                                        <p:cTn id="62" dur="500" fill="hold"/>
                                        <p:tgtEl>
                                          <p:spTgt spid="30"/>
                                        </p:tgtEl>
                                        <p:attrNameLst>
                                          <p:attrName>ppt_h</p:attrName>
                                        </p:attrNameLst>
                                      </p:cBhvr>
                                      <p:tavLst>
                                        <p:tav tm="0">
                                          <p:val>
                                            <p:fltVal val="0"/>
                                          </p:val>
                                        </p:tav>
                                        <p:tav tm="100000">
                                          <p:val>
                                            <p:strVal val="#ppt_h"/>
                                          </p:val>
                                        </p:tav>
                                      </p:tavLst>
                                    </p:anim>
                                    <p:animEffect transition="in" filter="fade">
                                      <p:cBhvr>
                                        <p:cTn id="63" dur="500"/>
                                        <p:tgtEl>
                                          <p:spTgt spid="30"/>
                                        </p:tgtEl>
                                      </p:cBhvr>
                                    </p:animEffect>
                                  </p:childTnLst>
                                </p:cTn>
                              </p:par>
                            </p:childTnLst>
                          </p:cTn>
                        </p:par>
                        <p:par>
                          <p:cTn id="64" fill="hold">
                            <p:stCondLst>
                              <p:cond delay="5350"/>
                            </p:stCondLst>
                            <p:childTnLst>
                              <p:par>
                                <p:cTn id="65" presetID="14" presetClass="entr" presetSubtype="10" fill="hold" grpId="0" nodeType="afterEffect">
                                  <p:stCondLst>
                                    <p:cond delay="0"/>
                                  </p:stCondLst>
                                  <p:iterate type="lt">
                                    <p:tmPct val="10000"/>
                                  </p:iterate>
                                  <p:childTnLst>
                                    <p:set>
                                      <p:cBhvr>
                                        <p:cTn id="66" dur="1" fill="hold">
                                          <p:stCondLst>
                                            <p:cond delay="0"/>
                                          </p:stCondLst>
                                        </p:cTn>
                                        <p:tgtEl>
                                          <p:spTgt spid="37"/>
                                        </p:tgtEl>
                                        <p:attrNameLst>
                                          <p:attrName>style.visibility</p:attrName>
                                        </p:attrNameLst>
                                      </p:cBhvr>
                                      <p:to>
                                        <p:strVal val="visible"/>
                                      </p:to>
                                    </p:set>
                                    <p:animEffect transition="in" filter="randombar(horizontal)">
                                      <p:cBhvr>
                                        <p:cTn id="67" dur="500"/>
                                        <p:tgtEl>
                                          <p:spTgt spid="37"/>
                                        </p:tgtEl>
                                      </p:cBhvr>
                                    </p:animEffect>
                                  </p:childTnLst>
                                </p:cTn>
                              </p:par>
                            </p:childTnLst>
                          </p:cTn>
                        </p:par>
                        <p:par>
                          <p:cTn id="68" fill="hold">
                            <p:stCondLst>
                              <p:cond delay="5950"/>
                            </p:stCondLst>
                            <p:childTnLst>
                              <p:par>
                                <p:cTn id="69" presetID="22" presetClass="entr" presetSubtype="4" fill="hold" grpId="0" nodeType="afterEffect">
                                  <p:stCondLst>
                                    <p:cond delay="0"/>
                                  </p:stCondLst>
                                  <p:childTnLst>
                                    <p:set>
                                      <p:cBhvr>
                                        <p:cTn id="70" dur="1" fill="hold">
                                          <p:stCondLst>
                                            <p:cond delay="0"/>
                                          </p:stCondLst>
                                        </p:cTn>
                                        <p:tgtEl>
                                          <p:spTgt spid="25"/>
                                        </p:tgtEl>
                                        <p:attrNameLst>
                                          <p:attrName>style.visibility</p:attrName>
                                        </p:attrNameLst>
                                      </p:cBhvr>
                                      <p:to>
                                        <p:strVal val="visible"/>
                                      </p:to>
                                    </p:set>
                                    <p:animEffect transition="in" filter="wipe(down)">
                                      <p:cBhvr>
                                        <p:cTn id="71" dur="500"/>
                                        <p:tgtEl>
                                          <p:spTgt spid="25"/>
                                        </p:tgtEl>
                                      </p:cBhvr>
                                    </p:animEffect>
                                  </p:childTnLst>
                                </p:cTn>
                              </p:par>
                              <p:par>
                                <p:cTn id="72" presetID="53" presetClass="entr" presetSubtype="16" fill="hold" grpId="0" nodeType="withEffect">
                                  <p:stCondLst>
                                    <p:cond delay="0"/>
                                  </p:stCondLst>
                                  <p:iterate type="lt">
                                    <p:tmPct val="10000"/>
                                  </p:iterate>
                                  <p:childTnLst>
                                    <p:set>
                                      <p:cBhvr>
                                        <p:cTn id="73" dur="1" fill="hold">
                                          <p:stCondLst>
                                            <p:cond delay="0"/>
                                          </p:stCondLst>
                                        </p:cTn>
                                        <p:tgtEl>
                                          <p:spTgt spid="31"/>
                                        </p:tgtEl>
                                        <p:attrNameLst>
                                          <p:attrName>style.visibility</p:attrName>
                                        </p:attrNameLst>
                                      </p:cBhvr>
                                      <p:to>
                                        <p:strVal val="visible"/>
                                      </p:to>
                                    </p:set>
                                    <p:anim calcmode="lin" valueType="num">
                                      <p:cBhvr>
                                        <p:cTn id="74" dur="500" fill="hold"/>
                                        <p:tgtEl>
                                          <p:spTgt spid="31"/>
                                        </p:tgtEl>
                                        <p:attrNameLst>
                                          <p:attrName>ppt_w</p:attrName>
                                        </p:attrNameLst>
                                      </p:cBhvr>
                                      <p:tavLst>
                                        <p:tav tm="0">
                                          <p:val>
                                            <p:fltVal val="0"/>
                                          </p:val>
                                        </p:tav>
                                        <p:tav tm="100000">
                                          <p:val>
                                            <p:strVal val="#ppt_w"/>
                                          </p:val>
                                        </p:tav>
                                      </p:tavLst>
                                    </p:anim>
                                    <p:anim calcmode="lin" valueType="num">
                                      <p:cBhvr>
                                        <p:cTn id="75" dur="500" fill="hold"/>
                                        <p:tgtEl>
                                          <p:spTgt spid="31"/>
                                        </p:tgtEl>
                                        <p:attrNameLst>
                                          <p:attrName>ppt_h</p:attrName>
                                        </p:attrNameLst>
                                      </p:cBhvr>
                                      <p:tavLst>
                                        <p:tav tm="0">
                                          <p:val>
                                            <p:fltVal val="0"/>
                                          </p:val>
                                        </p:tav>
                                        <p:tav tm="100000">
                                          <p:val>
                                            <p:strVal val="#ppt_h"/>
                                          </p:val>
                                        </p:tav>
                                      </p:tavLst>
                                    </p:anim>
                                    <p:animEffect transition="in" filter="fade">
                                      <p:cBhvr>
                                        <p:cTn id="76" dur="500"/>
                                        <p:tgtEl>
                                          <p:spTgt spid="31"/>
                                        </p:tgtEl>
                                      </p:cBhvr>
                                    </p:animEffect>
                                  </p:childTnLst>
                                </p:cTn>
                              </p:par>
                            </p:childTnLst>
                          </p:cTn>
                        </p:par>
                        <p:par>
                          <p:cTn id="77" fill="hold">
                            <p:stCondLst>
                              <p:cond delay="6600"/>
                            </p:stCondLst>
                            <p:childTnLst>
                              <p:par>
                                <p:cTn id="78" presetID="14" presetClass="entr" presetSubtype="10" fill="hold" grpId="0" nodeType="afterEffect">
                                  <p:stCondLst>
                                    <p:cond delay="0"/>
                                  </p:stCondLst>
                                  <p:iterate type="lt">
                                    <p:tmPct val="10000"/>
                                  </p:iterate>
                                  <p:childTnLst>
                                    <p:set>
                                      <p:cBhvr>
                                        <p:cTn id="79" dur="1" fill="hold">
                                          <p:stCondLst>
                                            <p:cond delay="0"/>
                                          </p:stCondLst>
                                        </p:cTn>
                                        <p:tgtEl>
                                          <p:spTgt spid="38"/>
                                        </p:tgtEl>
                                        <p:attrNameLst>
                                          <p:attrName>style.visibility</p:attrName>
                                        </p:attrNameLst>
                                      </p:cBhvr>
                                      <p:to>
                                        <p:strVal val="visible"/>
                                      </p:to>
                                    </p:set>
                                    <p:animEffect transition="in" filter="randombar(horizontal)">
                                      <p:cBhvr>
                                        <p:cTn id="80" dur="500"/>
                                        <p:tgtEl>
                                          <p:spTgt spid="38"/>
                                        </p:tgtEl>
                                      </p:cBhvr>
                                    </p:animEffect>
                                  </p:childTnLst>
                                </p:cTn>
                              </p:par>
                            </p:childTnLst>
                          </p:cTn>
                        </p:par>
                        <p:par>
                          <p:cTn id="81" fill="hold">
                            <p:stCondLst>
                              <p:cond delay="7600"/>
                            </p:stCondLst>
                            <p:childTnLst>
                              <p:par>
                                <p:cTn id="82" presetID="22" presetClass="entr" presetSubtype="4" fill="hold" grpId="0" nodeType="afterEffect">
                                  <p:stCondLst>
                                    <p:cond delay="0"/>
                                  </p:stCondLst>
                                  <p:childTnLst>
                                    <p:set>
                                      <p:cBhvr>
                                        <p:cTn id="83" dur="1" fill="hold">
                                          <p:stCondLst>
                                            <p:cond delay="0"/>
                                          </p:stCondLst>
                                        </p:cTn>
                                        <p:tgtEl>
                                          <p:spTgt spid="26"/>
                                        </p:tgtEl>
                                        <p:attrNameLst>
                                          <p:attrName>style.visibility</p:attrName>
                                        </p:attrNameLst>
                                      </p:cBhvr>
                                      <p:to>
                                        <p:strVal val="visible"/>
                                      </p:to>
                                    </p:set>
                                    <p:animEffect transition="in" filter="wipe(down)">
                                      <p:cBhvr>
                                        <p:cTn id="84" dur="500"/>
                                        <p:tgtEl>
                                          <p:spTgt spid="26"/>
                                        </p:tgtEl>
                                      </p:cBhvr>
                                    </p:animEffect>
                                  </p:childTnLst>
                                </p:cTn>
                              </p:par>
                              <p:par>
                                <p:cTn id="85" presetID="53" presetClass="entr" presetSubtype="16" fill="hold" grpId="0" nodeType="withEffect">
                                  <p:stCondLst>
                                    <p:cond delay="0"/>
                                  </p:stCondLst>
                                  <p:iterate type="lt">
                                    <p:tmPct val="10000"/>
                                  </p:iterate>
                                  <p:childTnLst>
                                    <p:set>
                                      <p:cBhvr>
                                        <p:cTn id="86" dur="1" fill="hold">
                                          <p:stCondLst>
                                            <p:cond delay="0"/>
                                          </p:stCondLst>
                                        </p:cTn>
                                        <p:tgtEl>
                                          <p:spTgt spid="32"/>
                                        </p:tgtEl>
                                        <p:attrNameLst>
                                          <p:attrName>style.visibility</p:attrName>
                                        </p:attrNameLst>
                                      </p:cBhvr>
                                      <p:to>
                                        <p:strVal val="visible"/>
                                      </p:to>
                                    </p:set>
                                    <p:anim calcmode="lin" valueType="num">
                                      <p:cBhvr>
                                        <p:cTn id="87" dur="500" fill="hold"/>
                                        <p:tgtEl>
                                          <p:spTgt spid="32"/>
                                        </p:tgtEl>
                                        <p:attrNameLst>
                                          <p:attrName>ppt_w</p:attrName>
                                        </p:attrNameLst>
                                      </p:cBhvr>
                                      <p:tavLst>
                                        <p:tav tm="0">
                                          <p:val>
                                            <p:fltVal val="0"/>
                                          </p:val>
                                        </p:tav>
                                        <p:tav tm="100000">
                                          <p:val>
                                            <p:strVal val="#ppt_w"/>
                                          </p:val>
                                        </p:tav>
                                      </p:tavLst>
                                    </p:anim>
                                    <p:anim calcmode="lin" valueType="num">
                                      <p:cBhvr>
                                        <p:cTn id="88" dur="500" fill="hold"/>
                                        <p:tgtEl>
                                          <p:spTgt spid="32"/>
                                        </p:tgtEl>
                                        <p:attrNameLst>
                                          <p:attrName>ppt_h</p:attrName>
                                        </p:attrNameLst>
                                      </p:cBhvr>
                                      <p:tavLst>
                                        <p:tav tm="0">
                                          <p:val>
                                            <p:fltVal val="0"/>
                                          </p:val>
                                        </p:tav>
                                        <p:tav tm="100000">
                                          <p:val>
                                            <p:strVal val="#ppt_h"/>
                                          </p:val>
                                        </p:tav>
                                      </p:tavLst>
                                    </p:anim>
                                    <p:animEffect transition="in" filter="fade">
                                      <p:cBhvr>
                                        <p:cTn id="89" dur="500"/>
                                        <p:tgtEl>
                                          <p:spTgt spid="32"/>
                                        </p:tgtEl>
                                      </p:cBhvr>
                                    </p:animEffect>
                                  </p:childTnLst>
                                </p:cTn>
                              </p:par>
                            </p:childTnLst>
                          </p:cTn>
                        </p:par>
                        <p:par>
                          <p:cTn id="90" fill="hold">
                            <p:stCondLst>
                              <p:cond delay="8250"/>
                            </p:stCondLst>
                            <p:childTnLst>
                              <p:par>
                                <p:cTn id="91" presetID="14" presetClass="entr" presetSubtype="10" fill="hold" grpId="0" nodeType="afterEffect">
                                  <p:stCondLst>
                                    <p:cond delay="0"/>
                                  </p:stCondLst>
                                  <p:iterate type="lt">
                                    <p:tmPct val="10000"/>
                                  </p:iterate>
                                  <p:childTnLst>
                                    <p:set>
                                      <p:cBhvr>
                                        <p:cTn id="92" dur="1" fill="hold">
                                          <p:stCondLst>
                                            <p:cond delay="0"/>
                                          </p:stCondLst>
                                        </p:cTn>
                                        <p:tgtEl>
                                          <p:spTgt spid="39"/>
                                        </p:tgtEl>
                                        <p:attrNameLst>
                                          <p:attrName>style.visibility</p:attrName>
                                        </p:attrNameLst>
                                      </p:cBhvr>
                                      <p:to>
                                        <p:strVal val="visible"/>
                                      </p:to>
                                    </p:set>
                                    <p:animEffect transition="in" filter="randombar(horizontal)">
                                      <p:cBhvr>
                                        <p:cTn id="93" dur="500"/>
                                        <p:tgtEl>
                                          <p:spTgt spid="39"/>
                                        </p:tgtEl>
                                      </p:cBhvr>
                                    </p:animEffect>
                                  </p:childTnLst>
                                </p:cTn>
                              </p:par>
                            </p:childTnLst>
                          </p:cTn>
                        </p:par>
                        <p:par>
                          <p:cTn id="94" fill="hold">
                            <p:stCondLst>
                              <p:cond delay="9300"/>
                            </p:stCondLst>
                            <p:childTnLst>
                              <p:par>
                                <p:cTn id="95" presetID="22" presetClass="entr" presetSubtype="4" fill="hold" grpId="0" nodeType="afterEffect">
                                  <p:stCondLst>
                                    <p:cond delay="0"/>
                                  </p:stCondLst>
                                  <p:childTnLst>
                                    <p:set>
                                      <p:cBhvr>
                                        <p:cTn id="96" dur="1" fill="hold">
                                          <p:stCondLst>
                                            <p:cond delay="0"/>
                                          </p:stCondLst>
                                        </p:cTn>
                                        <p:tgtEl>
                                          <p:spTgt spid="27"/>
                                        </p:tgtEl>
                                        <p:attrNameLst>
                                          <p:attrName>style.visibility</p:attrName>
                                        </p:attrNameLst>
                                      </p:cBhvr>
                                      <p:to>
                                        <p:strVal val="visible"/>
                                      </p:to>
                                    </p:set>
                                    <p:animEffect transition="in" filter="wipe(down)">
                                      <p:cBhvr>
                                        <p:cTn id="97" dur="500"/>
                                        <p:tgtEl>
                                          <p:spTgt spid="27"/>
                                        </p:tgtEl>
                                      </p:cBhvr>
                                    </p:animEffect>
                                  </p:childTnLst>
                                </p:cTn>
                              </p:par>
                              <p:par>
                                <p:cTn id="98" presetID="53" presetClass="entr" presetSubtype="16" fill="hold" grpId="0" nodeType="withEffect">
                                  <p:stCondLst>
                                    <p:cond delay="0"/>
                                  </p:stCondLst>
                                  <p:iterate type="lt">
                                    <p:tmPct val="10000"/>
                                  </p:iterate>
                                  <p:childTnLst>
                                    <p:set>
                                      <p:cBhvr>
                                        <p:cTn id="99" dur="1" fill="hold">
                                          <p:stCondLst>
                                            <p:cond delay="0"/>
                                          </p:stCondLst>
                                        </p:cTn>
                                        <p:tgtEl>
                                          <p:spTgt spid="33"/>
                                        </p:tgtEl>
                                        <p:attrNameLst>
                                          <p:attrName>style.visibility</p:attrName>
                                        </p:attrNameLst>
                                      </p:cBhvr>
                                      <p:to>
                                        <p:strVal val="visible"/>
                                      </p:to>
                                    </p:set>
                                    <p:anim calcmode="lin" valueType="num">
                                      <p:cBhvr>
                                        <p:cTn id="100" dur="500" fill="hold"/>
                                        <p:tgtEl>
                                          <p:spTgt spid="33"/>
                                        </p:tgtEl>
                                        <p:attrNameLst>
                                          <p:attrName>ppt_w</p:attrName>
                                        </p:attrNameLst>
                                      </p:cBhvr>
                                      <p:tavLst>
                                        <p:tav tm="0">
                                          <p:val>
                                            <p:fltVal val="0"/>
                                          </p:val>
                                        </p:tav>
                                        <p:tav tm="100000">
                                          <p:val>
                                            <p:strVal val="#ppt_w"/>
                                          </p:val>
                                        </p:tav>
                                      </p:tavLst>
                                    </p:anim>
                                    <p:anim calcmode="lin" valueType="num">
                                      <p:cBhvr>
                                        <p:cTn id="101" dur="500" fill="hold"/>
                                        <p:tgtEl>
                                          <p:spTgt spid="33"/>
                                        </p:tgtEl>
                                        <p:attrNameLst>
                                          <p:attrName>ppt_h</p:attrName>
                                        </p:attrNameLst>
                                      </p:cBhvr>
                                      <p:tavLst>
                                        <p:tav tm="0">
                                          <p:val>
                                            <p:fltVal val="0"/>
                                          </p:val>
                                        </p:tav>
                                        <p:tav tm="100000">
                                          <p:val>
                                            <p:strVal val="#ppt_h"/>
                                          </p:val>
                                        </p:tav>
                                      </p:tavLst>
                                    </p:anim>
                                    <p:animEffect transition="in" filter="fade">
                                      <p:cBhvr>
                                        <p:cTn id="102" dur="500"/>
                                        <p:tgtEl>
                                          <p:spTgt spid="33"/>
                                        </p:tgtEl>
                                      </p:cBhvr>
                                    </p:animEffect>
                                  </p:childTnLst>
                                </p:cTn>
                              </p:par>
                            </p:childTnLst>
                          </p:cTn>
                        </p:par>
                        <p:par>
                          <p:cTn id="103" fill="hold">
                            <p:stCondLst>
                              <p:cond delay="9950"/>
                            </p:stCondLst>
                            <p:childTnLst>
                              <p:par>
                                <p:cTn id="104" presetID="10" presetClass="entr" presetSubtype="0" fill="hold" grpId="0" nodeType="afterEffect">
                                  <p:stCondLst>
                                    <p:cond delay="250"/>
                                  </p:stCondLst>
                                  <p:childTnLst>
                                    <p:set>
                                      <p:cBhvr>
                                        <p:cTn id="105" dur="1" fill="hold">
                                          <p:stCondLst>
                                            <p:cond delay="0"/>
                                          </p:stCondLst>
                                        </p:cTn>
                                        <p:tgtEl>
                                          <p:spTgt spid="40"/>
                                        </p:tgtEl>
                                        <p:attrNameLst>
                                          <p:attrName>style.visibility</p:attrName>
                                        </p:attrNameLst>
                                      </p:cBhvr>
                                      <p:to>
                                        <p:strVal val="visible"/>
                                      </p:to>
                                    </p:set>
                                    <p:animEffect transition="in" filter="fade">
                                      <p:cBhvr>
                                        <p:cTn id="106"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14" grpId="0"/>
      <p:bldP spid="22" grpId="0"/>
      <p:bldP spid="23" grpId="0" animBg="1"/>
      <p:bldP spid="24" grpId="0" animBg="1"/>
      <p:bldP spid="25" grpId="0" animBg="1"/>
      <p:bldP spid="26" grpId="0" animBg="1"/>
      <p:bldP spid="27" grpId="0" animBg="1"/>
      <p:bldP spid="28" grpId="0"/>
      <p:bldP spid="29" grpId="0"/>
      <p:bldP spid="30" grpId="0"/>
      <p:bldP spid="31" grpId="0"/>
      <p:bldP spid="32" grpId="0"/>
      <p:bldP spid="33" grpId="0"/>
      <p:bldP spid="34" grpId="0"/>
      <p:bldP spid="35" grpId="0"/>
      <p:bldP spid="36" grpId="0"/>
      <p:bldP spid="37" grpId="0"/>
      <p:bldP spid="38" grpId="0"/>
      <p:bldP spid="39" grpId="0"/>
      <p:bldP spid="40" grpId="0"/>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タイトル 7"/>
          <p:cNvSpPr>
            <a:spLocks noGrp="1"/>
          </p:cNvSpPr>
          <p:nvPr>
            <p:ph type="title"/>
          </p:nvPr>
        </p:nvSpPr>
        <p:spPr/>
        <p:txBody>
          <a:bodyPr/>
          <a:lstStyle/>
          <a:p>
            <a:r>
              <a:rPr lang="en-US" altLang="ja-JP" dirty="0"/>
              <a:t>CUSTOM CHART</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F95F845C-B07D-424A-A6EA-96D8F4A7E4C5}" type="slidenum">
              <a:rPr lang="ja-JP" altLang="en-US" smtClean="0"/>
              <a:pPr/>
              <a:t>53</a:t>
            </a:fld>
            <a:endParaRPr lang="ja-JP" altLang="en-US"/>
          </a:p>
        </p:txBody>
      </p:sp>
      <p:sp>
        <p:nvSpPr>
          <p:cNvPr id="9" name="テキスト プレースホルダー 8"/>
          <p:cNvSpPr>
            <a:spLocks noGrp="1"/>
          </p:cNvSpPr>
          <p:nvPr>
            <p:ph type="body" sz="quarter" idx="12"/>
          </p:nvPr>
        </p:nvSpPr>
        <p:spPr/>
        <p:txBody>
          <a:bodyPr/>
          <a:lstStyle/>
          <a:p>
            <a:r>
              <a:rPr lang="en-US" altLang="ja-JP" dirty="0"/>
              <a:t>This Layout Is Not Defined by Slide Master</a:t>
            </a:r>
            <a:endParaRPr lang="ja-JP" altLang="en-US" dirty="0"/>
          </a:p>
        </p:txBody>
      </p:sp>
      <p:cxnSp>
        <p:nvCxnSpPr>
          <p:cNvPr id="10" name="直線コネクタ 9"/>
          <p:cNvCxnSpPr/>
          <p:nvPr/>
        </p:nvCxnSpPr>
        <p:spPr>
          <a:xfrm>
            <a:off x="686877" y="5212447"/>
            <a:ext cx="16912658" cy="0"/>
          </a:xfrm>
          <a:prstGeom prst="line">
            <a:avLst/>
          </a:prstGeom>
          <a:ln w="19050">
            <a:gradFill>
              <a:gsLst>
                <a:gs pos="0">
                  <a:schemeClr val="tx2">
                    <a:alpha val="0"/>
                  </a:schemeClr>
                </a:gs>
                <a:gs pos="77000">
                  <a:srgbClr val="FFFFFF"/>
                </a:gs>
                <a:gs pos="24000">
                  <a:schemeClr val="tx2"/>
                </a:gs>
                <a:gs pos="100000">
                  <a:schemeClr val="tx1">
                    <a:alpha val="0"/>
                  </a:schemeClr>
                </a:gs>
              </a:gsLst>
              <a:lin ang="10800000" scaled="0"/>
            </a:gradFill>
            <a:prstDash val="solid"/>
          </a:ln>
        </p:spPr>
        <p:style>
          <a:lnRef idx="1">
            <a:schemeClr val="accent1"/>
          </a:lnRef>
          <a:fillRef idx="0">
            <a:schemeClr val="accent1"/>
          </a:fillRef>
          <a:effectRef idx="0">
            <a:schemeClr val="accent1"/>
          </a:effectRef>
          <a:fontRef idx="minor">
            <a:schemeClr val="tx1"/>
          </a:fontRef>
        </p:style>
      </p:cxnSp>
      <p:sp>
        <p:nvSpPr>
          <p:cNvPr id="11" name="円/楕円 10"/>
          <p:cNvSpPr/>
          <p:nvPr/>
        </p:nvSpPr>
        <p:spPr>
          <a:xfrm>
            <a:off x="2873828" y="4148679"/>
            <a:ext cx="2162629" cy="2162629"/>
          </a:xfrm>
          <a:prstGeom prst="ellipse">
            <a:avLst/>
          </a:prstGeom>
          <a:gradFill flip="none" rotWithShape="1">
            <a:gsLst>
              <a:gs pos="0">
                <a:schemeClr val="tx2"/>
              </a:gs>
              <a:gs pos="21000">
                <a:srgbClr val="FFFFFF"/>
              </a:gs>
              <a:gs pos="88000">
                <a:srgbClr val="FFFFFF">
                  <a:alpha val="48000"/>
                </a:srgbClr>
              </a:gs>
              <a:gs pos="67000">
                <a:schemeClr val="tx2">
                  <a:alpha val="2000"/>
                </a:schemeClr>
              </a:gs>
              <a:gs pos="100000">
                <a:schemeClr val="tx2"/>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円/楕円 11"/>
          <p:cNvSpPr/>
          <p:nvPr/>
        </p:nvSpPr>
        <p:spPr>
          <a:xfrm>
            <a:off x="7551056" y="3840924"/>
            <a:ext cx="2634344" cy="2634344"/>
          </a:xfrm>
          <a:prstGeom prst="ellipse">
            <a:avLst/>
          </a:prstGeom>
          <a:gradFill flip="none" rotWithShape="1">
            <a:gsLst>
              <a:gs pos="0">
                <a:schemeClr val="tx2"/>
              </a:gs>
              <a:gs pos="21000">
                <a:srgbClr val="FFFFFF"/>
              </a:gs>
              <a:gs pos="88000">
                <a:srgbClr val="FFFFFF">
                  <a:alpha val="48000"/>
                </a:srgbClr>
              </a:gs>
              <a:gs pos="67000">
                <a:schemeClr val="tx2">
                  <a:alpha val="2000"/>
                </a:schemeClr>
              </a:gs>
              <a:gs pos="100000">
                <a:schemeClr val="tx2"/>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円/楕円 12"/>
          <p:cNvSpPr/>
          <p:nvPr/>
        </p:nvSpPr>
        <p:spPr>
          <a:xfrm>
            <a:off x="4608286" y="3459924"/>
            <a:ext cx="3396344" cy="3396344"/>
          </a:xfrm>
          <a:prstGeom prst="ellipse">
            <a:avLst/>
          </a:prstGeom>
          <a:gradFill flip="none" rotWithShape="1">
            <a:gsLst>
              <a:gs pos="0">
                <a:schemeClr val="tx2"/>
              </a:gs>
              <a:gs pos="21000">
                <a:srgbClr val="FFFFFF"/>
              </a:gs>
              <a:gs pos="88000">
                <a:srgbClr val="FFFFFF">
                  <a:alpha val="48000"/>
                </a:srgbClr>
              </a:gs>
              <a:gs pos="67000">
                <a:schemeClr val="tx2">
                  <a:alpha val="2000"/>
                </a:schemeClr>
              </a:gs>
              <a:gs pos="100000">
                <a:schemeClr val="tx2"/>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円/楕円 13"/>
          <p:cNvSpPr/>
          <p:nvPr/>
        </p:nvSpPr>
        <p:spPr>
          <a:xfrm>
            <a:off x="9832755" y="4226356"/>
            <a:ext cx="1887531" cy="1887531"/>
          </a:xfrm>
          <a:prstGeom prst="ellipse">
            <a:avLst/>
          </a:prstGeom>
          <a:gradFill flip="none" rotWithShape="1">
            <a:gsLst>
              <a:gs pos="0">
                <a:schemeClr val="tx2"/>
              </a:gs>
              <a:gs pos="21000">
                <a:srgbClr val="FFFFFF"/>
              </a:gs>
              <a:gs pos="88000">
                <a:srgbClr val="FFFFFF">
                  <a:alpha val="48000"/>
                </a:srgbClr>
              </a:gs>
              <a:gs pos="67000">
                <a:schemeClr val="tx2">
                  <a:alpha val="2000"/>
                </a:schemeClr>
              </a:gs>
              <a:gs pos="100000">
                <a:schemeClr val="tx2"/>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円/楕円 14"/>
          <p:cNvSpPr/>
          <p:nvPr/>
        </p:nvSpPr>
        <p:spPr>
          <a:xfrm>
            <a:off x="11288485" y="3610510"/>
            <a:ext cx="3095172" cy="3095172"/>
          </a:xfrm>
          <a:prstGeom prst="ellipse">
            <a:avLst/>
          </a:prstGeom>
          <a:gradFill flip="none" rotWithShape="1">
            <a:gsLst>
              <a:gs pos="0">
                <a:schemeClr val="tx2"/>
              </a:gs>
              <a:gs pos="21000">
                <a:srgbClr val="FFFFFF"/>
              </a:gs>
              <a:gs pos="88000">
                <a:srgbClr val="FFFFFF">
                  <a:alpha val="48000"/>
                </a:srgbClr>
              </a:gs>
              <a:gs pos="67000">
                <a:schemeClr val="tx2">
                  <a:alpha val="2000"/>
                </a:schemeClr>
              </a:gs>
              <a:gs pos="100000">
                <a:schemeClr val="tx2"/>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 name="円/楕円 15"/>
          <p:cNvSpPr/>
          <p:nvPr/>
        </p:nvSpPr>
        <p:spPr>
          <a:xfrm>
            <a:off x="13930823" y="4021613"/>
            <a:ext cx="2272963" cy="2272963"/>
          </a:xfrm>
          <a:prstGeom prst="ellipse">
            <a:avLst/>
          </a:prstGeom>
          <a:gradFill flip="none" rotWithShape="1">
            <a:gsLst>
              <a:gs pos="0">
                <a:schemeClr val="tx2"/>
              </a:gs>
              <a:gs pos="21000">
                <a:srgbClr val="FFFFFF"/>
              </a:gs>
              <a:gs pos="88000">
                <a:srgbClr val="FFFFFF">
                  <a:alpha val="48000"/>
                </a:srgbClr>
              </a:gs>
              <a:gs pos="67000">
                <a:schemeClr val="tx2">
                  <a:alpha val="2000"/>
                </a:schemeClr>
              </a:gs>
              <a:gs pos="100000">
                <a:schemeClr val="tx2"/>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 name="円/楕円 17"/>
          <p:cNvSpPr/>
          <p:nvPr/>
        </p:nvSpPr>
        <p:spPr>
          <a:xfrm>
            <a:off x="1689905" y="4366116"/>
            <a:ext cx="1604838" cy="1604838"/>
          </a:xfrm>
          <a:prstGeom prst="ellipse">
            <a:avLst/>
          </a:prstGeom>
          <a:gradFill flip="none" rotWithShape="1">
            <a:gsLst>
              <a:gs pos="0">
                <a:schemeClr val="tx2"/>
              </a:gs>
              <a:gs pos="21000">
                <a:srgbClr val="FFFFFF"/>
              </a:gs>
              <a:gs pos="88000">
                <a:srgbClr val="FFFFFF">
                  <a:alpha val="48000"/>
                </a:srgbClr>
              </a:gs>
              <a:gs pos="67000">
                <a:schemeClr val="tx2">
                  <a:alpha val="2000"/>
                </a:schemeClr>
              </a:gs>
              <a:gs pos="100000">
                <a:schemeClr val="tx2"/>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 name="テキスト ボックス 18"/>
          <p:cNvSpPr txBox="1"/>
          <p:nvPr/>
        </p:nvSpPr>
        <p:spPr>
          <a:xfrm>
            <a:off x="1924700" y="4685358"/>
            <a:ext cx="1135247" cy="584775"/>
          </a:xfrm>
          <a:prstGeom prst="rect">
            <a:avLst/>
          </a:prstGeom>
          <a:noFill/>
        </p:spPr>
        <p:txBody>
          <a:bodyPr wrap="none" rtlCol="0">
            <a:spAutoFit/>
          </a:bodyPr>
          <a:lstStyle/>
          <a:p>
            <a:pPr algn="ctr"/>
            <a:r>
              <a:rPr kumimoji="1" lang="en-US" altLang="ja-JP" dirty="0" smtClean="0">
                <a:solidFill>
                  <a:schemeClr val="accent4"/>
                </a:solidFill>
              </a:rPr>
              <a:t>$41M</a:t>
            </a:r>
            <a:endParaRPr kumimoji="1" lang="ja-JP" altLang="en-US" dirty="0">
              <a:solidFill>
                <a:schemeClr val="accent4"/>
              </a:solidFill>
            </a:endParaRPr>
          </a:p>
        </p:txBody>
      </p:sp>
      <p:sp>
        <p:nvSpPr>
          <p:cNvPr id="20" name="テキスト ボックス 19"/>
          <p:cNvSpPr txBox="1"/>
          <p:nvPr/>
        </p:nvSpPr>
        <p:spPr>
          <a:xfrm>
            <a:off x="3387518" y="4685358"/>
            <a:ext cx="1135247" cy="584775"/>
          </a:xfrm>
          <a:prstGeom prst="rect">
            <a:avLst/>
          </a:prstGeom>
          <a:noFill/>
        </p:spPr>
        <p:txBody>
          <a:bodyPr wrap="none" rtlCol="0">
            <a:spAutoFit/>
          </a:bodyPr>
          <a:lstStyle/>
          <a:p>
            <a:pPr algn="ctr"/>
            <a:r>
              <a:rPr kumimoji="1" lang="en-US" altLang="ja-JP" dirty="0" smtClean="0">
                <a:solidFill>
                  <a:schemeClr val="accent4"/>
                </a:solidFill>
              </a:rPr>
              <a:t>$52M</a:t>
            </a:r>
            <a:endParaRPr kumimoji="1" lang="ja-JP" altLang="en-US" dirty="0">
              <a:solidFill>
                <a:schemeClr val="accent4"/>
              </a:solidFill>
            </a:endParaRPr>
          </a:p>
        </p:txBody>
      </p:sp>
      <p:sp>
        <p:nvSpPr>
          <p:cNvPr id="21" name="テキスト ボックス 20"/>
          <p:cNvSpPr txBox="1"/>
          <p:nvPr/>
        </p:nvSpPr>
        <p:spPr>
          <a:xfrm>
            <a:off x="5641852" y="4685358"/>
            <a:ext cx="1329211" cy="584775"/>
          </a:xfrm>
          <a:prstGeom prst="rect">
            <a:avLst/>
          </a:prstGeom>
          <a:noFill/>
        </p:spPr>
        <p:txBody>
          <a:bodyPr wrap="none" rtlCol="0">
            <a:spAutoFit/>
          </a:bodyPr>
          <a:lstStyle/>
          <a:p>
            <a:pPr algn="ctr"/>
            <a:r>
              <a:rPr kumimoji="1" lang="en-US" altLang="ja-JP" dirty="0" smtClean="0">
                <a:solidFill>
                  <a:schemeClr val="accent4"/>
                </a:solidFill>
              </a:rPr>
              <a:t>$102M</a:t>
            </a:r>
            <a:endParaRPr kumimoji="1" lang="ja-JP" altLang="en-US" dirty="0">
              <a:solidFill>
                <a:schemeClr val="accent4"/>
              </a:solidFill>
            </a:endParaRPr>
          </a:p>
        </p:txBody>
      </p:sp>
      <p:sp>
        <p:nvSpPr>
          <p:cNvPr id="22" name="テキスト ボックス 21"/>
          <p:cNvSpPr txBox="1"/>
          <p:nvPr/>
        </p:nvSpPr>
        <p:spPr>
          <a:xfrm>
            <a:off x="8300604" y="4685358"/>
            <a:ext cx="1135247" cy="584775"/>
          </a:xfrm>
          <a:prstGeom prst="rect">
            <a:avLst/>
          </a:prstGeom>
          <a:noFill/>
        </p:spPr>
        <p:txBody>
          <a:bodyPr wrap="none" rtlCol="0">
            <a:spAutoFit/>
          </a:bodyPr>
          <a:lstStyle/>
          <a:p>
            <a:pPr algn="ctr"/>
            <a:r>
              <a:rPr kumimoji="1" lang="en-US" altLang="ja-JP" dirty="0" smtClean="0">
                <a:solidFill>
                  <a:schemeClr val="accent4"/>
                </a:solidFill>
              </a:rPr>
              <a:t>$73M</a:t>
            </a:r>
            <a:endParaRPr kumimoji="1" lang="ja-JP" altLang="en-US" dirty="0">
              <a:solidFill>
                <a:schemeClr val="accent4"/>
              </a:solidFill>
            </a:endParaRPr>
          </a:p>
        </p:txBody>
      </p:sp>
      <p:sp>
        <p:nvSpPr>
          <p:cNvPr id="23" name="テキスト ボックス 22"/>
          <p:cNvSpPr txBox="1"/>
          <p:nvPr/>
        </p:nvSpPr>
        <p:spPr>
          <a:xfrm>
            <a:off x="10208896" y="4685358"/>
            <a:ext cx="1135247" cy="584775"/>
          </a:xfrm>
          <a:prstGeom prst="rect">
            <a:avLst/>
          </a:prstGeom>
          <a:noFill/>
        </p:spPr>
        <p:txBody>
          <a:bodyPr wrap="none" rtlCol="0">
            <a:spAutoFit/>
          </a:bodyPr>
          <a:lstStyle/>
          <a:p>
            <a:pPr algn="ctr"/>
            <a:r>
              <a:rPr kumimoji="1" lang="en-US" altLang="ja-JP" dirty="0" smtClean="0">
                <a:solidFill>
                  <a:schemeClr val="accent4"/>
                </a:solidFill>
              </a:rPr>
              <a:t>$46M</a:t>
            </a:r>
            <a:endParaRPr kumimoji="1" lang="ja-JP" altLang="en-US" dirty="0">
              <a:solidFill>
                <a:schemeClr val="accent4"/>
              </a:solidFill>
            </a:endParaRPr>
          </a:p>
        </p:txBody>
      </p:sp>
      <p:sp>
        <p:nvSpPr>
          <p:cNvPr id="24" name="テキスト ボックス 23"/>
          <p:cNvSpPr txBox="1"/>
          <p:nvPr/>
        </p:nvSpPr>
        <p:spPr>
          <a:xfrm>
            <a:off x="12268447" y="4685358"/>
            <a:ext cx="1135247" cy="584775"/>
          </a:xfrm>
          <a:prstGeom prst="rect">
            <a:avLst/>
          </a:prstGeom>
          <a:noFill/>
        </p:spPr>
        <p:txBody>
          <a:bodyPr wrap="none" rtlCol="0">
            <a:spAutoFit/>
          </a:bodyPr>
          <a:lstStyle/>
          <a:p>
            <a:pPr algn="ctr"/>
            <a:r>
              <a:rPr kumimoji="1" lang="en-US" altLang="ja-JP" dirty="0" smtClean="0">
                <a:solidFill>
                  <a:schemeClr val="accent4"/>
                </a:solidFill>
              </a:rPr>
              <a:t>$88M</a:t>
            </a:r>
            <a:endParaRPr kumimoji="1" lang="ja-JP" altLang="en-US" dirty="0">
              <a:solidFill>
                <a:schemeClr val="accent4"/>
              </a:solidFill>
            </a:endParaRPr>
          </a:p>
        </p:txBody>
      </p:sp>
      <p:sp>
        <p:nvSpPr>
          <p:cNvPr id="25" name="テキスト ボックス 24"/>
          <p:cNvSpPr txBox="1"/>
          <p:nvPr/>
        </p:nvSpPr>
        <p:spPr>
          <a:xfrm>
            <a:off x="14499680" y="4685358"/>
            <a:ext cx="1135247" cy="584775"/>
          </a:xfrm>
          <a:prstGeom prst="rect">
            <a:avLst/>
          </a:prstGeom>
          <a:noFill/>
        </p:spPr>
        <p:txBody>
          <a:bodyPr wrap="none" rtlCol="0">
            <a:spAutoFit/>
          </a:bodyPr>
          <a:lstStyle/>
          <a:p>
            <a:pPr algn="ctr"/>
            <a:r>
              <a:rPr kumimoji="1" lang="en-US" altLang="ja-JP" dirty="0" smtClean="0">
                <a:solidFill>
                  <a:schemeClr val="accent4"/>
                </a:solidFill>
              </a:rPr>
              <a:t>$57M</a:t>
            </a:r>
            <a:endParaRPr kumimoji="1" lang="ja-JP" altLang="en-US" dirty="0">
              <a:solidFill>
                <a:schemeClr val="accent4"/>
              </a:solidFill>
            </a:endParaRPr>
          </a:p>
        </p:txBody>
      </p:sp>
      <p:sp>
        <p:nvSpPr>
          <p:cNvPr id="26" name="テキスト ボックス 25"/>
          <p:cNvSpPr txBox="1"/>
          <p:nvPr/>
        </p:nvSpPr>
        <p:spPr>
          <a:xfrm>
            <a:off x="2040117" y="3896026"/>
            <a:ext cx="904415" cy="461665"/>
          </a:xfrm>
          <a:prstGeom prst="rect">
            <a:avLst/>
          </a:prstGeom>
          <a:noFill/>
        </p:spPr>
        <p:txBody>
          <a:bodyPr wrap="none" rtlCol="0">
            <a:spAutoFit/>
          </a:bodyPr>
          <a:lstStyle/>
          <a:p>
            <a:pPr algn="ctr"/>
            <a:r>
              <a:rPr kumimoji="1" lang="en-US" altLang="ja-JP" sz="2400" dirty="0" smtClean="0">
                <a:solidFill>
                  <a:schemeClr val="accent2"/>
                </a:solidFill>
                <a:latin typeface="Bebas Neue Regular" pitchFamily="50" charset="0"/>
              </a:rPr>
              <a:t>LONDON</a:t>
            </a:r>
            <a:endParaRPr kumimoji="1" lang="ja-JP" altLang="en-US" sz="2400" dirty="0">
              <a:solidFill>
                <a:schemeClr val="accent2"/>
              </a:solidFill>
              <a:latin typeface="Bebas Neue Regular" pitchFamily="50" charset="0"/>
            </a:endParaRPr>
          </a:p>
        </p:txBody>
      </p:sp>
      <p:sp>
        <p:nvSpPr>
          <p:cNvPr id="27" name="テキスト ボックス 26"/>
          <p:cNvSpPr txBox="1"/>
          <p:nvPr/>
        </p:nvSpPr>
        <p:spPr>
          <a:xfrm>
            <a:off x="3457251" y="3617849"/>
            <a:ext cx="995785" cy="461665"/>
          </a:xfrm>
          <a:prstGeom prst="rect">
            <a:avLst/>
          </a:prstGeom>
          <a:noFill/>
        </p:spPr>
        <p:txBody>
          <a:bodyPr wrap="none" rtlCol="0">
            <a:spAutoFit/>
          </a:bodyPr>
          <a:lstStyle/>
          <a:p>
            <a:pPr algn="ctr"/>
            <a:r>
              <a:rPr kumimoji="1" lang="en-US" altLang="ja-JP" sz="2400" dirty="0" smtClean="0">
                <a:solidFill>
                  <a:schemeClr val="accent2"/>
                </a:solidFill>
                <a:latin typeface="Bebas Neue Regular" pitchFamily="50" charset="0"/>
              </a:rPr>
              <a:t>MOSCOW</a:t>
            </a:r>
            <a:endParaRPr kumimoji="1" lang="ja-JP" altLang="en-US" sz="2400" dirty="0">
              <a:solidFill>
                <a:schemeClr val="accent2"/>
              </a:solidFill>
              <a:latin typeface="Bebas Neue Regular" pitchFamily="50" charset="0"/>
            </a:endParaRPr>
          </a:p>
        </p:txBody>
      </p:sp>
      <p:sp>
        <p:nvSpPr>
          <p:cNvPr id="28" name="テキスト ボックス 27"/>
          <p:cNvSpPr txBox="1"/>
          <p:nvPr/>
        </p:nvSpPr>
        <p:spPr>
          <a:xfrm>
            <a:off x="5914267" y="2998259"/>
            <a:ext cx="784382" cy="461665"/>
          </a:xfrm>
          <a:prstGeom prst="rect">
            <a:avLst/>
          </a:prstGeom>
          <a:noFill/>
        </p:spPr>
        <p:txBody>
          <a:bodyPr wrap="none" rtlCol="0">
            <a:spAutoFit/>
          </a:bodyPr>
          <a:lstStyle/>
          <a:p>
            <a:pPr algn="ctr"/>
            <a:r>
              <a:rPr kumimoji="1" lang="en-US" altLang="ja-JP" sz="2400" dirty="0" smtClean="0">
                <a:solidFill>
                  <a:schemeClr val="accent2"/>
                </a:solidFill>
                <a:latin typeface="Bebas Neue Regular" pitchFamily="50" charset="0"/>
              </a:rPr>
              <a:t>TOKYO</a:t>
            </a:r>
            <a:endParaRPr kumimoji="1" lang="ja-JP" altLang="en-US" sz="2400" dirty="0">
              <a:solidFill>
                <a:schemeClr val="accent2"/>
              </a:solidFill>
              <a:latin typeface="Bebas Neue Regular" pitchFamily="50" charset="0"/>
            </a:endParaRPr>
          </a:p>
        </p:txBody>
      </p:sp>
      <p:sp>
        <p:nvSpPr>
          <p:cNvPr id="29" name="テキスト ボックス 28"/>
          <p:cNvSpPr txBox="1"/>
          <p:nvPr/>
        </p:nvSpPr>
        <p:spPr>
          <a:xfrm>
            <a:off x="8513388" y="3341546"/>
            <a:ext cx="709681" cy="461665"/>
          </a:xfrm>
          <a:prstGeom prst="rect">
            <a:avLst/>
          </a:prstGeom>
          <a:noFill/>
        </p:spPr>
        <p:txBody>
          <a:bodyPr wrap="none" rtlCol="0">
            <a:spAutoFit/>
          </a:bodyPr>
          <a:lstStyle/>
          <a:p>
            <a:pPr algn="ctr"/>
            <a:r>
              <a:rPr kumimoji="1" lang="en-US" altLang="ja-JP" sz="2400" dirty="0" smtClean="0">
                <a:solidFill>
                  <a:schemeClr val="accent2"/>
                </a:solidFill>
                <a:latin typeface="Bebas Neue Regular" pitchFamily="50" charset="0"/>
              </a:rPr>
              <a:t>PARIS</a:t>
            </a:r>
            <a:endParaRPr kumimoji="1" lang="ja-JP" altLang="en-US" sz="2400" dirty="0">
              <a:solidFill>
                <a:schemeClr val="accent2"/>
              </a:solidFill>
              <a:latin typeface="Bebas Neue Regular" pitchFamily="50" charset="0"/>
            </a:endParaRPr>
          </a:p>
        </p:txBody>
      </p:sp>
      <p:sp>
        <p:nvSpPr>
          <p:cNvPr id="30" name="テキスト ボックス 29"/>
          <p:cNvSpPr txBox="1"/>
          <p:nvPr/>
        </p:nvSpPr>
        <p:spPr>
          <a:xfrm>
            <a:off x="10187580" y="3764691"/>
            <a:ext cx="1138645" cy="461665"/>
          </a:xfrm>
          <a:prstGeom prst="rect">
            <a:avLst/>
          </a:prstGeom>
          <a:noFill/>
        </p:spPr>
        <p:txBody>
          <a:bodyPr wrap="none" rtlCol="0">
            <a:spAutoFit/>
          </a:bodyPr>
          <a:lstStyle/>
          <a:p>
            <a:pPr algn="ctr"/>
            <a:r>
              <a:rPr kumimoji="1" lang="en-US" altLang="ja-JP" sz="2400" dirty="0" smtClean="0">
                <a:solidFill>
                  <a:schemeClr val="accent2"/>
                </a:solidFill>
                <a:latin typeface="Bebas Neue Regular" pitchFamily="50" charset="0"/>
              </a:rPr>
              <a:t>NEW YORK</a:t>
            </a:r>
            <a:endParaRPr kumimoji="1" lang="ja-JP" altLang="en-US" sz="2400" dirty="0">
              <a:solidFill>
                <a:schemeClr val="accent2"/>
              </a:solidFill>
              <a:latin typeface="Bebas Neue Regular" pitchFamily="50" charset="0"/>
            </a:endParaRPr>
          </a:p>
        </p:txBody>
      </p:sp>
      <p:sp>
        <p:nvSpPr>
          <p:cNvPr id="31" name="テキスト ボックス 30"/>
          <p:cNvSpPr txBox="1"/>
          <p:nvPr/>
        </p:nvSpPr>
        <p:spPr>
          <a:xfrm>
            <a:off x="12487256" y="3104934"/>
            <a:ext cx="697628" cy="461665"/>
          </a:xfrm>
          <a:prstGeom prst="rect">
            <a:avLst/>
          </a:prstGeom>
          <a:noFill/>
        </p:spPr>
        <p:txBody>
          <a:bodyPr wrap="none" rtlCol="0">
            <a:spAutoFit/>
          </a:bodyPr>
          <a:lstStyle/>
          <a:p>
            <a:pPr algn="ctr"/>
            <a:r>
              <a:rPr kumimoji="1" lang="en-US" altLang="ja-JP" sz="2400" dirty="0" smtClean="0">
                <a:solidFill>
                  <a:schemeClr val="accent2"/>
                </a:solidFill>
                <a:latin typeface="Bebas Neue Regular" pitchFamily="50" charset="0"/>
              </a:rPr>
              <a:t>ROME</a:t>
            </a:r>
            <a:endParaRPr kumimoji="1" lang="ja-JP" altLang="en-US" sz="2400" dirty="0">
              <a:solidFill>
                <a:schemeClr val="accent2"/>
              </a:solidFill>
              <a:latin typeface="Bebas Neue Regular" pitchFamily="50" charset="0"/>
            </a:endParaRPr>
          </a:p>
        </p:txBody>
      </p:sp>
      <p:sp>
        <p:nvSpPr>
          <p:cNvPr id="32" name="テキスト ボックス 31"/>
          <p:cNvSpPr txBox="1"/>
          <p:nvPr/>
        </p:nvSpPr>
        <p:spPr>
          <a:xfrm>
            <a:off x="14651967" y="3533858"/>
            <a:ext cx="830677" cy="461665"/>
          </a:xfrm>
          <a:prstGeom prst="rect">
            <a:avLst/>
          </a:prstGeom>
          <a:noFill/>
        </p:spPr>
        <p:txBody>
          <a:bodyPr wrap="none" rtlCol="0">
            <a:spAutoFit/>
          </a:bodyPr>
          <a:lstStyle/>
          <a:p>
            <a:pPr algn="ctr"/>
            <a:r>
              <a:rPr lang="en-US" altLang="ja-JP" sz="2400" dirty="0" smtClean="0">
                <a:solidFill>
                  <a:schemeClr val="accent2"/>
                </a:solidFill>
                <a:latin typeface="Bebas Neue Regular" pitchFamily="50" charset="0"/>
              </a:rPr>
              <a:t>Sidney</a:t>
            </a:r>
            <a:endParaRPr kumimoji="1" lang="ja-JP" altLang="en-US" sz="2400" dirty="0">
              <a:solidFill>
                <a:schemeClr val="accent2"/>
              </a:solidFill>
              <a:latin typeface="Bebas Neue Regular" pitchFamily="50" charset="0"/>
            </a:endParaRPr>
          </a:p>
        </p:txBody>
      </p:sp>
      <p:sp>
        <p:nvSpPr>
          <p:cNvPr id="33" name="テキスト プレースホルダー 18"/>
          <p:cNvSpPr txBox="1">
            <a:spLocks/>
          </p:cNvSpPr>
          <p:nvPr/>
        </p:nvSpPr>
        <p:spPr>
          <a:xfrm>
            <a:off x="921553" y="7402286"/>
            <a:ext cx="16443307" cy="2003317"/>
          </a:xfrm>
          <a:prstGeom prst="rect">
            <a:avLst/>
          </a:prstGeom>
        </p:spPr>
        <p:txBody>
          <a:bodyPr anchor="ctr"/>
          <a:lstStyle>
            <a:lvl1pPr marL="0" indent="0" algn="l" defTabSz="1632753" rtl="0" eaLnBrk="1" latinLnBrk="0" hangingPunct="1">
              <a:spcBef>
                <a:spcPct val="20000"/>
              </a:spcBef>
              <a:buFont typeface="Arial" panose="020B0604020202020204" pitchFamily="34" charset="0"/>
              <a:buNone/>
              <a:defRPr kumimoji="1" sz="2400" kern="1200">
                <a:solidFill>
                  <a:schemeClr val="bg1"/>
                </a:solidFill>
                <a:latin typeface="+mn-lt"/>
                <a:ea typeface="+mn-ea"/>
                <a:cs typeface="+mn-cs"/>
              </a:defRPr>
            </a:lvl1pPr>
            <a:lvl2pPr marL="1326612" indent="-510235" algn="l" defTabSz="1632753"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9pPr>
          </a:lstStyle>
          <a:p>
            <a:pPr algn="ctr">
              <a:spcBef>
                <a:spcPts val="0"/>
              </a:spcBef>
            </a:pPr>
            <a:r>
              <a:rPr lang="en-US" altLang="ja-JP" sz="2800" dirty="0">
                <a:solidFill>
                  <a:schemeClr val="accent2"/>
                </a:solidFill>
              </a:rPr>
              <a:t>Libris repudiandae eu cum. Sonet dissentias cu </a:t>
            </a:r>
            <a:r>
              <a:rPr lang="en-US" altLang="ja-JP" sz="2800" dirty="0" smtClean="0">
                <a:solidFill>
                  <a:schemeClr val="accent2"/>
                </a:solidFill>
              </a:rPr>
              <a:t>mea.Id </a:t>
            </a:r>
            <a:r>
              <a:rPr lang="en-US" altLang="ja-JP" sz="2800" dirty="0">
                <a:solidFill>
                  <a:schemeClr val="accent2"/>
                </a:solidFill>
              </a:rPr>
              <a:t>est aperiri placerat suavitate, sale recusabo persecuti per </a:t>
            </a:r>
            <a:r>
              <a:rPr lang="en-US" altLang="ja-JP" sz="2800" dirty="0" smtClean="0">
                <a:solidFill>
                  <a:schemeClr val="accent2"/>
                </a:solidFill>
              </a:rPr>
              <a:t>ex. Nam </a:t>
            </a:r>
            <a:r>
              <a:rPr lang="en-US" altLang="ja-JP" sz="2800" dirty="0">
                <a:solidFill>
                  <a:schemeClr val="accent2"/>
                </a:solidFill>
              </a:rPr>
              <a:t>atqui expetenda cu, id usu ubique noluisse evertitur. </a:t>
            </a:r>
            <a:endParaRPr lang="en-US" altLang="ja-JP" sz="2800" dirty="0" smtClean="0">
              <a:solidFill>
                <a:schemeClr val="accent2"/>
              </a:solidFill>
            </a:endParaRPr>
          </a:p>
          <a:p>
            <a:pPr algn="ctr">
              <a:spcBef>
                <a:spcPts val="0"/>
              </a:spcBef>
            </a:pPr>
            <a:r>
              <a:rPr lang="en-US" altLang="ja-JP" sz="2800" dirty="0" smtClean="0">
                <a:solidFill>
                  <a:schemeClr val="accent2"/>
                </a:solidFill>
              </a:rPr>
              <a:t>Sit </a:t>
            </a:r>
            <a:r>
              <a:rPr lang="en-US" altLang="ja-JP" sz="2800" dirty="0">
                <a:solidFill>
                  <a:schemeClr val="accent2"/>
                </a:solidFill>
              </a:rPr>
              <a:t>ex mutat zril rationibus, tritani accusata ex sed. Id vim dicta utinam prompta, minimum prodesset ea mel, in vim quot altera delenit. Cu audiam hendrerit gloriatur per.</a:t>
            </a:r>
          </a:p>
        </p:txBody>
      </p:sp>
    </p:spTree>
    <p:extLst>
      <p:ext uri="{BB962C8B-B14F-4D97-AF65-F5344CB8AC3E}">
        <p14:creationId xmlns:p14="http://schemas.microsoft.com/office/powerpoint/2010/main" val="407402962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10127">
        <p15:prstTrans prst="peelOff"/>
      </p:transition>
    </mc:Choice>
    <mc:Fallback xmlns="">
      <p:transition spd="slow" advTm="10127">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750" fill="hold"/>
                                        <p:tgtEl>
                                          <p:spTgt spid="10"/>
                                        </p:tgtEl>
                                        <p:attrNameLst>
                                          <p:attrName>ppt_x</p:attrName>
                                        </p:attrNameLst>
                                      </p:cBhvr>
                                      <p:tavLst>
                                        <p:tav tm="0">
                                          <p:val>
                                            <p:strVal val="0-#ppt_w/2"/>
                                          </p:val>
                                        </p:tav>
                                        <p:tav tm="100000">
                                          <p:val>
                                            <p:strVal val="#ppt_x"/>
                                          </p:val>
                                        </p:tav>
                                      </p:tavLst>
                                    </p:anim>
                                    <p:anim calcmode="lin" valueType="num">
                                      <p:cBhvr additive="base">
                                        <p:cTn id="8" dur="750" fill="hold"/>
                                        <p:tgtEl>
                                          <p:spTgt spid="10"/>
                                        </p:tgtEl>
                                        <p:attrNameLst>
                                          <p:attrName>ppt_y</p:attrName>
                                        </p:attrNameLst>
                                      </p:cBhvr>
                                      <p:tavLst>
                                        <p:tav tm="0">
                                          <p:val>
                                            <p:strVal val="#ppt_y"/>
                                          </p:val>
                                        </p:tav>
                                        <p:tav tm="100000">
                                          <p:val>
                                            <p:strVal val="#ppt_y"/>
                                          </p:val>
                                        </p:tav>
                                      </p:tavLst>
                                    </p:anim>
                                  </p:childTnLst>
                                </p:cTn>
                              </p:par>
                            </p:childTnLst>
                          </p:cTn>
                        </p:par>
                        <p:par>
                          <p:cTn id="9" fill="hold">
                            <p:stCondLst>
                              <p:cond delay="750"/>
                            </p:stCondLst>
                            <p:childTnLst>
                              <p:par>
                                <p:cTn id="10" presetID="53" presetClass="entr" presetSubtype="16" fill="hold" grpId="0" nodeType="afterEffect">
                                  <p:stCondLst>
                                    <p:cond delay="0"/>
                                  </p:stCondLst>
                                  <p:childTnLst>
                                    <p:set>
                                      <p:cBhvr>
                                        <p:cTn id="11" dur="1" fill="hold">
                                          <p:stCondLst>
                                            <p:cond delay="0"/>
                                          </p:stCondLst>
                                        </p:cTn>
                                        <p:tgtEl>
                                          <p:spTgt spid="18"/>
                                        </p:tgtEl>
                                        <p:attrNameLst>
                                          <p:attrName>style.visibility</p:attrName>
                                        </p:attrNameLst>
                                      </p:cBhvr>
                                      <p:to>
                                        <p:strVal val="visible"/>
                                      </p:to>
                                    </p:set>
                                    <p:anim calcmode="lin" valueType="num">
                                      <p:cBhvr>
                                        <p:cTn id="12" dur="500" fill="hold"/>
                                        <p:tgtEl>
                                          <p:spTgt spid="18"/>
                                        </p:tgtEl>
                                        <p:attrNameLst>
                                          <p:attrName>ppt_w</p:attrName>
                                        </p:attrNameLst>
                                      </p:cBhvr>
                                      <p:tavLst>
                                        <p:tav tm="0">
                                          <p:val>
                                            <p:fltVal val="0"/>
                                          </p:val>
                                        </p:tav>
                                        <p:tav tm="100000">
                                          <p:val>
                                            <p:strVal val="#ppt_w"/>
                                          </p:val>
                                        </p:tav>
                                      </p:tavLst>
                                    </p:anim>
                                    <p:anim calcmode="lin" valueType="num">
                                      <p:cBhvr>
                                        <p:cTn id="13" dur="500" fill="hold"/>
                                        <p:tgtEl>
                                          <p:spTgt spid="18"/>
                                        </p:tgtEl>
                                        <p:attrNameLst>
                                          <p:attrName>ppt_h</p:attrName>
                                        </p:attrNameLst>
                                      </p:cBhvr>
                                      <p:tavLst>
                                        <p:tav tm="0">
                                          <p:val>
                                            <p:fltVal val="0"/>
                                          </p:val>
                                        </p:tav>
                                        <p:tav tm="100000">
                                          <p:val>
                                            <p:strVal val="#ppt_h"/>
                                          </p:val>
                                        </p:tav>
                                      </p:tavLst>
                                    </p:anim>
                                    <p:animEffect transition="in" filter="fade">
                                      <p:cBhvr>
                                        <p:cTn id="14" dur="500"/>
                                        <p:tgtEl>
                                          <p:spTgt spid="18"/>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19"/>
                                        </p:tgtEl>
                                        <p:attrNameLst>
                                          <p:attrName>style.visibility</p:attrName>
                                        </p:attrNameLst>
                                      </p:cBhvr>
                                      <p:to>
                                        <p:strVal val="visible"/>
                                      </p:to>
                                    </p:set>
                                    <p:anim calcmode="lin" valueType="num">
                                      <p:cBhvr>
                                        <p:cTn id="17" dur="500" fill="hold"/>
                                        <p:tgtEl>
                                          <p:spTgt spid="19"/>
                                        </p:tgtEl>
                                        <p:attrNameLst>
                                          <p:attrName>ppt_w</p:attrName>
                                        </p:attrNameLst>
                                      </p:cBhvr>
                                      <p:tavLst>
                                        <p:tav tm="0">
                                          <p:val>
                                            <p:fltVal val="0"/>
                                          </p:val>
                                        </p:tav>
                                        <p:tav tm="100000">
                                          <p:val>
                                            <p:strVal val="#ppt_w"/>
                                          </p:val>
                                        </p:tav>
                                      </p:tavLst>
                                    </p:anim>
                                    <p:anim calcmode="lin" valueType="num">
                                      <p:cBhvr>
                                        <p:cTn id="18" dur="500" fill="hold"/>
                                        <p:tgtEl>
                                          <p:spTgt spid="19"/>
                                        </p:tgtEl>
                                        <p:attrNameLst>
                                          <p:attrName>ppt_h</p:attrName>
                                        </p:attrNameLst>
                                      </p:cBhvr>
                                      <p:tavLst>
                                        <p:tav tm="0">
                                          <p:val>
                                            <p:fltVal val="0"/>
                                          </p:val>
                                        </p:tav>
                                        <p:tav tm="100000">
                                          <p:val>
                                            <p:strVal val="#ppt_h"/>
                                          </p:val>
                                        </p:tav>
                                      </p:tavLst>
                                    </p:anim>
                                    <p:animEffect transition="in" filter="fade">
                                      <p:cBhvr>
                                        <p:cTn id="19" dur="500"/>
                                        <p:tgtEl>
                                          <p:spTgt spid="19"/>
                                        </p:tgtEl>
                                      </p:cBhvr>
                                    </p:animEffect>
                                  </p:childTnLst>
                                </p:cTn>
                              </p:par>
                              <p:par>
                                <p:cTn id="20" presetID="53" presetClass="entr" presetSubtype="16" fill="hold" grpId="0" nodeType="withEffect">
                                  <p:stCondLst>
                                    <p:cond delay="0"/>
                                  </p:stCondLst>
                                  <p:iterate type="lt">
                                    <p:tmPct val="5000"/>
                                  </p:iterate>
                                  <p:childTnLst>
                                    <p:set>
                                      <p:cBhvr>
                                        <p:cTn id="21" dur="1" fill="hold">
                                          <p:stCondLst>
                                            <p:cond delay="0"/>
                                          </p:stCondLst>
                                        </p:cTn>
                                        <p:tgtEl>
                                          <p:spTgt spid="26"/>
                                        </p:tgtEl>
                                        <p:attrNameLst>
                                          <p:attrName>style.visibility</p:attrName>
                                        </p:attrNameLst>
                                      </p:cBhvr>
                                      <p:to>
                                        <p:strVal val="visible"/>
                                      </p:to>
                                    </p:set>
                                    <p:anim calcmode="lin" valueType="num">
                                      <p:cBhvr>
                                        <p:cTn id="22" dur="500" fill="hold"/>
                                        <p:tgtEl>
                                          <p:spTgt spid="26"/>
                                        </p:tgtEl>
                                        <p:attrNameLst>
                                          <p:attrName>ppt_w</p:attrName>
                                        </p:attrNameLst>
                                      </p:cBhvr>
                                      <p:tavLst>
                                        <p:tav tm="0">
                                          <p:val>
                                            <p:fltVal val="0"/>
                                          </p:val>
                                        </p:tav>
                                        <p:tav tm="100000">
                                          <p:val>
                                            <p:strVal val="#ppt_w"/>
                                          </p:val>
                                        </p:tav>
                                      </p:tavLst>
                                    </p:anim>
                                    <p:anim calcmode="lin" valueType="num">
                                      <p:cBhvr>
                                        <p:cTn id="23" dur="500" fill="hold"/>
                                        <p:tgtEl>
                                          <p:spTgt spid="26"/>
                                        </p:tgtEl>
                                        <p:attrNameLst>
                                          <p:attrName>ppt_h</p:attrName>
                                        </p:attrNameLst>
                                      </p:cBhvr>
                                      <p:tavLst>
                                        <p:tav tm="0">
                                          <p:val>
                                            <p:fltVal val="0"/>
                                          </p:val>
                                        </p:tav>
                                        <p:tav tm="100000">
                                          <p:val>
                                            <p:strVal val="#ppt_h"/>
                                          </p:val>
                                        </p:tav>
                                      </p:tavLst>
                                    </p:anim>
                                    <p:animEffect transition="in" filter="fade">
                                      <p:cBhvr>
                                        <p:cTn id="24" dur="500"/>
                                        <p:tgtEl>
                                          <p:spTgt spid="26"/>
                                        </p:tgtEl>
                                      </p:cBhvr>
                                    </p:animEffect>
                                  </p:childTnLst>
                                </p:cTn>
                              </p:par>
                            </p:childTnLst>
                          </p:cTn>
                        </p:par>
                        <p:par>
                          <p:cTn id="25" fill="hold">
                            <p:stCondLst>
                              <p:cond delay="1375"/>
                            </p:stCondLst>
                            <p:childTnLst>
                              <p:par>
                                <p:cTn id="26" presetID="53" presetClass="entr" presetSubtype="16" fill="hold" grpId="0" nodeType="afterEffect">
                                  <p:stCondLst>
                                    <p:cond delay="0"/>
                                  </p:stCondLst>
                                  <p:childTnLst>
                                    <p:set>
                                      <p:cBhvr>
                                        <p:cTn id="27" dur="1" fill="hold">
                                          <p:stCondLst>
                                            <p:cond delay="0"/>
                                          </p:stCondLst>
                                        </p:cTn>
                                        <p:tgtEl>
                                          <p:spTgt spid="20"/>
                                        </p:tgtEl>
                                        <p:attrNameLst>
                                          <p:attrName>style.visibility</p:attrName>
                                        </p:attrNameLst>
                                      </p:cBhvr>
                                      <p:to>
                                        <p:strVal val="visible"/>
                                      </p:to>
                                    </p:set>
                                    <p:anim calcmode="lin" valueType="num">
                                      <p:cBhvr>
                                        <p:cTn id="28" dur="500" fill="hold"/>
                                        <p:tgtEl>
                                          <p:spTgt spid="20"/>
                                        </p:tgtEl>
                                        <p:attrNameLst>
                                          <p:attrName>ppt_w</p:attrName>
                                        </p:attrNameLst>
                                      </p:cBhvr>
                                      <p:tavLst>
                                        <p:tav tm="0">
                                          <p:val>
                                            <p:fltVal val="0"/>
                                          </p:val>
                                        </p:tav>
                                        <p:tav tm="100000">
                                          <p:val>
                                            <p:strVal val="#ppt_w"/>
                                          </p:val>
                                        </p:tav>
                                      </p:tavLst>
                                    </p:anim>
                                    <p:anim calcmode="lin" valueType="num">
                                      <p:cBhvr>
                                        <p:cTn id="29" dur="500" fill="hold"/>
                                        <p:tgtEl>
                                          <p:spTgt spid="20"/>
                                        </p:tgtEl>
                                        <p:attrNameLst>
                                          <p:attrName>ppt_h</p:attrName>
                                        </p:attrNameLst>
                                      </p:cBhvr>
                                      <p:tavLst>
                                        <p:tav tm="0">
                                          <p:val>
                                            <p:fltVal val="0"/>
                                          </p:val>
                                        </p:tav>
                                        <p:tav tm="100000">
                                          <p:val>
                                            <p:strVal val="#ppt_h"/>
                                          </p:val>
                                        </p:tav>
                                      </p:tavLst>
                                    </p:anim>
                                    <p:animEffect transition="in" filter="fade">
                                      <p:cBhvr>
                                        <p:cTn id="30" dur="500"/>
                                        <p:tgtEl>
                                          <p:spTgt spid="20"/>
                                        </p:tgtEl>
                                      </p:cBhvr>
                                    </p:animEffect>
                                  </p:childTnLst>
                                </p:cTn>
                              </p:par>
                              <p:par>
                                <p:cTn id="31" presetID="53" presetClass="entr" presetSubtype="16" fill="hold" grpId="0" nodeType="withEffect">
                                  <p:stCondLst>
                                    <p:cond delay="0"/>
                                  </p:stCondLst>
                                  <p:childTnLst>
                                    <p:set>
                                      <p:cBhvr>
                                        <p:cTn id="32" dur="1" fill="hold">
                                          <p:stCondLst>
                                            <p:cond delay="0"/>
                                          </p:stCondLst>
                                        </p:cTn>
                                        <p:tgtEl>
                                          <p:spTgt spid="11"/>
                                        </p:tgtEl>
                                        <p:attrNameLst>
                                          <p:attrName>style.visibility</p:attrName>
                                        </p:attrNameLst>
                                      </p:cBhvr>
                                      <p:to>
                                        <p:strVal val="visible"/>
                                      </p:to>
                                    </p:set>
                                    <p:anim calcmode="lin" valueType="num">
                                      <p:cBhvr>
                                        <p:cTn id="33" dur="500" fill="hold"/>
                                        <p:tgtEl>
                                          <p:spTgt spid="11"/>
                                        </p:tgtEl>
                                        <p:attrNameLst>
                                          <p:attrName>ppt_w</p:attrName>
                                        </p:attrNameLst>
                                      </p:cBhvr>
                                      <p:tavLst>
                                        <p:tav tm="0">
                                          <p:val>
                                            <p:fltVal val="0"/>
                                          </p:val>
                                        </p:tav>
                                        <p:tav tm="100000">
                                          <p:val>
                                            <p:strVal val="#ppt_w"/>
                                          </p:val>
                                        </p:tav>
                                      </p:tavLst>
                                    </p:anim>
                                    <p:anim calcmode="lin" valueType="num">
                                      <p:cBhvr>
                                        <p:cTn id="34" dur="500" fill="hold"/>
                                        <p:tgtEl>
                                          <p:spTgt spid="11"/>
                                        </p:tgtEl>
                                        <p:attrNameLst>
                                          <p:attrName>ppt_h</p:attrName>
                                        </p:attrNameLst>
                                      </p:cBhvr>
                                      <p:tavLst>
                                        <p:tav tm="0">
                                          <p:val>
                                            <p:fltVal val="0"/>
                                          </p:val>
                                        </p:tav>
                                        <p:tav tm="100000">
                                          <p:val>
                                            <p:strVal val="#ppt_h"/>
                                          </p:val>
                                        </p:tav>
                                      </p:tavLst>
                                    </p:anim>
                                    <p:animEffect transition="in" filter="fade">
                                      <p:cBhvr>
                                        <p:cTn id="35" dur="500"/>
                                        <p:tgtEl>
                                          <p:spTgt spid="11"/>
                                        </p:tgtEl>
                                      </p:cBhvr>
                                    </p:animEffect>
                                  </p:childTnLst>
                                </p:cTn>
                              </p:par>
                              <p:par>
                                <p:cTn id="36" presetID="53" presetClass="entr" presetSubtype="16" fill="hold" grpId="0" nodeType="withEffect">
                                  <p:stCondLst>
                                    <p:cond delay="0"/>
                                  </p:stCondLst>
                                  <p:iterate type="lt">
                                    <p:tmPct val="5000"/>
                                  </p:iterate>
                                  <p:childTnLst>
                                    <p:set>
                                      <p:cBhvr>
                                        <p:cTn id="37" dur="1" fill="hold">
                                          <p:stCondLst>
                                            <p:cond delay="0"/>
                                          </p:stCondLst>
                                        </p:cTn>
                                        <p:tgtEl>
                                          <p:spTgt spid="27"/>
                                        </p:tgtEl>
                                        <p:attrNameLst>
                                          <p:attrName>style.visibility</p:attrName>
                                        </p:attrNameLst>
                                      </p:cBhvr>
                                      <p:to>
                                        <p:strVal val="visible"/>
                                      </p:to>
                                    </p:set>
                                    <p:anim calcmode="lin" valueType="num">
                                      <p:cBhvr>
                                        <p:cTn id="38" dur="500" fill="hold"/>
                                        <p:tgtEl>
                                          <p:spTgt spid="27"/>
                                        </p:tgtEl>
                                        <p:attrNameLst>
                                          <p:attrName>ppt_w</p:attrName>
                                        </p:attrNameLst>
                                      </p:cBhvr>
                                      <p:tavLst>
                                        <p:tav tm="0">
                                          <p:val>
                                            <p:fltVal val="0"/>
                                          </p:val>
                                        </p:tav>
                                        <p:tav tm="100000">
                                          <p:val>
                                            <p:strVal val="#ppt_w"/>
                                          </p:val>
                                        </p:tav>
                                      </p:tavLst>
                                    </p:anim>
                                    <p:anim calcmode="lin" valueType="num">
                                      <p:cBhvr>
                                        <p:cTn id="39" dur="500" fill="hold"/>
                                        <p:tgtEl>
                                          <p:spTgt spid="27"/>
                                        </p:tgtEl>
                                        <p:attrNameLst>
                                          <p:attrName>ppt_h</p:attrName>
                                        </p:attrNameLst>
                                      </p:cBhvr>
                                      <p:tavLst>
                                        <p:tav tm="0">
                                          <p:val>
                                            <p:fltVal val="0"/>
                                          </p:val>
                                        </p:tav>
                                        <p:tav tm="100000">
                                          <p:val>
                                            <p:strVal val="#ppt_h"/>
                                          </p:val>
                                        </p:tav>
                                      </p:tavLst>
                                    </p:anim>
                                    <p:animEffect transition="in" filter="fade">
                                      <p:cBhvr>
                                        <p:cTn id="40" dur="500"/>
                                        <p:tgtEl>
                                          <p:spTgt spid="27"/>
                                        </p:tgtEl>
                                      </p:cBhvr>
                                    </p:animEffect>
                                  </p:childTnLst>
                                </p:cTn>
                              </p:par>
                            </p:childTnLst>
                          </p:cTn>
                        </p:par>
                        <p:par>
                          <p:cTn id="41" fill="hold">
                            <p:stCondLst>
                              <p:cond delay="2000"/>
                            </p:stCondLst>
                            <p:childTnLst>
                              <p:par>
                                <p:cTn id="42" presetID="53" presetClass="entr" presetSubtype="16" fill="hold" grpId="0" nodeType="afterEffect">
                                  <p:stCondLst>
                                    <p:cond delay="0"/>
                                  </p:stCondLst>
                                  <p:childTnLst>
                                    <p:set>
                                      <p:cBhvr>
                                        <p:cTn id="43" dur="1" fill="hold">
                                          <p:stCondLst>
                                            <p:cond delay="0"/>
                                          </p:stCondLst>
                                        </p:cTn>
                                        <p:tgtEl>
                                          <p:spTgt spid="21"/>
                                        </p:tgtEl>
                                        <p:attrNameLst>
                                          <p:attrName>style.visibility</p:attrName>
                                        </p:attrNameLst>
                                      </p:cBhvr>
                                      <p:to>
                                        <p:strVal val="visible"/>
                                      </p:to>
                                    </p:set>
                                    <p:anim calcmode="lin" valueType="num">
                                      <p:cBhvr>
                                        <p:cTn id="44" dur="500" fill="hold"/>
                                        <p:tgtEl>
                                          <p:spTgt spid="21"/>
                                        </p:tgtEl>
                                        <p:attrNameLst>
                                          <p:attrName>ppt_w</p:attrName>
                                        </p:attrNameLst>
                                      </p:cBhvr>
                                      <p:tavLst>
                                        <p:tav tm="0">
                                          <p:val>
                                            <p:fltVal val="0"/>
                                          </p:val>
                                        </p:tav>
                                        <p:tav tm="100000">
                                          <p:val>
                                            <p:strVal val="#ppt_w"/>
                                          </p:val>
                                        </p:tav>
                                      </p:tavLst>
                                    </p:anim>
                                    <p:anim calcmode="lin" valueType="num">
                                      <p:cBhvr>
                                        <p:cTn id="45" dur="500" fill="hold"/>
                                        <p:tgtEl>
                                          <p:spTgt spid="21"/>
                                        </p:tgtEl>
                                        <p:attrNameLst>
                                          <p:attrName>ppt_h</p:attrName>
                                        </p:attrNameLst>
                                      </p:cBhvr>
                                      <p:tavLst>
                                        <p:tav tm="0">
                                          <p:val>
                                            <p:fltVal val="0"/>
                                          </p:val>
                                        </p:tav>
                                        <p:tav tm="100000">
                                          <p:val>
                                            <p:strVal val="#ppt_h"/>
                                          </p:val>
                                        </p:tav>
                                      </p:tavLst>
                                    </p:anim>
                                    <p:animEffect transition="in" filter="fade">
                                      <p:cBhvr>
                                        <p:cTn id="46" dur="500"/>
                                        <p:tgtEl>
                                          <p:spTgt spid="21"/>
                                        </p:tgtEl>
                                      </p:cBhvr>
                                    </p:animEffect>
                                  </p:childTnLst>
                                </p:cTn>
                              </p:par>
                              <p:par>
                                <p:cTn id="47" presetID="53" presetClass="entr" presetSubtype="16" fill="hold" grpId="0" nodeType="withEffect">
                                  <p:stCondLst>
                                    <p:cond delay="0"/>
                                  </p:stCondLst>
                                  <p:childTnLst>
                                    <p:set>
                                      <p:cBhvr>
                                        <p:cTn id="48" dur="1" fill="hold">
                                          <p:stCondLst>
                                            <p:cond delay="0"/>
                                          </p:stCondLst>
                                        </p:cTn>
                                        <p:tgtEl>
                                          <p:spTgt spid="13"/>
                                        </p:tgtEl>
                                        <p:attrNameLst>
                                          <p:attrName>style.visibility</p:attrName>
                                        </p:attrNameLst>
                                      </p:cBhvr>
                                      <p:to>
                                        <p:strVal val="visible"/>
                                      </p:to>
                                    </p:set>
                                    <p:anim calcmode="lin" valueType="num">
                                      <p:cBhvr>
                                        <p:cTn id="49" dur="500" fill="hold"/>
                                        <p:tgtEl>
                                          <p:spTgt spid="13"/>
                                        </p:tgtEl>
                                        <p:attrNameLst>
                                          <p:attrName>ppt_w</p:attrName>
                                        </p:attrNameLst>
                                      </p:cBhvr>
                                      <p:tavLst>
                                        <p:tav tm="0">
                                          <p:val>
                                            <p:fltVal val="0"/>
                                          </p:val>
                                        </p:tav>
                                        <p:tav tm="100000">
                                          <p:val>
                                            <p:strVal val="#ppt_w"/>
                                          </p:val>
                                        </p:tav>
                                      </p:tavLst>
                                    </p:anim>
                                    <p:anim calcmode="lin" valueType="num">
                                      <p:cBhvr>
                                        <p:cTn id="50" dur="500" fill="hold"/>
                                        <p:tgtEl>
                                          <p:spTgt spid="13"/>
                                        </p:tgtEl>
                                        <p:attrNameLst>
                                          <p:attrName>ppt_h</p:attrName>
                                        </p:attrNameLst>
                                      </p:cBhvr>
                                      <p:tavLst>
                                        <p:tav tm="0">
                                          <p:val>
                                            <p:fltVal val="0"/>
                                          </p:val>
                                        </p:tav>
                                        <p:tav tm="100000">
                                          <p:val>
                                            <p:strVal val="#ppt_h"/>
                                          </p:val>
                                        </p:tav>
                                      </p:tavLst>
                                    </p:anim>
                                    <p:animEffect transition="in" filter="fade">
                                      <p:cBhvr>
                                        <p:cTn id="51" dur="500"/>
                                        <p:tgtEl>
                                          <p:spTgt spid="13"/>
                                        </p:tgtEl>
                                      </p:cBhvr>
                                    </p:animEffect>
                                  </p:childTnLst>
                                </p:cTn>
                              </p:par>
                              <p:par>
                                <p:cTn id="52" presetID="53" presetClass="entr" presetSubtype="16" fill="hold" grpId="0" nodeType="withEffect">
                                  <p:stCondLst>
                                    <p:cond delay="0"/>
                                  </p:stCondLst>
                                  <p:iterate type="lt">
                                    <p:tmPct val="5000"/>
                                  </p:iterate>
                                  <p:childTnLst>
                                    <p:set>
                                      <p:cBhvr>
                                        <p:cTn id="53" dur="1" fill="hold">
                                          <p:stCondLst>
                                            <p:cond delay="0"/>
                                          </p:stCondLst>
                                        </p:cTn>
                                        <p:tgtEl>
                                          <p:spTgt spid="28"/>
                                        </p:tgtEl>
                                        <p:attrNameLst>
                                          <p:attrName>style.visibility</p:attrName>
                                        </p:attrNameLst>
                                      </p:cBhvr>
                                      <p:to>
                                        <p:strVal val="visible"/>
                                      </p:to>
                                    </p:set>
                                    <p:anim calcmode="lin" valueType="num">
                                      <p:cBhvr>
                                        <p:cTn id="54" dur="500" fill="hold"/>
                                        <p:tgtEl>
                                          <p:spTgt spid="28"/>
                                        </p:tgtEl>
                                        <p:attrNameLst>
                                          <p:attrName>ppt_w</p:attrName>
                                        </p:attrNameLst>
                                      </p:cBhvr>
                                      <p:tavLst>
                                        <p:tav tm="0">
                                          <p:val>
                                            <p:fltVal val="0"/>
                                          </p:val>
                                        </p:tav>
                                        <p:tav tm="100000">
                                          <p:val>
                                            <p:strVal val="#ppt_w"/>
                                          </p:val>
                                        </p:tav>
                                      </p:tavLst>
                                    </p:anim>
                                    <p:anim calcmode="lin" valueType="num">
                                      <p:cBhvr>
                                        <p:cTn id="55" dur="500" fill="hold"/>
                                        <p:tgtEl>
                                          <p:spTgt spid="28"/>
                                        </p:tgtEl>
                                        <p:attrNameLst>
                                          <p:attrName>ppt_h</p:attrName>
                                        </p:attrNameLst>
                                      </p:cBhvr>
                                      <p:tavLst>
                                        <p:tav tm="0">
                                          <p:val>
                                            <p:fltVal val="0"/>
                                          </p:val>
                                        </p:tav>
                                        <p:tav tm="100000">
                                          <p:val>
                                            <p:strVal val="#ppt_h"/>
                                          </p:val>
                                        </p:tav>
                                      </p:tavLst>
                                    </p:anim>
                                    <p:animEffect transition="in" filter="fade">
                                      <p:cBhvr>
                                        <p:cTn id="56" dur="500"/>
                                        <p:tgtEl>
                                          <p:spTgt spid="28"/>
                                        </p:tgtEl>
                                      </p:cBhvr>
                                    </p:animEffect>
                                  </p:childTnLst>
                                </p:cTn>
                              </p:par>
                            </p:childTnLst>
                          </p:cTn>
                        </p:par>
                        <p:par>
                          <p:cTn id="57" fill="hold">
                            <p:stCondLst>
                              <p:cond delay="2600"/>
                            </p:stCondLst>
                            <p:childTnLst>
                              <p:par>
                                <p:cTn id="58" presetID="53" presetClass="entr" presetSubtype="16" fill="hold" grpId="0" nodeType="afterEffect">
                                  <p:stCondLst>
                                    <p:cond delay="0"/>
                                  </p:stCondLst>
                                  <p:childTnLst>
                                    <p:set>
                                      <p:cBhvr>
                                        <p:cTn id="59" dur="1" fill="hold">
                                          <p:stCondLst>
                                            <p:cond delay="0"/>
                                          </p:stCondLst>
                                        </p:cTn>
                                        <p:tgtEl>
                                          <p:spTgt spid="22"/>
                                        </p:tgtEl>
                                        <p:attrNameLst>
                                          <p:attrName>style.visibility</p:attrName>
                                        </p:attrNameLst>
                                      </p:cBhvr>
                                      <p:to>
                                        <p:strVal val="visible"/>
                                      </p:to>
                                    </p:set>
                                    <p:anim calcmode="lin" valueType="num">
                                      <p:cBhvr>
                                        <p:cTn id="60" dur="500" fill="hold"/>
                                        <p:tgtEl>
                                          <p:spTgt spid="22"/>
                                        </p:tgtEl>
                                        <p:attrNameLst>
                                          <p:attrName>ppt_w</p:attrName>
                                        </p:attrNameLst>
                                      </p:cBhvr>
                                      <p:tavLst>
                                        <p:tav tm="0">
                                          <p:val>
                                            <p:fltVal val="0"/>
                                          </p:val>
                                        </p:tav>
                                        <p:tav tm="100000">
                                          <p:val>
                                            <p:strVal val="#ppt_w"/>
                                          </p:val>
                                        </p:tav>
                                      </p:tavLst>
                                    </p:anim>
                                    <p:anim calcmode="lin" valueType="num">
                                      <p:cBhvr>
                                        <p:cTn id="61" dur="500" fill="hold"/>
                                        <p:tgtEl>
                                          <p:spTgt spid="22"/>
                                        </p:tgtEl>
                                        <p:attrNameLst>
                                          <p:attrName>ppt_h</p:attrName>
                                        </p:attrNameLst>
                                      </p:cBhvr>
                                      <p:tavLst>
                                        <p:tav tm="0">
                                          <p:val>
                                            <p:fltVal val="0"/>
                                          </p:val>
                                        </p:tav>
                                        <p:tav tm="100000">
                                          <p:val>
                                            <p:strVal val="#ppt_h"/>
                                          </p:val>
                                        </p:tav>
                                      </p:tavLst>
                                    </p:anim>
                                    <p:animEffect transition="in" filter="fade">
                                      <p:cBhvr>
                                        <p:cTn id="62" dur="500"/>
                                        <p:tgtEl>
                                          <p:spTgt spid="22"/>
                                        </p:tgtEl>
                                      </p:cBhvr>
                                    </p:animEffect>
                                  </p:childTnLst>
                                </p:cTn>
                              </p:par>
                              <p:par>
                                <p:cTn id="63" presetID="53" presetClass="entr" presetSubtype="16" fill="hold" grpId="0" nodeType="withEffect">
                                  <p:stCondLst>
                                    <p:cond delay="0"/>
                                  </p:stCondLst>
                                  <p:childTnLst>
                                    <p:set>
                                      <p:cBhvr>
                                        <p:cTn id="64" dur="1" fill="hold">
                                          <p:stCondLst>
                                            <p:cond delay="0"/>
                                          </p:stCondLst>
                                        </p:cTn>
                                        <p:tgtEl>
                                          <p:spTgt spid="12"/>
                                        </p:tgtEl>
                                        <p:attrNameLst>
                                          <p:attrName>style.visibility</p:attrName>
                                        </p:attrNameLst>
                                      </p:cBhvr>
                                      <p:to>
                                        <p:strVal val="visible"/>
                                      </p:to>
                                    </p:set>
                                    <p:anim calcmode="lin" valueType="num">
                                      <p:cBhvr>
                                        <p:cTn id="65" dur="500" fill="hold"/>
                                        <p:tgtEl>
                                          <p:spTgt spid="12"/>
                                        </p:tgtEl>
                                        <p:attrNameLst>
                                          <p:attrName>ppt_w</p:attrName>
                                        </p:attrNameLst>
                                      </p:cBhvr>
                                      <p:tavLst>
                                        <p:tav tm="0">
                                          <p:val>
                                            <p:fltVal val="0"/>
                                          </p:val>
                                        </p:tav>
                                        <p:tav tm="100000">
                                          <p:val>
                                            <p:strVal val="#ppt_w"/>
                                          </p:val>
                                        </p:tav>
                                      </p:tavLst>
                                    </p:anim>
                                    <p:anim calcmode="lin" valueType="num">
                                      <p:cBhvr>
                                        <p:cTn id="66" dur="500" fill="hold"/>
                                        <p:tgtEl>
                                          <p:spTgt spid="12"/>
                                        </p:tgtEl>
                                        <p:attrNameLst>
                                          <p:attrName>ppt_h</p:attrName>
                                        </p:attrNameLst>
                                      </p:cBhvr>
                                      <p:tavLst>
                                        <p:tav tm="0">
                                          <p:val>
                                            <p:fltVal val="0"/>
                                          </p:val>
                                        </p:tav>
                                        <p:tav tm="100000">
                                          <p:val>
                                            <p:strVal val="#ppt_h"/>
                                          </p:val>
                                        </p:tav>
                                      </p:tavLst>
                                    </p:anim>
                                    <p:animEffect transition="in" filter="fade">
                                      <p:cBhvr>
                                        <p:cTn id="67" dur="500"/>
                                        <p:tgtEl>
                                          <p:spTgt spid="12"/>
                                        </p:tgtEl>
                                      </p:cBhvr>
                                    </p:animEffect>
                                  </p:childTnLst>
                                </p:cTn>
                              </p:par>
                              <p:par>
                                <p:cTn id="68" presetID="53" presetClass="entr" presetSubtype="16" fill="hold" grpId="0" nodeType="withEffect">
                                  <p:stCondLst>
                                    <p:cond delay="0"/>
                                  </p:stCondLst>
                                  <p:iterate type="lt">
                                    <p:tmPct val="5000"/>
                                  </p:iterate>
                                  <p:childTnLst>
                                    <p:set>
                                      <p:cBhvr>
                                        <p:cTn id="69" dur="1" fill="hold">
                                          <p:stCondLst>
                                            <p:cond delay="0"/>
                                          </p:stCondLst>
                                        </p:cTn>
                                        <p:tgtEl>
                                          <p:spTgt spid="29"/>
                                        </p:tgtEl>
                                        <p:attrNameLst>
                                          <p:attrName>style.visibility</p:attrName>
                                        </p:attrNameLst>
                                      </p:cBhvr>
                                      <p:to>
                                        <p:strVal val="visible"/>
                                      </p:to>
                                    </p:set>
                                    <p:anim calcmode="lin" valueType="num">
                                      <p:cBhvr>
                                        <p:cTn id="70" dur="500" fill="hold"/>
                                        <p:tgtEl>
                                          <p:spTgt spid="29"/>
                                        </p:tgtEl>
                                        <p:attrNameLst>
                                          <p:attrName>ppt_w</p:attrName>
                                        </p:attrNameLst>
                                      </p:cBhvr>
                                      <p:tavLst>
                                        <p:tav tm="0">
                                          <p:val>
                                            <p:fltVal val="0"/>
                                          </p:val>
                                        </p:tav>
                                        <p:tav tm="100000">
                                          <p:val>
                                            <p:strVal val="#ppt_w"/>
                                          </p:val>
                                        </p:tav>
                                      </p:tavLst>
                                    </p:anim>
                                    <p:anim calcmode="lin" valueType="num">
                                      <p:cBhvr>
                                        <p:cTn id="71" dur="500" fill="hold"/>
                                        <p:tgtEl>
                                          <p:spTgt spid="29"/>
                                        </p:tgtEl>
                                        <p:attrNameLst>
                                          <p:attrName>ppt_h</p:attrName>
                                        </p:attrNameLst>
                                      </p:cBhvr>
                                      <p:tavLst>
                                        <p:tav tm="0">
                                          <p:val>
                                            <p:fltVal val="0"/>
                                          </p:val>
                                        </p:tav>
                                        <p:tav tm="100000">
                                          <p:val>
                                            <p:strVal val="#ppt_h"/>
                                          </p:val>
                                        </p:tav>
                                      </p:tavLst>
                                    </p:anim>
                                    <p:animEffect transition="in" filter="fade">
                                      <p:cBhvr>
                                        <p:cTn id="72" dur="500"/>
                                        <p:tgtEl>
                                          <p:spTgt spid="29"/>
                                        </p:tgtEl>
                                      </p:cBhvr>
                                    </p:animEffect>
                                  </p:childTnLst>
                                </p:cTn>
                              </p:par>
                            </p:childTnLst>
                          </p:cTn>
                        </p:par>
                        <p:par>
                          <p:cTn id="73" fill="hold">
                            <p:stCondLst>
                              <p:cond delay="3200"/>
                            </p:stCondLst>
                            <p:childTnLst>
                              <p:par>
                                <p:cTn id="74" presetID="53" presetClass="entr" presetSubtype="16" fill="hold" grpId="0" nodeType="afterEffect">
                                  <p:stCondLst>
                                    <p:cond delay="0"/>
                                  </p:stCondLst>
                                  <p:childTnLst>
                                    <p:set>
                                      <p:cBhvr>
                                        <p:cTn id="75" dur="1" fill="hold">
                                          <p:stCondLst>
                                            <p:cond delay="0"/>
                                          </p:stCondLst>
                                        </p:cTn>
                                        <p:tgtEl>
                                          <p:spTgt spid="23"/>
                                        </p:tgtEl>
                                        <p:attrNameLst>
                                          <p:attrName>style.visibility</p:attrName>
                                        </p:attrNameLst>
                                      </p:cBhvr>
                                      <p:to>
                                        <p:strVal val="visible"/>
                                      </p:to>
                                    </p:set>
                                    <p:anim calcmode="lin" valueType="num">
                                      <p:cBhvr>
                                        <p:cTn id="76" dur="500" fill="hold"/>
                                        <p:tgtEl>
                                          <p:spTgt spid="23"/>
                                        </p:tgtEl>
                                        <p:attrNameLst>
                                          <p:attrName>ppt_w</p:attrName>
                                        </p:attrNameLst>
                                      </p:cBhvr>
                                      <p:tavLst>
                                        <p:tav tm="0">
                                          <p:val>
                                            <p:fltVal val="0"/>
                                          </p:val>
                                        </p:tav>
                                        <p:tav tm="100000">
                                          <p:val>
                                            <p:strVal val="#ppt_w"/>
                                          </p:val>
                                        </p:tav>
                                      </p:tavLst>
                                    </p:anim>
                                    <p:anim calcmode="lin" valueType="num">
                                      <p:cBhvr>
                                        <p:cTn id="77" dur="500" fill="hold"/>
                                        <p:tgtEl>
                                          <p:spTgt spid="23"/>
                                        </p:tgtEl>
                                        <p:attrNameLst>
                                          <p:attrName>ppt_h</p:attrName>
                                        </p:attrNameLst>
                                      </p:cBhvr>
                                      <p:tavLst>
                                        <p:tav tm="0">
                                          <p:val>
                                            <p:fltVal val="0"/>
                                          </p:val>
                                        </p:tav>
                                        <p:tav tm="100000">
                                          <p:val>
                                            <p:strVal val="#ppt_h"/>
                                          </p:val>
                                        </p:tav>
                                      </p:tavLst>
                                    </p:anim>
                                    <p:animEffect transition="in" filter="fade">
                                      <p:cBhvr>
                                        <p:cTn id="78" dur="500"/>
                                        <p:tgtEl>
                                          <p:spTgt spid="23"/>
                                        </p:tgtEl>
                                      </p:cBhvr>
                                    </p:animEffect>
                                  </p:childTnLst>
                                </p:cTn>
                              </p:par>
                              <p:par>
                                <p:cTn id="79" presetID="53" presetClass="entr" presetSubtype="16" fill="hold" grpId="0" nodeType="withEffect">
                                  <p:stCondLst>
                                    <p:cond delay="0"/>
                                  </p:stCondLst>
                                  <p:childTnLst>
                                    <p:set>
                                      <p:cBhvr>
                                        <p:cTn id="80" dur="1" fill="hold">
                                          <p:stCondLst>
                                            <p:cond delay="0"/>
                                          </p:stCondLst>
                                        </p:cTn>
                                        <p:tgtEl>
                                          <p:spTgt spid="14"/>
                                        </p:tgtEl>
                                        <p:attrNameLst>
                                          <p:attrName>style.visibility</p:attrName>
                                        </p:attrNameLst>
                                      </p:cBhvr>
                                      <p:to>
                                        <p:strVal val="visible"/>
                                      </p:to>
                                    </p:set>
                                    <p:anim calcmode="lin" valueType="num">
                                      <p:cBhvr>
                                        <p:cTn id="81" dur="500" fill="hold"/>
                                        <p:tgtEl>
                                          <p:spTgt spid="14"/>
                                        </p:tgtEl>
                                        <p:attrNameLst>
                                          <p:attrName>ppt_w</p:attrName>
                                        </p:attrNameLst>
                                      </p:cBhvr>
                                      <p:tavLst>
                                        <p:tav tm="0">
                                          <p:val>
                                            <p:fltVal val="0"/>
                                          </p:val>
                                        </p:tav>
                                        <p:tav tm="100000">
                                          <p:val>
                                            <p:strVal val="#ppt_w"/>
                                          </p:val>
                                        </p:tav>
                                      </p:tavLst>
                                    </p:anim>
                                    <p:anim calcmode="lin" valueType="num">
                                      <p:cBhvr>
                                        <p:cTn id="82" dur="500" fill="hold"/>
                                        <p:tgtEl>
                                          <p:spTgt spid="14"/>
                                        </p:tgtEl>
                                        <p:attrNameLst>
                                          <p:attrName>ppt_h</p:attrName>
                                        </p:attrNameLst>
                                      </p:cBhvr>
                                      <p:tavLst>
                                        <p:tav tm="0">
                                          <p:val>
                                            <p:fltVal val="0"/>
                                          </p:val>
                                        </p:tav>
                                        <p:tav tm="100000">
                                          <p:val>
                                            <p:strVal val="#ppt_h"/>
                                          </p:val>
                                        </p:tav>
                                      </p:tavLst>
                                    </p:anim>
                                    <p:animEffect transition="in" filter="fade">
                                      <p:cBhvr>
                                        <p:cTn id="83" dur="500"/>
                                        <p:tgtEl>
                                          <p:spTgt spid="14"/>
                                        </p:tgtEl>
                                      </p:cBhvr>
                                    </p:animEffect>
                                  </p:childTnLst>
                                </p:cTn>
                              </p:par>
                              <p:par>
                                <p:cTn id="84" presetID="53" presetClass="entr" presetSubtype="16" fill="hold" grpId="0" nodeType="withEffect">
                                  <p:stCondLst>
                                    <p:cond delay="0"/>
                                  </p:stCondLst>
                                  <p:iterate type="lt">
                                    <p:tmPct val="5000"/>
                                  </p:iterate>
                                  <p:childTnLst>
                                    <p:set>
                                      <p:cBhvr>
                                        <p:cTn id="85" dur="1" fill="hold">
                                          <p:stCondLst>
                                            <p:cond delay="0"/>
                                          </p:stCondLst>
                                        </p:cTn>
                                        <p:tgtEl>
                                          <p:spTgt spid="30"/>
                                        </p:tgtEl>
                                        <p:attrNameLst>
                                          <p:attrName>style.visibility</p:attrName>
                                        </p:attrNameLst>
                                      </p:cBhvr>
                                      <p:to>
                                        <p:strVal val="visible"/>
                                      </p:to>
                                    </p:set>
                                    <p:anim calcmode="lin" valueType="num">
                                      <p:cBhvr>
                                        <p:cTn id="86" dur="500" fill="hold"/>
                                        <p:tgtEl>
                                          <p:spTgt spid="30"/>
                                        </p:tgtEl>
                                        <p:attrNameLst>
                                          <p:attrName>ppt_w</p:attrName>
                                        </p:attrNameLst>
                                      </p:cBhvr>
                                      <p:tavLst>
                                        <p:tav tm="0">
                                          <p:val>
                                            <p:fltVal val="0"/>
                                          </p:val>
                                        </p:tav>
                                        <p:tav tm="100000">
                                          <p:val>
                                            <p:strVal val="#ppt_w"/>
                                          </p:val>
                                        </p:tav>
                                      </p:tavLst>
                                    </p:anim>
                                    <p:anim calcmode="lin" valueType="num">
                                      <p:cBhvr>
                                        <p:cTn id="87" dur="500" fill="hold"/>
                                        <p:tgtEl>
                                          <p:spTgt spid="30"/>
                                        </p:tgtEl>
                                        <p:attrNameLst>
                                          <p:attrName>ppt_h</p:attrName>
                                        </p:attrNameLst>
                                      </p:cBhvr>
                                      <p:tavLst>
                                        <p:tav tm="0">
                                          <p:val>
                                            <p:fltVal val="0"/>
                                          </p:val>
                                        </p:tav>
                                        <p:tav tm="100000">
                                          <p:val>
                                            <p:strVal val="#ppt_h"/>
                                          </p:val>
                                        </p:tav>
                                      </p:tavLst>
                                    </p:anim>
                                    <p:animEffect transition="in" filter="fade">
                                      <p:cBhvr>
                                        <p:cTn id="88" dur="500"/>
                                        <p:tgtEl>
                                          <p:spTgt spid="30"/>
                                        </p:tgtEl>
                                      </p:cBhvr>
                                    </p:animEffect>
                                  </p:childTnLst>
                                </p:cTn>
                              </p:par>
                            </p:childTnLst>
                          </p:cTn>
                        </p:par>
                        <p:par>
                          <p:cTn id="89" fill="hold">
                            <p:stCondLst>
                              <p:cond delay="3850"/>
                            </p:stCondLst>
                            <p:childTnLst>
                              <p:par>
                                <p:cTn id="90" presetID="53" presetClass="entr" presetSubtype="16" fill="hold" grpId="0" nodeType="afterEffect">
                                  <p:stCondLst>
                                    <p:cond delay="0"/>
                                  </p:stCondLst>
                                  <p:childTnLst>
                                    <p:set>
                                      <p:cBhvr>
                                        <p:cTn id="91" dur="1" fill="hold">
                                          <p:stCondLst>
                                            <p:cond delay="0"/>
                                          </p:stCondLst>
                                        </p:cTn>
                                        <p:tgtEl>
                                          <p:spTgt spid="24"/>
                                        </p:tgtEl>
                                        <p:attrNameLst>
                                          <p:attrName>style.visibility</p:attrName>
                                        </p:attrNameLst>
                                      </p:cBhvr>
                                      <p:to>
                                        <p:strVal val="visible"/>
                                      </p:to>
                                    </p:set>
                                    <p:anim calcmode="lin" valueType="num">
                                      <p:cBhvr>
                                        <p:cTn id="92" dur="500" fill="hold"/>
                                        <p:tgtEl>
                                          <p:spTgt spid="24"/>
                                        </p:tgtEl>
                                        <p:attrNameLst>
                                          <p:attrName>ppt_w</p:attrName>
                                        </p:attrNameLst>
                                      </p:cBhvr>
                                      <p:tavLst>
                                        <p:tav tm="0">
                                          <p:val>
                                            <p:fltVal val="0"/>
                                          </p:val>
                                        </p:tav>
                                        <p:tav tm="100000">
                                          <p:val>
                                            <p:strVal val="#ppt_w"/>
                                          </p:val>
                                        </p:tav>
                                      </p:tavLst>
                                    </p:anim>
                                    <p:anim calcmode="lin" valueType="num">
                                      <p:cBhvr>
                                        <p:cTn id="93" dur="500" fill="hold"/>
                                        <p:tgtEl>
                                          <p:spTgt spid="24"/>
                                        </p:tgtEl>
                                        <p:attrNameLst>
                                          <p:attrName>ppt_h</p:attrName>
                                        </p:attrNameLst>
                                      </p:cBhvr>
                                      <p:tavLst>
                                        <p:tav tm="0">
                                          <p:val>
                                            <p:fltVal val="0"/>
                                          </p:val>
                                        </p:tav>
                                        <p:tav tm="100000">
                                          <p:val>
                                            <p:strVal val="#ppt_h"/>
                                          </p:val>
                                        </p:tav>
                                      </p:tavLst>
                                    </p:anim>
                                    <p:animEffect transition="in" filter="fade">
                                      <p:cBhvr>
                                        <p:cTn id="94" dur="500"/>
                                        <p:tgtEl>
                                          <p:spTgt spid="24"/>
                                        </p:tgtEl>
                                      </p:cBhvr>
                                    </p:animEffect>
                                  </p:childTnLst>
                                </p:cTn>
                              </p:par>
                              <p:par>
                                <p:cTn id="95" presetID="53" presetClass="entr" presetSubtype="16" fill="hold" grpId="0" nodeType="withEffect">
                                  <p:stCondLst>
                                    <p:cond delay="0"/>
                                  </p:stCondLst>
                                  <p:childTnLst>
                                    <p:set>
                                      <p:cBhvr>
                                        <p:cTn id="96" dur="1" fill="hold">
                                          <p:stCondLst>
                                            <p:cond delay="0"/>
                                          </p:stCondLst>
                                        </p:cTn>
                                        <p:tgtEl>
                                          <p:spTgt spid="15"/>
                                        </p:tgtEl>
                                        <p:attrNameLst>
                                          <p:attrName>style.visibility</p:attrName>
                                        </p:attrNameLst>
                                      </p:cBhvr>
                                      <p:to>
                                        <p:strVal val="visible"/>
                                      </p:to>
                                    </p:set>
                                    <p:anim calcmode="lin" valueType="num">
                                      <p:cBhvr>
                                        <p:cTn id="97" dur="500" fill="hold"/>
                                        <p:tgtEl>
                                          <p:spTgt spid="15"/>
                                        </p:tgtEl>
                                        <p:attrNameLst>
                                          <p:attrName>ppt_w</p:attrName>
                                        </p:attrNameLst>
                                      </p:cBhvr>
                                      <p:tavLst>
                                        <p:tav tm="0">
                                          <p:val>
                                            <p:fltVal val="0"/>
                                          </p:val>
                                        </p:tav>
                                        <p:tav tm="100000">
                                          <p:val>
                                            <p:strVal val="#ppt_w"/>
                                          </p:val>
                                        </p:tav>
                                      </p:tavLst>
                                    </p:anim>
                                    <p:anim calcmode="lin" valueType="num">
                                      <p:cBhvr>
                                        <p:cTn id="98" dur="500" fill="hold"/>
                                        <p:tgtEl>
                                          <p:spTgt spid="15"/>
                                        </p:tgtEl>
                                        <p:attrNameLst>
                                          <p:attrName>ppt_h</p:attrName>
                                        </p:attrNameLst>
                                      </p:cBhvr>
                                      <p:tavLst>
                                        <p:tav tm="0">
                                          <p:val>
                                            <p:fltVal val="0"/>
                                          </p:val>
                                        </p:tav>
                                        <p:tav tm="100000">
                                          <p:val>
                                            <p:strVal val="#ppt_h"/>
                                          </p:val>
                                        </p:tav>
                                      </p:tavLst>
                                    </p:anim>
                                    <p:animEffect transition="in" filter="fade">
                                      <p:cBhvr>
                                        <p:cTn id="99" dur="500"/>
                                        <p:tgtEl>
                                          <p:spTgt spid="15"/>
                                        </p:tgtEl>
                                      </p:cBhvr>
                                    </p:animEffect>
                                  </p:childTnLst>
                                </p:cTn>
                              </p:par>
                              <p:par>
                                <p:cTn id="100" presetID="53" presetClass="entr" presetSubtype="16" fill="hold" grpId="0" nodeType="withEffect">
                                  <p:stCondLst>
                                    <p:cond delay="0"/>
                                  </p:stCondLst>
                                  <p:iterate type="lt">
                                    <p:tmPct val="5000"/>
                                  </p:iterate>
                                  <p:childTnLst>
                                    <p:set>
                                      <p:cBhvr>
                                        <p:cTn id="101" dur="1" fill="hold">
                                          <p:stCondLst>
                                            <p:cond delay="0"/>
                                          </p:stCondLst>
                                        </p:cTn>
                                        <p:tgtEl>
                                          <p:spTgt spid="31"/>
                                        </p:tgtEl>
                                        <p:attrNameLst>
                                          <p:attrName>style.visibility</p:attrName>
                                        </p:attrNameLst>
                                      </p:cBhvr>
                                      <p:to>
                                        <p:strVal val="visible"/>
                                      </p:to>
                                    </p:set>
                                    <p:anim calcmode="lin" valueType="num">
                                      <p:cBhvr>
                                        <p:cTn id="102" dur="500" fill="hold"/>
                                        <p:tgtEl>
                                          <p:spTgt spid="31"/>
                                        </p:tgtEl>
                                        <p:attrNameLst>
                                          <p:attrName>ppt_w</p:attrName>
                                        </p:attrNameLst>
                                      </p:cBhvr>
                                      <p:tavLst>
                                        <p:tav tm="0">
                                          <p:val>
                                            <p:fltVal val="0"/>
                                          </p:val>
                                        </p:tav>
                                        <p:tav tm="100000">
                                          <p:val>
                                            <p:strVal val="#ppt_w"/>
                                          </p:val>
                                        </p:tav>
                                      </p:tavLst>
                                    </p:anim>
                                    <p:anim calcmode="lin" valueType="num">
                                      <p:cBhvr>
                                        <p:cTn id="103" dur="500" fill="hold"/>
                                        <p:tgtEl>
                                          <p:spTgt spid="31"/>
                                        </p:tgtEl>
                                        <p:attrNameLst>
                                          <p:attrName>ppt_h</p:attrName>
                                        </p:attrNameLst>
                                      </p:cBhvr>
                                      <p:tavLst>
                                        <p:tav tm="0">
                                          <p:val>
                                            <p:fltVal val="0"/>
                                          </p:val>
                                        </p:tav>
                                        <p:tav tm="100000">
                                          <p:val>
                                            <p:strVal val="#ppt_h"/>
                                          </p:val>
                                        </p:tav>
                                      </p:tavLst>
                                    </p:anim>
                                    <p:animEffect transition="in" filter="fade">
                                      <p:cBhvr>
                                        <p:cTn id="104" dur="500"/>
                                        <p:tgtEl>
                                          <p:spTgt spid="31"/>
                                        </p:tgtEl>
                                      </p:cBhvr>
                                    </p:animEffect>
                                  </p:childTnLst>
                                </p:cTn>
                              </p:par>
                            </p:childTnLst>
                          </p:cTn>
                        </p:par>
                        <p:par>
                          <p:cTn id="105" fill="hold">
                            <p:stCondLst>
                              <p:cond delay="4425"/>
                            </p:stCondLst>
                            <p:childTnLst>
                              <p:par>
                                <p:cTn id="106" presetID="53" presetClass="entr" presetSubtype="16" fill="hold" grpId="0" nodeType="afterEffect">
                                  <p:stCondLst>
                                    <p:cond delay="0"/>
                                  </p:stCondLst>
                                  <p:childTnLst>
                                    <p:set>
                                      <p:cBhvr>
                                        <p:cTn id="107" dur="1" fill="hold">
                                          <p:stCondLst>
                                            <p:cond delay="0"/>
                                          </p:stCondLst>
                                        </p:cTn>
                                        <p:tgtEl>
                                          <p:spTgt spid="25"/>
                                        </p:tgtEl>
                                        <p:attrNameLst>
                                          <p:attrName>style.visibility</p:attrName>
                                        </p:attrNameLst>
                                      </p:cBhvr>
                                      <p:to>
                                        <p:strVal val="visible"/>
                                      </p:to>
                                    </p:set>
                                    <p:anim calcmode="lin" valueType="num">
                                      <p:cBhvr>
                                        <p:cTn id="108" dur="500" fill="hold"/>
                                        <p:tgtEl>
                                          <p:spTgt spid="25"/>
                                        </p:tgtEl>
                                        <p:attrNameLst>
                                          <p:attrName>ppt_w</p:attrName>
                                        </p:attrNameLst>
                                      </p:cBhvr>
                                      <p:tavLst>
                                        <p:tav tm="0">
                                          <p:val>
                                            <p:fltVal val="0"/>
                                          </p:val>
                                        </p:tav>
                                        <p:tav tm="100000">
                                          <p:val>
                                            <p:strVal val="#ppt_w"/>
                                          </p:val>
                                        </p:tav>
                                      </p:tavLst>
                                    </p:anim>
                                    <p:anim calcmode="lin" valueType="num">
                                      <p:cBhvr>
                                        <p:cTn id="109" dur="500" fill="hold"/>
                                        <p:tgtEl>
                                          <p:spTgt spid="25"/>
                                        </p:tgtEl>
                                        <p:attrNameLst>
                                          <p:attrName>ppt_h</p:attrName>
                                        </p:attrNameLst>
                                      </p:cBhvr>
                                      <p:tavLst>
                                        <p:tav tm="0">
                                          <p:val>
                                            <p:fltVal val="0"/>
                                          </p:val>
                                        </p:tav>
                                        <p:tav tm="100000">
                                          <p:val>
                                            <p:strVal val="#ppt_h"/>
                                          </p:val>
                                        </p:tav>
                                      </p:tavLst>
                                    </p:anim>
                                    <p:animEffect transition="in" filter="fade">
                                      <p:cBhvr>
                                        <p:cTn id="110" dur="500"/>
                                        <p:tgtEl>
                                          <p:spTgt spid="25"/>
                                        </p:tgtEl>
                                      </p:cBhvr>
                                    </p:animEffect>
                                  </p:childTnLst>
                                </p:cTn>
                              </p:par>
                              <p:par>
                                <p:cTn id="111" presetID="53" presetClass="entr" presetSubtype="16" fill="hold" grpId="0" nodeType="withEffect">
                                  <p:stCondLst>
                                    <p:cond delay="0"/>
                                  </p:stCondLst>
                                  <p:childTnLst>
                                    <p:set>
                                      <p:cBhvr>
                                        <p:cTn id="112" dur="1" fill="hold">
                                          <p:stCondLst>
                                            <p:cond delay="0"/>
                                          </p:stCondLst>
                                        </p:cTn>
                                        <p:tgtEl>
                                          <p:spTgt spid="16"/>
                                        </p:tgtEl>
                                        <p:attrNameLst>
                                          <p:attrName>style.visibility</p:attrName>
                                        </p:attrNameLst>
                                      </p:cBhvr>
                                      <p:to>
                                        <p:strVal val="visible"/>
                                      </p:to>
                                    </p:set>
                                    <p:anim calcmode="lin" valueType="num">
                                      <p:cBhvr>
                                        <p:cTn id="113" dur="500" fill="hold"/>
                                        <p:tgtEl>
                                          <p:spTgt spid="16"/>
                                        </p:tgtEl>
                                        <p:attrNameLst>
                                          <p:attrName>ppt_w</p:attrName>
                                        </p:attrNameLst>
                                      </p:cBhvr>
                                      <p:tavLst>
                                        <p:tav tm="0">
                                          <p:val>
                                            <p:fltVal val="0"/>
                                          </p:val>
                                        </p:tav>
                                        <p:tav tm="100000">
                                          <p:val>
                                            <p:strVal val="#ppt_w"/>
                                          </p:val>
                                        </p:tav>
                                      </p:tavLst>
                                    </p:anim>
                                    <p:anim calcmode="lin" valueType="num">
                                      <p:cBhvr>
                                        <p:cTn id="114" dur="500" fill="hold"/>
                                        <p:tgtEl>
                                          <p:spTgt spid="16"/>
                                        </p:tgtEl>
                                        <p:attrNameLst>
                                          <p:attrName>ppt_h</p:attrName>
                                        </p:attrNameLst>
                                      </p:cBhvr>
                                      <p:tavLst>
                                        <p:tav tm="0">
                                          <p:val>
                                            <p:fltVal val="0"/>
                                          </p:val>
                                        </p:tav>
                                        <p:tav tm="100000">
                                          <p:val>
                                            <p:strVal val="#ppt_h"/>
                                          </p:val>
                                        </p:tav>
                                      </p:tavLst>
                                    </p:anim>
                                    <p:animEffect transition="in" filter="fade">
                                      <p:cBhvr>
                                        <p:cTn id="115" dur="500"/>
                                        <p:tgtEl>
                                          <p:spTgt spid="16"/>
                                        </p:tgtEl>
                                      </p:cBhvr>
                                    </p:animEffect>
                                  </p:childTnLst>
                                </p:cTn>
                              </p:par>
                              <p:par>
                                <p:cTn id="116" presetID="53" presetClass="entr" presetSubtype="16" fill="hold" grpId="0" nodeType="withEffect">
                                  <p:stCondLst>
                                    <p:cond delay="0"/>
                                  </p:stCondLst>
                                  <p:iterate type="lt">
                                    <p:tmPct val="5000"/>
                                  </p:iterate>
                                  <p:childTnLst>
                                    <p:set>
                                      <p:cBhvr>
                                        <p:cTn id="117" dur="1" fill="hold">
                                          <p:stCondLst>
                                            <p:cond delay="0"/>
                                          </p:stCondLst>
                                        </p:cTn>
                                        <p:tgtEl>
                                          <p:spTgt spid="32"/>
                                        </p:tgtEl>
                                        <p:attrNameLst>
                                          <p:attrName>style.visibility</p:attrName>
                                        </p:attrNameLst>
                                      </p:cBhvr>
                                      <p:to>
                                        <p:strVal val="visible"/>
                                      </p:to>
                                    </p:set>
                                    <p:anim calcmode="lin" valueType="num">
                                      <p:cBhvr>
                                        <p:cTn id="118" dur="500" fill="hold"/>
                                        <p:tgtEl>
                                          <p:spTgt spid="32"/>
                                        </p:tgtEl>
                                        <p:attrNameLst>
                                          <p:attrName>ppt_w</p:attrName>
                                        </p:attrNameLst>
                                      </p:cBhvr>
                                      <p:tavLst>
                                        <p:tav tm="0">
                                          <p:val>
                                            <p:fltVal val="0"/>
                                          </p:val>
                                        </p:tav>
                                        <p:tav tm="100000">
                                          <p:val>
                                            <p:strVal val="#ppt_w"/>
                                          </p:val>
                                        </p:tav>
                                      </p:tavLst>
                                    </p:anim>
                                    <p:anim calcmode="lin" valueType="num">
                                      <p:cBhvr>
                                        <p:cTn id="119" dur="500" fill="hold"/>
                                        <p:tgtEl>
                                          <p:spTgt spid="32"/>
                                        </p:tgtEl>
                                        <p:attrNameLst>
                                          <p:attrName>ppt_h</p:attrName>
                                        </p:attrNameLst>
                                      </p:cBhvr>
                                      <p:tavLst>
                                        <p:tav tm="0">
                                          <p:val>
                                            <p:fltVal val="0"/>
                                          </p:val>
                                        </p:tav>
                                        <p:tav tm="100000">
                                          <p:val>
                                            <p:strVal val="#ppt_h"/>
                                          </p:val>
                                        </p:tav>
                                      </p:tavLst>
                                    </p:anim>
                                    <p:animEffect transition="in" filter="fade">
                                      <p:cBhvr>
                                        <p:cTn id="120" dur="500"/>
                                        <p:tgtEl>
                                          <p:spTgt spid="32"/>
                                        </p:tgtEl>
                                      </p:cBhvr>
                                    </p:animEffect>
                                  </p:childTnLst>
                                </p:cTn>
                              </p:par>
                            </p:childTnLst>
                          </p:cTn>
                        </p:par>
                        <p:par>
                          <p:cTn id="121" fill="hold">
                            <p:stCondLst>
                              <p:cond delay="5050"/>
                            </p:stCondLst>
                            <p:childTnLst>
                              <p:par>
                                <p:cTn id="122" presetID="10" presetClass="entr" presetSubtype="0" fill="hold" grpId="0" nodeType="afterEffect">
                                  <p:stCondLst>
                                    <p:cond delay="250"/>
                                  </p:stCondLst>
                                  <p:childTnLst>
                                    <p:set>
                                      <p:cBhvr>
                                        <p:cTn id="123" dur="1" fill="hold">
                                          <p:stCondLst>
                                            <p:cond delay="0"/>
                                          </p:stCondLst>
                                        </p:cTn>
                                        <p:tgtEl>
                                          <p:spTgt spid="33"/>
                                        </p:tgtEl>
                                        <p:attrNameLst>
                                          <p:attrName>style.visibility</p:attrName>
                                        </p:attrNameLst>
                                      </p:cBhvr>
                                      <p:to>
                                        <p:strVal val="visible"/>
                                      </p:to>
                                    </p:set>
                                    <p:animEffect transition="in" filter="fade">
                                      <p:cBhvr>
                                        <p:cTn id="124"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13" grpId="0" animBg="1"/>
      <p:bldP spid="14" grpId="0" animBg="1"/>
      <p:bldP spid="15" grpId="0" animBg="1"/>
      <p:bldP spid="16" grpId="0" animBg="1"/>
      <p:bldP spid="18" grpId="0" animBg="1"/>
      <p:bldP spid="19" grpId="0"/>
      <p:bldP spid="20" grpId="0"/>
      <p:bldP spid="21" grpId="0"/>
      <p:bldP spid="22" grpId="0"/>
      <p:bldP spid="23" grpId="0"/>
      <p:bldP spid="24" grpId="0"/>
      <p:bldP spid="25" grpId="0"/>
      <p:bldP spid="26" grpId="0"/>
      <p:bldP spid="27" grpId="0"/>
      <p:bldP spid="28" grpId="0"/>
      <p:bldP spid="29" grpId="0"/>
      <p:bldP spid="30" grpId="0"/>
      <p:bldP spid="31" grpId="0"/>
      <p:bldP spid="32" grpId="0"/>
      <p:bldP spid="33" grpId="0"/>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タイトル 7"/>
          <p:cNvSpPr>
            <a:spLocks noGrp="1"/>
          </p:cNvSpPr>
          <p:nvPr>
            <p:ph type="title"/>
          </p:nvPr>
        </p:nvSpPr>
        <p:spPr/>
        <p:txBody>
          <a:bodyPr/>
          <a:lstStyle/>
          <a:p>
            <a:r>
              <a:rPr kumimoji="1" lang="en-US" altLang="ja-JP" dirty="0" smtClean="0"/>
              <a:t>EXCEL GRAPH 1</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F95F845C-B07D-424A-A6EA-96D8F4A7E4C5}" type="slidenum">
              <a:rPr lang="ja-JP" altLang="en-US" smtClean="0"/>
              <a:pPr/>
              <a:t>54</a:t>
            </a:fld>
            <a:endParaRPr lang="ja-JP" altLang="en-US"/>
          </a:p>
        </p:txBody>
      </p:sp>
      <p:sp>
        <p:nvSpPr>
          <p:cNvPr id="9" name="テキスト プレースホルダー 8"/>
          <p:cNvSpPr>
            <a:spLocks noGrp="1"/>
          </p:cNvSpPr>
          <p:nvPr>
            <p:ph type="body" sz="quarter" idx="12"/>
          </p:nvPr>
        </p:nvSpPr>
        <p:spPr/>
        <p:txBody>
          <a:bodyPr/>
          <a:lstStyle/>
          <a:p>
            <a:r>
              <a:rPr lang="en-US" altLang="ja-JP" dirty="0"/>
              <a:t>This Layout Is Not Defined by Slide </a:t>
            </a:r>
            <a:r>
              <a:rPr lang="en-US" altLang="ja-JP" dirty="0" smtClean="0"/>
              <a:t>Master</a:t>
            </a:r>
            <a:endParaRPr lang="ja-JP" altLang="en-US" dirty="0"/>
          </a:p>
        </p:txBody>
      </p:sp>
      <p:graphicFrame>
        <p:nvGraphicFramePr>
          <p:cNvPr id="11" name="グラフ 10"/>
          <p:cNvGraphicFramePr/>
          <p:nvPr>
            <p:extLst>
              <p:ext uri="{D42A27DB-BD31-4B8C-83A1-F6EECF244321}">
                <p14:modId xmlns:p14="http://schemas.microsoft.com/office/powerpoint/2010/main" val="1804121143"/>
              </p:ext>
            </p:extLst>
          </p:nvPr>
        </p:nvGraphicFramePr>
        <p:xfrm>
          <a:off x="1219201" y="2895600"/>
          <a:ext cx="9448800" cy="6311547"/>
        </p:xfrm>
        <a:graphic>
          <a:graphicData uri="http://schemas.openxmlformats.org/drawingml/2006/chart">
            <c:chart xmlns:c="http://schemas.openxmlformats.org/drawingml/2006/chart" xmlns:r="http://schemas.openxmlformats.org/officeDocument/2006/relationships" r:id="rId4"/>
          </a:graphicData>
        </a:graphic>
      </p:graphicFrame>
      <p:sp>
        <p:nvSpPr>
          <p:cNvPr id="12" name="テキスト プレースホルダー 15"/>
          <p:cNvSpPr txBox="1">
            <a:spLocks/>
          </p:cNvSpPr>
          <p:nvPr/>
        </p:nvSpPr>
        <p:spPr>
          <a:xfrm>
            <a:off x="11153192" y="6951030"/>
            <a:ext cx="5928307" cy="1880043"/>
          </a:xfrm>
          <a:prstGeom prst="rect">
            <a:avLst/>
          </a:prstGeom>
        </p:spPr>
        <p:txBody>
          <a:bodyPr/>
          <a:lstStyle>
            <a:lvl1pPr marL="0" indent="0" algn="l" defTabSz="1632753" rtl="0" eaLnBrk="1" latinLnBrk="0" hangingPunct="1">
              <a:spcBef>
                <a:spcPct val="20000"/>
              </a:spcBef>
              <a:buFont typeface="Arial" panose="020B0604020202020204" pitchFamily="34" charset="0"/>
              <a:buNone/>
              <a:defRPr kumimoji="1" sz="2400" kern="1200">
                <a:solidFill>
                  <a:schemeClr val="bg1"/>
                </a:solidFill>
                <a:latin typeface="+mn-lt"/>
                <a:ea typeface="+mn-ea"/>
                <a:cs typeface="+mn-cs"/>
              </a:defRPr>
            </a:lvl1pPr>
            <a:lvl2pPr marL="1326612" indent="-510235" algn="l" defTabSz="1632753"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9pPr>
          </a:lstStyle>
          <a:p>
            <a:r>
              <a:rPr lang="en-US" altLang="ja-JP" dirty="0" smtClean="0">
                <a:solidFill>
                  <a:schemeClr val="accent2"/>
                </a:solidFill>
              </a:rPr>
              <a:t>Te nec deleniti definiebas. Nobis noster quaeque qui ne, id tollit doming vix. Ut quod vide sed. Ad primis labores eum. At pri augue possim.</a:t>
            </a:r>
            <a:endParaRPr lang="ja-JP" altLang="en-US" dirty="0">
              <a:solidFill>
                <a:schemeClr val="accent2"/>
              </a:solidFill>
            </a:endParaRPr>
          </a:p>
        </p:txBody>
      </p:sp>
      <p:sp>
        <p:nvSpPr>
          <p:cNvPr id="13" name="テキスト プレースホルダー 16"/>
          <p:cNvSpPr txBox="1">
            <a:spLocks/>
          </p:cNvSpPr>
          <p:nvPr/>
        </p:nvSpPr>
        <p:spPr>
          <a:xfrm>
            <a:off x="11153192" y="6190495"/>
            <a:ext cx="5928307" cy="870619"/>
          </a:xfrm>
          <a:prstGeom prst="rect">
            <a:avLst/>
          </a:prstGeom>
        </p:spPr>
        <p:txBody>
          <a:bodyPr anchor="b"/>
          <a:lstStyle>
            <a:lvl1pPr marL="0" indent="0" algn="l" defTabSz="1632753" rtl="0" eaLnBrk="1" latinLnBrk="0" hangingPunct="1">
              <a:spcBef>
                <a:spcPct val="20000"/>
              </a:spcBef>
              <a:buFont typeface="Arial" panose="020B0604020202020204" pitchFamily="34" charset="0"/>
              <a:buNone/>
              <a:defRPr kumimoji="1" sz="2400" kern="1200">
                <a:solidFill>
                  <a:schemeClr val="bg1"/>
                </a:solidFill>
                <a:latin typeface="+mn-lt"/>
                <a:ea typeface="+mn-ea"/>
                <a:cs typeface="+mn-cs"/>
              </a:defRPr>
            </a:lvl1pPr>
            <a:lvl2pPr marL="1326612" indent="-510235" algn="l" defTabSz="1632753"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9pPr>
          </a:lstStyle>
          <a:p>
            <a:r>
              <a:rPr lang="en-US" altLang="ja-JP" sz="4400" spc="300" dirty="0" smtClean="0">
                <a:solidFill>
                  <a:schemeClr val="accent2"/>
                </a:solidFill>
                <a:effectLst>
                  <a:innerShdw blurRad="63500" dist="50800">
                    <a:prstClr val="black">
                      <a:alpha val="50000"/>
                    </a:prstClr>
                  </a:innerShdw>
                </a:effectLst>
                <a:latin typeface="+mj-lt"/>
              </a:rPr>
              <a:t>CHANGING </a:t>
            </a:r>
            <a:r>
              <a:rPr lang="en-US" altLang="ja-JP" sz="4400" spc="300" dirty="0" err="1" smtClean="0">
                <a:solidFill>
                  <a:schemeClr val="accent2"/>
                </a:solidFill>
                <a:effectLst>
                  <a:innerShdw blurRad="63500" dist="50800">
                    <a:prstClr val="black">
                      <a:alpha val="50000"/>
                    </a:prstClr>
                  </a:innerShdw>
                </a:effectLst>
                <a:latin typeface="+mj-lt"/>
              </a:rPr>
              <a:t>REQUirements</a:t>
            </a:r>
            <a:endParaRPr lang="ja-JP" altLang="en-US" sz="4400" spc="300" dirty="0">
              <a:solidFill>
                <a:schemeClr val="accent2"/>
              </a:solidFill>
              <a:effectLst>
                <a:innerShdw blurRad="63500" dist="50800">
                  <a:prstClr val="black">
                    <a:alpha val="50000"/>
                  </a:prstClr>
                </a:innerShdw>
              </a:effectLst>
              <a:latin typeface="+mj-lt"/>
            </a:endParaRPr>
          </a:p>
        </p:txBody>
      </p:sp>
      <p:sp>
        <p:nvSpPr>
          <p:cNvPr id="14" name="テキスト プレースホルダー 15"/>
          <p:cNvSpPr txBox="1">
            <a:spLocks/>
          </p:cNvSpPr>
          <p:nvPr/>
        </p:nvSpPr>
        <p:spPr>
          <a:xfrm>
            <a:off x="11153192" y="4051423"/>
            <a:ext cx="5928307" cy="1880043"/>
          </a:xfrm>
          <a:prstGeom prst="rect">
            <a:avLst/>
          </a:prstGeom>
        </p:spPr>
        <p:txBody>
          <a:bodyPr/>
          <a:lstStyle>
            <a:lvl1pPr marL="0" indent="0" algn="l" defTabSz="1632753" rtl="0" eaLnBrk="1" latinLnBrk="0" hangingPunct="1">
              <a:spcBef>
                <a:spcPct val="20000"/>
              </a:spcBef>
              <a:buFont typeface="Arial" panose="020B0604020202020204" pitchFamily="34" charset="0"/>
              <a:buNone/>
              <a:defRPr kumimoji="1" sz="2400" kern="1200">
                <a:solidFill>
                  <a:schemeClr val="bg1"/>
                </a:solidFill>
                <a:latin typeface="+mn-lt"/>
                <a:ea typeface="+mn-ea"/>
                <a:cs typeface="+mn-cs"/>
              </a:defRPr>
            </a:lvl1pPr>
            <a:lvl2pPr marL="1326612" indent="-510235" algn="l" defTabSz="1632753"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9pPr>
          </a:lstStyle>
          <a:p>
            <a:r>
              <a:rPr lang="en-US" altLang="ja-JP" dirty="0" smtClean="0">
                <a:solidFill>
                  <a:schemeClr val="accent2"/>
                </a:solidFill>
              </a:rPr>
              <a:t>Te nec deleniti definiebas. Nobis noster quaeque qui ne, id tollit doming vix. Ut quod vide sed. Ad primis labores eum. At pri augue possim.</a:t>
            </a:r>
            <a:endParaRPr lang="ja-JP" altLang="en-US" dirty="0">
              <a:solidFill>
                <a:schemeClr val="accent2"/>
              </a:solidFill>
            </a:endParaRPr>
          </a:p>
        </p:txBody>
      </p:sp>
      <p:sp>
        <p:nvSpPr>
          <p:cNvPr id="15" name="テキスト プレースホルダー 16"/>
          <p:cNvSpPr txBox="1">
            <a:spLocks/>
          </p:cNvSpPr>
          <p:nvPr/>
        </p:nvSpPr>
        <p:spPr>
          <a:xfrm>
            <a:off x="11153192" y="3290888"/>
            <a:ext cx="5928307" cy="870619"/>
          </a:xfrm>
          <a:prstGeom prst="rect">
            <a:avLst/>
          </a:prstGeom>
        </p:spPr>
        <p:txBody>
          <a:bodyPr anchor="b"/>
          <a:lstStyle>
            <a:lvl1pPr marL="0" indent="0" algn="l" defTabSz="1632753" rtl="0" eaLnBrk="1" latinLnBrk="0" hangingPunct="1">
              <a:spcBef>
                <a:spcPct val="20000"/>
              </a:spcBef>
              <a:buFont typeface="Arial" panose="020B0604020202020204" pitchFamily="34" charset="0"/>
              <a:buNone/>
              <a:defRPr kumimoji="1" sz="2400" kern="1200">
                <a:solidFill>
                  <a:schemeClr val="bg1"/>
                </a:solidFill>
                <a:latin typeface="+mn-lt"/>
                <a:ea typeface="+mn-ea"/>
                <a:cs typeface="+mn-cs"/>
              </a:defRPr>
            </a:lvl1pPr>
            <a:lvl2pPr marL="1326612" indent="-510235" algn="l" defTabSz="1632753"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9pPr>
          </a:lstStyle>
          <a:p>
            <a:r>
              <a:rPr lang="en-US" altLang="ja-JP" sz="4400" spc="300" dirty="0" smtClean="0">
                <a:solidFill>
                  <a:schemeClr val="accent2"/>
                </a:solidFill>
                <a:effectLst>
                  <a:innerShdw blurRad="63500" dist="50800">
                    <a:prstClr val="black">
                      <a:alpha val="50000"/>
                    </a:prstClr>
                  </a:innerShdw>
                </a:effectLst>
                <a:latin typeface="+mj-lt"/>
              </a:rPr>
              <a:t>MOBLE MARKET</a:t>
            </a:r>
            <a:endParaRPr lang="ja-JP" altLang="en-US" sz="4400" spc="300" dirty="0">
              <a:solidFill>
                <a:schemeClr val="accent2"/>
              </a:solidFill>
              <a:effectLst>
                <a:innerShdw blurRad="63500" dist="50800">
                  <a:prstClr val="black">
                    <a:alpha val="50000"/>
                  </a:prstClr>
                </a:innerShdw>
              </a:effectLst>
              <a:latin typeface="+mj-lt"/>
            </a:endParaRPr>
          </a:p>
        </p:txBody>
      </p:sp>
    </p:spTree>
    <p:custDataLst>
      <p:tags r:id="rId1"/>
    </p:custDataLst>
    <p:extLst>
      <p:ext uri="{BB962C8B-B14F-4D97-AF65-F5344CB8AC3E}">
        <p14:creationId xmlns:p14="http://schemas.microsoft.com/office/powerpoint/2010/main" val="1802046409"/>
      </p:ext>
    </p:extLst>
  </p:cSld>
  <p:clrMapOvr>
    <a:masterClrMapping/>
  </p:clrMapOvr>
  <mc:AlternateContent xmlns:mc="http://schemas.openxmlformats.org/markup-compatibility/2006" xmlns:p14="http://schemas.microsoft.com/office/powerpoint/2010/main">
    <mc:Choice Requires="p14">
      <p:transition spd="slow" p14:dur="800" advTm="9489">
        <p14:flythrough/>
      </p:transition>
    </mc:Choice>
    <mc:Fallback xmlns="">
      <p:transition spd="slow" advTm="9489">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1">
                                            <p:graphicEl>
                                              <a:chart seriesIdx="-3" categoryIdx="-3" bldStep="gridLegend"/>
                                            </p:graphicEl>
                                          </p:spTgt>
                                        </p:tgtEl>
                                        <p:attrNameLst>
                                          <p:attrName>style.visibility</p:attrName>
                                        </p:attrNameLst>
                                      </p:cBhvr>
                                      <p:to>
                                        <p:strVal val="visible"/>
                                      </p:to>
                                    </p:set>
                                    <p:animEffect transition="in" filter="wipe(left)">
                                      <p:cBhvr>
                                        <p:cTn id="7" dur="750"/>
                                        <p:tgtEl>
                                          <p:spTgt spid="11">
                                            <p:graphicEl>
                                              <a:chart seriesIdx="-3" categoryIdx="-3" bldStep="gridLegend"/>
                                            </p:graphicEl>
                                          </p:spTgt>
                                        </p:tgtEl>
                                      </p:cBhvr>
                                    </p:animEffect>
                                  </p:childTnLst>
                                </p:cTn>
                              </p:par>
                            </p:childTnLst>
                          </p:cTn>
                        </p:par>
                        <p:par>
                          <p:cTn id="8" fill="hold">
                            <p:stCondLst>
                              <p:cond delay="750"/>
                            </p:stCondLst>
                            <p:childTnLst>
                              <p:par>
                                <p:cTn id="9" presetID="22" presetClass="entr" presetSubtype="8" fill="hold" grpId="0" nodeType="afterEffect">
                                  <p:stCondLst>
                                    <p:cond delay="0"/>
                                  </p:stCondLst>
                                  <p:childTnLst>
                                    <p:set>
                                      <p:cBhvr>
                                        <p:cTn id="10" dur="1" fill="hold">
                                          <p:stCondLst>
                                            <p:cond delay="0"/>
                                          </p:stCondLst>
                                        </p:cTn>
                                        <p:tgtEl>
                                          <p:spTgt spid="11">
                                            <p:graphicEl>
                                              <a:chart seriesIdx="0" categoryIdx="-4" bldStep="series"/>
                                            </p:graphicEl>
                                          </p:spTgt>
                                        </p:tgtEl>
                                        <p:attrNameLst>
                                          <p:attrName>style.visibility</p:attrName>
                                        </p:attrNameLst>
                                      </p:cBhvr>
                                      <p:to>
                                        <p:strVal val="visible"/>
                                      </p:to>
                                    </p:set>
                                    <p:animEffect transition="in" filter="wipe(left)">
                                      <p:cBhvr>
                                        <p:cTn id="11" dur="750"/>
                                        <p:tgtEl>
                                          <p:spTgt spid="11">
                                            <p:graphicEl>
                                              <a:chart seriesIdx="0" categoryIdx="-4" bldStep="series"/>
                                            </p:graphicEl>
                                          </p:spTgt>
                                        </p:tgtEl>
                                      </p:cBhvr>
                                    </p:animEffect>
                                  </p:childTnLst>
                                </p:cTn>
                              </p:par>
                            </p:childTnLst>
                          </p:cTn>
                        </p:par>
                        <p:par>
                          <p:cTn id="12" fill="hold">
                            <p:stCondLst>
                              <p:cond delay="1500"/>
                            </p:stCondLst>
                            <p:childTnLst>
                              <p:par>
                                <p:cTn id="13" presetID="22" presetClass="entr" presetSubtype="8" fill="hold" grpId="0" nodeType="afterEffect">
                                  <p:stCondLst>
                                    <p:cond delay="0"/>
                                  </p:stCondLst>
                                  <p:childTnLst>
                                    <p:set>
                                      <p:cBhvr>
                                        <p:cTn id="14" dur="1" fill="hold">
                                          <p:stCondLst>
                                            <p:cond delay="0"/>
                                          </p:stCondLst>
                                        </p:cTn>
                                        <p:tgtEl>
                                          <p:spTgt spid="11">
                                            <p:graphicEl>
                                              <a:chart seriesIdx="1" categoryIdx="-4" bldStep="series"/>
                                            </p:graphicEl>
                                          </p:spTgt>
                                        </p:tgtEl>
                                        <p:attrNameLst>
                                          <p:attrName>style.visibility</p:attrName>
                                        </p:attrNameLst>
                                      </p:cBhvr>
                                      <p:to>
                                        <p:strVal val="visible"/>
                                      </p:to>
                                    </p:set>
                                    <p:animEffect transition="in" filter="wipe(left)">
                                      <p:cBhvr>
                                        <p:cTn id="15" dur="750"/>
                                        <p:tgtEl>
                                          <p:spTgt spid="11">
                                            <p:graphicEl>
                                              <a:chart seriesIdx="1" categoryIdx="-4" bldStep="series"/>
                                            </p:graphicEl>
                                          </p:spTgt>
                                        </p:tgtEl>
                                      </p:cBhvr>
                                    </p:animEffect>
                                  </p:childTnLst>
                                </p:cTn>
                              </p:par>
                            </p:childTnLst>
                          </p:cTn>
                        </p:par>
                        <p:par>
                          <p:cTn id="16" fill="hold">
                            <p:stCondLst>
                              <p:cond delay="2250"/>
                            </p:stCondLst>
                            <p:childTnLst>
                              <p:par>
                                <p:cTn id="17" presetID="22" presetClass="entr" presetSubtype="8" fill="hold" grpId="0" nodeType="afterEffect">
                                  <p:stCondLst>
                                    <p:cond delay="0"/>
                                  </p:stCondLst>
                                  <p:childTnLst>
                                    <p:set>
                                      <p:cBhvr>
                                        <p:cTn id="18" dur="1" fill="hold">
                                          <p:stCondLst>
                                            <p:cond delay="0"/>
                                          </p:stCondLst>
                                        </p:cTn>
                                        <p:tgtEl>
                                          <p:spTgt spid="11">
                                            <p:graphicEl>
                                              <a:chart seriesIdx="2" categoryIdx="-4" bldStep="series"/>
                                            </p:graphicEl>
                                          </p:spTgt>
                                        </p:tgtEl>
                                        <p:attrNameLst>
                                          <p:attrName>style.visibility</p:attrName>
                                        </p:attrNameLst>
                                      </p:cBhvr>
                                      <p:to>
                                        <p:strVal val="visible"/>
                                      </p:to>
                                    </p:set>
                                    <p:animEffect transition="in" filter="wipe(left)">
                                      <p:cBhvr>
                                        <p:cTn id="19" dur="750"/>
                                        <p:tgtEl>
                                          <p:spTgt spid="11">
                                            <p:graphicEl>
                                              <a:chart seriesIdx="2" categoryIdx="-4" bldStep="series"/>
                                            </p:graphicEl>
                                          </p:spTgt>
                                        </p:tgtEl>
                                      </p:cBhvr>
                                    </p:animEffect>
                                  </p:childTnLst>
                                </p:cTn>
                              </p:par>
                            </p:childTnLst>
                          </p:cTn>
                        </p:par>
                        <p:par>
                          <p:cTn id="20" fill="hold">
                            <p:stCondLst>
                              <p:cond delay="3000"/>
                            </p:stCondLst>
                            <p:childTnLst>
                              <p:par>
                                <p:cTn id="21" presetID="14" presetClass="entr" presetSubtype="10" fill="hold" grpId="0" nodeType="afterEffect">
                                  <p:stCondLst>
                                    <p:cond delay="250"/>
                                  </p:stCondLst>
                                  <p:iterate type="lt">
                                    <p:tmPct val="5000"/>
                                  </p:iterate>
                                  <p:childTnLst>
                                    <p:set>
                                      <p:cBhvr>
                                        <p:cTn id="22" dur="1" fill="hold">
                                          <p:stCondLst>
                                            <p:cond delay="0"/>
                                          </p:stCondLst>
                                        </p:cTn>
                                        <p:tgtEl>
                                          <p:spTgt spid="15"/>
                                        </p:tgtEl>
                                        <p:attrNameLst>
                                          <p:attrName>style.visibility</p:attrName>
                                        </p:attrNameLst>
                                      </p:cBhvr>
                                      <p:to>
                                        <p:strVal val="visible"/>
                                      </p:to>
                                    </p:set>
                                    <p:animEffect transition="in" filter="randombar(horizontal)">
                                      <p:cBhvr>
                                        <p:cTn id="23" dur="500"/>
                                        <p:tgtEl>
                                          <p:spTgt spid="15"/>
                                        </p:tgtEl>
                                      </p:cBhvr>
                                    </p:animEffect>
                                  </p:childTnLst>
                                </p:cTn>
                              </p:par>
                              <p:par>
                                <p:cTn id="24" presetID="10" presetClass="entr" presetSubtype="0" fill="hold" grpId="0" nodeType="withEffect">
                                  <p:stCondLst>
                                    <p:cond delay="500"/>
                                  </p:stCondLst>
                                  <p:childTnLst>
                                    <p:set>
                                      <p:cBhvr>
                                        <p:cTn id="25" dur="1" fill="hold">
                                          <p:stCondLst>
                                            <p:cond delay="0"/>
                                          </p:stCondLst>
                                        </p:cTn>
                                        <p:tgtEl>
                                          <p:spTgt spid="14"/>
                                        </p:tgtEl>
                                        <p:attrNameLst>
                                          <p:attrName>style.visibility</p:attrName>
                                        </p:attrNameLst>
                                      </p:cBhvr>
                                      <p:to>
                                        <p:strVal val="visible"/>
                                      </p:to>
                                    </p:set>
                                    <p:animEffect transition="in" filter="fade">
                                      <p:cBhvr>
                                        <p:cTn id="26" dur="500"/>
                                        <p:tgtEl>
                                          <p:spTgt spid="14"/>
                                        </p:tgtEl>
                                      </p:cBhvr>
                                    </p:animEffect>
                                  </p:childTnLst>
                                </p:cTn>
                              </p:par>
                            </p:childTnLst>
                          </p:cTn>
                        </p:par>
                        <p:par>
                          <p:cTn id="27" fill="hold">
                            <p:stCondLst>
                              <p:cond delay="4000"/>
                            </p:stCondLst>
                            <p:childTnLst>
                              <p:par>
                                <p:cTn id="28" presetID="14" presetClass="entr" presetSubtype="10" fill="hold" grpId="0" nodeType="afterEffect">
                                  <p:stCondLst>
                                    <p:cond delay="250"/>
                                  </p:stCondLst>
                                  <p:iterate type="lt">
                                    <p:tmPct val="5000"/>
                                  </p:iterate>
                                  <p:childTnLst>
                                    <p:set>
                                      <p:cBhvr>
                                        <p:cTn id="29" dur="1" fill="hold">
                                          <p:stCondLst>
                                            <p:cond delay="0"/>
                                          </p:stCondLst>
                                        </p:cTn>
                                        <p:tgtEl>
                                          <p:spTgt spid="13"/>
                                        </p:tgtEl>
                                        <p:attrNameLst>
                                          <p:attrName>style.visibility</p:attrName>
                                        </p:attrNameLst>
                                      </p:cBhvr>
                                      <p:to>
                                        <p:strVal val="visible"/>
                                      </p:to>
                                    </p:set>
                                    <p:animEffect transition="in" filter="randombar(horizontal)">
                                      <p:cBhvr>
                                        <p:cTn id="30" dur="500"/>
                                        <p:tgtEl>
                                          <p:spTgt spid="13"/>
                                        </p:tgtEl>
                                      </p:cBhvr>
                                    </p:animEffect>
                                  </p:childTnLst>
                                </p:cTn>
                              </p:par>
                              <p:par>
                                <p:cTn id="31" presetID="10" presetClass="entr" presetSubtype="0" fill="hold" grpId="0" nodeType="withEffect">
                                  <p:stCondLst>
                                    <p:cond delay="500"/>
                                  </p:stCondLst>
                                  <p:childTnLst>
                                    <p:set>
                                      <p:cBhvr>
                                        <p:cTn id="32" dur="1" fill="hold">
                                          <p:stCondLst>
                                            <p:cond delay="0"/>
                                          </p:stCondLst>
                                        </p:cTn>
                                        <p:tgtEl>
                                          <p:spTgt spid="12"/>
                                        </p:tgtEl>
                                        <p:attrNameLst>
                                          <p:attrName>style.visibility</p:attrName>
                                        </p:attrNameLst>
                                      </p:cBhvr>
                                      <p:to>
                                        <p:strVal val="visible"/>
                                      </p:to>
                                    </p:set>
                                    <p:animEffect transition="in" filter="fade">
                                      <p:cBhvr>
                                        <p:cTn id="33"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1" grpId="0" uiExpand="1">
        <p:bldSub>
          <a:bldChart bld="series"/>
        </p:bldSub>
      </p:bldGraphic>
      <p:bldP spid="12" grpId="0"/>
      <p:bldP spid="13" grpId="0"/>
      <p:bldP spid="14" grpId="0"/>
      <p:bldP spid="15" grpId="0"/>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altLang="ja-JP" dirty="0"/>
              <a:t>EXCEL GRAPH </a:t>
            </a:r>
            <a:r>
              <a:rPr lang="en-US" altLang="ja-JP" dirty="0" smtClean="0"/>
              <a:t>2</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F95F845C-B07D-424A-A6EA-96D8F4A7E4C5}" type="slidenum">
              <a:rPr lang="ja-JP" altLang="en-US" smtClean="0"/>
              <a:pPr/>
              <a:t>55</a:t>
            </a:fld>
            <a:endParaRPr lang="ja-JP" altLang="en-US"/>
          </a:p>
        </p:txBody>
      </p:sp>
      <p:sp>
        <p:nvSpPr>
          <p:cNvPr id="5" name="テキスト プレースホルダー 4"/>
          <p:cNvSpPr>
            <a:spLocks noGrp="1"/>
          </p:cNvSpPr>
          <p:nvPr>
            <p:ph type="body" sz="quarter" idx="12"/>
          </p:nvPr>
        </p:nvSpPr>
        <p:spPr/>
        <p:txBody>
          <a:bodyPr/>
          <a:lstStyle/>
          <a:p>
            <a:r>
              <a:rPr lang="en-US" altLang="ja-JP" dirty="0"/>
              <a:t>This Layout Is Not Defined by Slide </a:t>
            </a:r>
            <a:r>
              <a:rPr lang="en-US" altLang="ja-JP" dirty="0" smtClean="0"/>
              <a:t>Master</a:t>
            </a:r>
            <a:endParaRPr lang="ja-JP" altLang="en-US" dirty="0"/>
          </a:p>
        </p:txBody>
      </p:sp>
      <p:graphicFrame>
        <p:nvGraphicFramePr>
          <p:cNvPr id="8" name="グラフ 7"/>
          <p:cNvGraphicFramePr/>
          <p:nvPr>
            <p:extLst>
              <p:ext uri="{D42A27DB-BD31-4B8C-83A1-F6EECF244321}">
                <p14:modId xmlns:p14="http://schemas.microsoft.com/office/powerpoint/2010/main" val="2806626972"/>
              </p:ext>
            </p:extLst>
          </p:nvPr>
        </p:nvGraphicFramePr>
        <p:xfrm>
          <a:off x="1219201" y="2895600"/>
          <a:ext cx="15806056" cy="5031121"/>
        </p:xfrm>
        <a:graphic>
          <a:graphicData uri="http://schemas.openxmlformats.org/drawingml/2006/chart">
            <c:chart xmlns:c="http://schemas.openxmlformats.org/drawingml/2006/chart" xmlns:r="http://schemas.openxmlformats.org/officeDocument/2006/relationships" r:id="rId3"/>
          </a:graphicData>
        </a:graphic>
      </p:graphicFrame>
      <p:sp>
        <p:nvSpPr>
          <p:cNvPr id="9" name="テキスト プレースホルダー 18"/>
          <p:cNvSpPr txBox="1">
            <a:spLocks/>
          </p:cNvSpPr>
          <p:nvPr/>
        </p:nvSpPr>
        <p:spPr>
          <a:xfrm>
            <a:off x="921553" y="7926722"/>
            <a:ext cx="16443307" cy="1478881"/>
          </a:xfrm>
          <a:prstGeom prst="rect">
            <a:avLst/>
          </a:prstGeom>
        </p:spPr>
        <p:txBody>
          <a:bodyPr anchor="ctr"/>
          <a:lstStyle>
            <a:lvl1pPr marL="0" indent="0" algn="l" defTabSz="1632753" rtl="0" eaLnBrk="1" latinLnBrk="0" hangingPunct="1">
              <a:spcBef>
                <a:spcPct val="20000"/>
              </a:spcBef>
              <a:buFont typeface="Arial" panose="020B0604020202020204" pitchFamily="34" charset="0"/>
              <a:buNone/>
              <a:defRPr kumimoji="1" sz="2400" kern="1200">
                <a:solidFill>
                  <a:schemeClr val="bg1"/>
                </a:solidFill>
                <a:latin typeface="+mn-lt"/>
                <a:ea typeface="+mn-ea"/>
                <a:cs typeface="+mn-cs"/>
              </a:defRPr>
            </a:lvl1pPr>
            <a:lvl2pPr marL="1326612" indent="-510235" algn="l" defTabSz="1632753"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9pPr>
          </a:lstStyle>
          <a:p>
            <a:pPr algn="ctr">
              <a:spcBef>
                <a:spcPts val="0"/>
              </a:spcBef>
            </a:pPr>
            <a:r>
              <a:rPr lang="en-US" altLang="ja-JP" sz="2800" dirty="0" smtClean="0">
                <a:solidFill>
                  <a:schemeClr val="accent2"/>
                </a:solidFill>
              </a:rPr>
              <a:t>Per ea reque mentitum. In delenit vivendum his. Sit dicit recusabo contentiones te. </a:t>
            </a:r>
            <a:br>
              <a:rPr lang="en-US" altLang="ja-JP" sz="2800" dirty="0" smtClean="0">
                <a:solidFill>
                  <a:schemeClr val="accent2"/>
                </a:solidFill>
              </a:rPr>
            </a:br>
            <a:r>
              <a:rPr lang="en-US" altLang="ja-JP" sz="2800" dirty="0" smtClean="0">
                <a:solidFill>
                  <a:schemeClr val="accent2"/>
                </a:solidFill>
              </a:rPr>
              <a:t>Etiam civibus propriae nam cu, pri iudico alienum ne, meis persius ne est. </a:t>
            </a:r>
            <a:endParaRPr lang="ja-JP" altLang="en-US" sz="2800" dirty="0">
              <a:solidFill>
                <a:schemeClr val="accent2"/>
              </a:solidFill>
            </a:endParaRPr>
          </a:p>
        </p:txBody>
      </p:sp>
    </p:spTree>
    <p:extLst>
      <p:ext uri="{BB962C8B-B14F-4D97-AF65-F5344CB8AC3E}">
        <p14:creationId xmlns:p14="http://schemas.microsoft.com/office/powerpoint/2010/main" val="73999504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7831">
        <p15:prstTrans prst="peelOff"/>
      </p:transition>
    </mc:Choice>
    <mc:Fallback xmlns="">
      <p:transition spd="slow" advTm="7831">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8">
                                            <p:graphicEl>
                                              <a:chart seriesIdx="-3" categoryIdx="-3" bldStep="gridLegend"/>
                                            </p:graphicEl>
                                          </p:spTgt>
                                        </p:tgtEl>
                                        <p:attrNameLst>
                                          <p:attrName>style.visibility</p:attrName>
                                        </p:attrNameLst>
                                      </p:cBhvr>
                                      <p:to>
                                        <p:strVal val="visible"/>
                                      </p:to>
                                    </p:set>
                                    <p:animEffect transition="in" filter="wipe(left)">
                                      <p:cBhvr>
                                        <p:cTn id="7" dur="750"/>
                                        <p:tgtEl>
                                          <p:spTgt spid="8">
                                            <p:graphicEl>
                                              <a:chart seriesIdx="-3" categoryIdx="-3" bldStep="gridLegend"/>
                                            </p:graphicEl>
                                          </p:spTgt>
                                        </p:tgtEl>
                                      </p:cBhvr>
                                    </p:animEffect>
                                  </p:childTnLst>
                                </p:cTn>
                              </p:par>
                            </p:childTnLst>
                          </p:cTn>
                        </p:par>
                        <p:par>
                          <p:cTn id="8" fill="hold">
                            <p:stCondLst>
                              <p:cond delay="750"/>
                            </p:stCondLst>
                            <p:childTnLst>
                              <p:par>
                                <p:cTn id="9" presetID="22" presetClass="entr" presetSubtype="8" fill="hold" grpId="0" nodeType="afterEffect">
                                  <p:stCondLst>
                                    <p:cond delay="0"/>
                                  </p:stCondLst>
                                  <p:childTnLst>
                                    <p:set>
                                      <p:cBhvr>
                                        <p:cTn id="10" dur="1" fill="hold">
                                          <p:stCondLst>
                                            <p:cond delay="0"/>
                                          </p:stCondLst>
                                        </p:cTn>
                                        <p:tgtEl>
                                          <p:spTgt spid="8">
                                            <p:graphicEl>
                                              <a:chart seriesIdx="0" categoryIdx="-4" bldStep="series"/>
                                            </p:graphicEl>
                                          </p:spTgt>
                                        </p:tgtEl>
                                        <p:attrNameLst>
                                          <p:attrName>style.visibility</p:attrName>
                                        </p:attrNameLst>
                                      </p:cBhvr>
                                      <p:to>
                                        <p:strVal val="visible"/>
                                      </p:to>
                                    </p:set>
                                    <p:animEffect transition="in" filter="wipe(left)">
                                      <p:cBhvr>
                                        <p:cTn id="11" dur="750"/>
                                        <p:tgtEl>
                                          <p:spTgt spid="8">
                                            <p:graphicEl>
                                              <a:chart seriesIdx="0" categoryIdx="-4" bldStep="series"/>
                                            </p:graphicEl>
                                          </p:spTgt>
                                        </p:tgtEl>
                                      </p:cBhvr>
                                    </p:animEffect>
                                  </p:childTnLst>
                                </p:cTn>
                              </p:par>
                            </p:childTnLst>
                          </p:cTn>
                        </p:par>
                        <p:par>
                          <p:cTn id="12" fill="hold">
                            <p:stCondLst>
                              <p:cond delay="1500"/>
                            </p:stCondLst>
                            <p:childTnLst>
                              <p:par>
                                <p:cTn id="13" presetID="22" presetClass="entr" presetSubtype="8" fill="hold" grpId="0" nodeType="afterEffect">
                                  <p:stCondLst>
                                    <p:cond delay="0"/>
                                  </p:stCondLst>
                                  <p:childTnLst>
                                    <p:set>
                                      <p:cBhvr>
                                        <p:cTn id="14" dur="1" fill="hold">
                                          <p:stCondLst>
                                            <p:cond delay="0"/>
                                          </p:stCondLst>
                                        </p:cTn>
                                        <p:tgtEl>
                                          <p:spTgt spid="8">
                                            <p:graphicEl>
                                              <a:chart seriesIdx="1" categoryIdx="-4" bldStep="series"/>
                                            </p:graphicEl>
                                          </p:spTgt>
                                        </p:tgtEl>
                                        <p:attrNameLst>
                                          <p:attrName>style.visibility</p:attrName>
                                        </p:attrNameLst>
                                      </p:cBhvr>
                                      <p:to>
                                        <p:strVal val="visible"/>
                                      </p:to>
                                    </p:set>
                                    <p:animEffect transition="in" filter="wipe(left)">
                                      <p:cBhvr>
                                        <p:cTn id="15" dur="750"/>
                                        <p:tgtEl>
                                          <p:spTgt spid="8">
                                            <p:graphicEl>
                                              <a:chart seriesIdx="1" categoryIdx="-4" bldStep="series"/>
                                            </p:graphicEl>
                                          </p:spTgt>
                                        </p:tgtEl>
                                      </p:cBhvr>
                                    </p:animEffect>
                                  </p:childTnLst>
                                </p:cTn>
                              </p:par>
                            </p:childTnLst>
                          </p:cTn>
                        </p:par>
                        <p:par>
                          <p:cTn id="16" fill="hold">
                            <p:stCondLst>
                              <p:cond delay="2250"/>
                            </p:stCondLst>
                            <p:childTnLst>
                              <p:par>
                                <p:cTn id="17" presetID="22" presetClass="entr" presetSubtype="8" fill="hold" grpId="0" nodeType="afterEffect">
                                  <p:stCondLst>
                                    <p:cond delay="0"/>
                                  </p:stCondLst>
                                  <p:childTnLst>
                                    <p:set>
                                      <p:cBhvr>
                                        <p:cTn id="18" dur="1" fill="hold">
                                          <p:stCondLst>
                                            <p:cond delay="0"/>
                                          </p:stCondLst>
                                        </p:cTn>
                                        <p:tgtEl>
                                          <p:spTgt spid="8">
                                            <p:graphicEl>
                                              <a:chart seriesIdx="2" categoryIdx="-4" bldStep="series"/>
                                            </p:graphicEl>
                                          </p:spTgt>
                                        </p:tgtEl>
                                        <p:attrNameLst>
                                          <p:attrName>style.visibility</p:attrName>
                                        </p:attrNameLst>
                                      </p:cBhvr>
                                      <p:to>
                                        <p:strVal val="visible"/>
                                      </p:to>
                                    </p:set>
                                    <p:animEffect transition="in" filter="wipe(left)">
                                      <p:cBhvr>
                                        <p:cTn id="19" dur="750"/>
                                        <p:tgtEl>
                                          <p:spTgt spid="8">
                                            <p:graphicEl>
                                              <a:chart seriesIdx="2" categoryIdx="-4" bldStep="series"/>
                                            </p:graphicEl>
                                          </p:spTgt>
                                        </p:tgtEl>
                                      </p:cBhvr>
                                    </p:animEffect>
                                  </p:childTnLst>
                                </p:cTn>
                              </p:par>
                            </p:childTnLst>
                          </p:cTn>
                        </p:par>
                        <p:par>
                          <p:cTn id="20" fill="hold">
                            <p:stCondLst>
                              <p:cond delay="3000"/>
                            </p:stCondLst>
                            <p:childTnLst>
                              <p:par>
                                <p:cTn id="21" presetID="10" presetClass="entr" presetSubtype="0" fill="hold" grpId="0" nodeType="afterEffect">
                                  <p:stCondLst>
                                    <p:cond delay="250"/>
                                  </p:stCondLst>
                                  <p:childTnLst>
                                    <p:set>
                                      <p:cBhvr>
                                        <p:cTn id="22" dur="1" fill="hold">
                                          <p:stCondLst>
                                            <p:cond delay="0"/>
                                          </p:stCondLst>
                                        </p:cTn>
                                        <p:tgtEl>
                                          <p:spTgt spid="9"/>
                                        </p:tgtEl>
                                        <p:attrNameLst>
                                          <p:attrName>style.visibility</p:attrName>
                                        </p:attrNameLst>
                                      </p:cBhvr>
                                      <p:to>
                                        <p:strVal val="visible"/>
                                      </p:to>
                                    </p:set>
                                    <p:animEffect transition="in" filter="fade">
                                      <p:cBhvr>
                                        <p:cTn id="23"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8" grpId="0">
        <p:bldSub>
          <a:bldChart bld="series"/>
        </p:bldSub>
      </p:bldGraphic>
      <p:bldP spid="9" grpId="0"/>
    </p:bld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altLang="ja-JP" dirty="0" smtClean="0"/>
              <a:t>CUSTOME TABLE SAMPLE</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F95F845C-B07D-424A-A6EA-96D8F4A7E4C5}" type="slidenum">
              <a:rPr lang="ja-JP" altLang="en-US" smtClean="0"/>
              <a:pPr/>
              <a:t>56</a:t>
            </a:fld>
            <a:endParaRPr lang="ja-JP" altLang="en-US"/>
          </a:p>
        </p:txBody>
      </p:sp>
      <p:sp>
        <p:nvSpPr>
          <p:cNvPr id="5" name="テキスト プレースホルダー 4"/>
          <p:cNvSpPr>
            <a:spLocks noGrp="1"/>
          </p:cNvSpPr>
          <p:nvPr>
            <p:ph type="body" sz="quarter" idx="12"/>
          </p:nvPr>
        </p:nvSpPr>
        <p:spPr/>
        <p:txBody>
          <a:bodyPr/>
          <a:lstStyle/>
          <a:p>
            <a:r>
              <a:rPr lang="en-US" altLang="ja-JP" dirty="0" smtClean="0"/>
              <a:t>Defined by Slide Master</a:t>
            </a:r>
            <a:endParaRPr lang="ja-JP" altLang="en-US" dirty="0"/>
          </a:p>
        </p:txBody>
      </p:sp>
      <p:sp>
        <p:nvSpPr>
          <p:cNvPr id="10" name="テキスト プレースホルダー 9"/>
          <p:cNvSpPr>
            <a:spLocks noGrp="1"/>
          </p:cNvSpPr>
          <p:nvPr>
            <p:ph type="body" sz="quarter" idx="15"/>
          </p:nvPr>
        </p:nvSpPr>
        <p:spPr/>
        <p:txBody>
          <a:bodyPr/>
          <a:lstStyle/>
          <a:p>
            <a:r>
              <a:rPr kumimoji="1" lang="en-US" altLang="ja-JP" dirty="0" smtClean="0"/>
              <a:t>Products</a:t>
            </a:r>
            <a:endParaRPr kumimoji="1" lang="ja-JP" altLang="en-US" dirty="0"/>
          </a:p>
        </p:txBody>
      </p:sp>
      <p:sp>
        <p:nvSpPr>
          <p:cNvPr id="11" name="テキスト プレースホルダー 10"/>
          <p:cNvSpPr>
            <a:spLocks noGrp="1"/>
          </p:cNvSpPr>
          <p:nvPr>
            <p:ph type="body" sz="quarter" idx="16"/>
          </p:nvPr>
        </p:nvSpPr>
        <p:spPr/>
        <p:txBody>
          <a:bodyPr/>
          <a:lstStyle/>
          <a:p>
            <a:r>
              <a:rPr kumimoji="1" lang="en-US" altLang="ja-JP" dirty="0" smtClean="0"/>
              <a:t>Revenue</a:t>
            </a:r>
            <a:endParaRPr kumimoji="1" lang="ja-JP" altLang="en-US" dirty="0"/>
          </a:p>
        </p:txBody>
      </p:sp>
      <p:sp>
        <p:nvSpPr>
          <p:cNvPr id="12" name="テキスト プレースホルダー 11"/>
          <p:cNvSpPr>
            <a:spLocks noGrp="1"/>
          </p:cNvSpPr>
          <p:nvPr>
            <p:ph type="body" sz="quarter" idx="17"/>
          </p:nvPr>
        </p:nvSpPr>
        <p:spPr/>
        <p:txBody>
          <a:bodyPr/>
          <a:lstStyle/>
          <a:p>
            <a:r>
              <a:rPr kumimoji="1" lang="en-US" altLang="ja-JP" dirty="0" smtClean="0"/>
              <a:t>Estimation</a:t>
            </a:r>
            <a:endParaRPr kumimoji="1" lang="ja-JP" altLang="en-US" dirty="0"/>
          </a:p>
        </p:txBody>
      </p:sp>
      <p:sp>
        <p:nvSpPr>
          <p:cNvPr id="13" name="テキスト プレースホルダー 12"/>
          <p:cNvSpPr>
            <a:spLocks noGrp="1"/>
          </p:cNvSpPr>
          <p:nvPr>
            <p:ph type="body" sz="quarter" idx="18"/>
          </p:nvPr>
        </p:nvSpPr>
        <p:spPr/>
        <p:txBody>
          <a:bodyPr/>
          <a:lstStyle/>
          <a:p>
            <a:r>
              <a:rPr kumimoji="1" lang="en-US" altLang="ja-JP" dirty="0" smtClean="0"/>
              <a:t>Rate</a:t>
            </a:r>
            <a:endParaRPr kumimoji="1" lang="ja-JP" altLang="en-US" dirty="0"/>
          </a:p>
        </p:txBody>
      </p:sp>
      <p:sp>
        <p:nvSpPr>
          <p:cNvPr id="14" name="テキスト プレースホルダー 13"/>
          <p:cNvSpPr>
            <a:spLocks noGrp="1"/>
          </p:cNvSpPr>
          <p:nvPr>
            <p:ph type="body" sz="quarter" idx="19"/>
          </p:nvPr>
        </p:nvSpPr>
        <p:spPr/>
        <p:txBody>
          <a:bodyPr/>
          <a:lstStyle/>
          <a:p>
            <a:r>
              <a:rPr lang="en-US" altLang="ja-JP" dirty="0" smtClean="0"/>
              <a:t>Web Design</a:t>
            </a:r>
            <a:endParaRPr kumimoji="1" lang="ja-JP" altLang="en-US" dirty="0"/>
          </a:p>
        </p:txBody>
      </p:sp>
      <p:sp>
        <p:nvSpPr>
          <p:cNvPr id="15" name="テキスト プレースホルダー 14"/>
          <p:cNvSpPr>
            <a:spLocks noGrp="1"/>
          </p:cNvSpPr>
          <p:nvPr>
            <p:ph type="body" sz="quarter" idx="20"/>
          </p:nvPr>
        </p:nvSpPr>
        <p:spPr/>
        <p:txBody>
          <a:bodyPr/>
          <a:lstStyle/>
          <a:p>
            <a:r>
              <a:rPr kumimoji="1" lang="en-US" altLang="ja-JP" dirty="0" smtClean="0"/>
              <a:t>Publishing</a:t>
            </a:r>
            <a:endParaRPr kumimoji="1" lang="ja-JP" altLang="en-US" dirty="0"/>
          </a:p>
        </p:txBody>
      </p:sp>
      <p:sp>
        <p:nvSpPr>
          <p:cNvPr id="16" name="テキスト プレースホルダー 15"/>
          <p:cNvSpPr>
            <a:spLocks noGrp="1"/>
          </p:cNvSpPr>
          <p:nvPr>
            <p:ph type="body" sz="quarter" idx="21"/>
          </p:nvPr>
        </p:nvSpPr>
        <p:spPr/>
        <p:txBody>
          <a:bodyPr/>
          <a:lstStyle/>
          <a:p>
            <a:r>
              <a:rPr kumimoji="1" lang="en-US" altLang="ja-JP" dirty="0" smtClean="0"/>
              <a:t>Programming</a:t>
            </a:r>
            <a:endParaRPr kumimoji="1" lang="ja-JP" altLang="en-US" dirty="0"/>
          </a:p>
        </p:txBody>
      </p:sp>
      <p:sp>
        <p:nvSpPr>
          <p:cNvPr id="17" name="テキスト プレースホルダー 16"/>
          <p:cNvSpPr>
            <a:spLocks noGrp="1"/>
          </p:cNvSpPr>
          <p:nvPr>
            <p:ph type="body" sz="quarter" idx="22"/>
          </p:nvPr>
        </p:nvSpPr>
        <p:spPr/>
        <p:txBody>
          <a:bodyPr/>
          <a:lstStyle/>
          <a:p>
            <a:r>
              <a:rPr kumimoji="1" lang="en-US" altLang="ja-JP" dirty="0" smtClean="0"/>
              <a:t>OnLine Shop</a:t>
            </a:r>
            <a:endParaRPr kumimoji="1" lang="ja-JP" altLang="en-US" dirty="0"/>
          </a:p>
        </p:txBody>
      </p:sp>
      <p:sp>
        <p:nvSpPr>
          <p:cNvPr id="18" name="テキスト プレースホルダー 17"/>
          <p:cNvSpPr>
            <a:spLocks noGrp="1"/>
          </p:cNvSpPr>
          <p:nvPr>
            <p:ph type="body" sz="quarter" idx="23"/>
          </p:nvPr>
        </p:nvSpPr>
        <p:spPr/>
        <p:txBody>
          <a:bodyPr/>
          <a:lstStyle/>
          <a:p>
            <a:r>
              <a:rPr kumimoji="1" lang="en-US" altLang="ja-JP" dirty="0" smtClean="0"/>
              <a:t>Promotion</a:t>
            </a:r>
            <a:endParaRPr kumimoji="1" lang="ja-JP" altLang="en-US" dirty="0"/>
          </a:p>
        </p:txBody>
      </p:sp>
      <p:sp>
        <p:nvSpPr>
          <p:cNvPr id="19" name="テキスト プレースホルダー 18"/>
          <p:cNvSpPr>
            <a:spLocks noGrp="1"/>
          </p:cNvSpPr>
          <p:nvPr>
            <p:ph type="body" sz="quarter" idx="24"/>
          </p:nvPr>
        </p:nvSpPr>
        <p:spPr/>
        <p:txBody>
          <a:bodyPr/>
          <a:lstStyle/>
          <a:p>
            <a:r>
              <a:rPr kumimoji="1" lang="en-US" altLang="ja-JP" dirty="0" smtClean="0"/>
              <a:t>Management</a:t>
            </a:r>
            <a:endParaRPr kumimoji="1" lang="ja-JP" altLang="en-US" dirty="0"/>
          </a:p>
        </p:txBody>
      </p:sp>
      <p:sp>
        <p:nvSpPr>
          <p:cNvPr id="20" name="テキスト プレースホルダー 19"/>
          <p:cNvSpPr>
            <a:spLocks noGrp="1"/>
          </p:cNvSpPr>
          <p:nvPr>
            <p:ph type="body" sz="quarter" idx="25"/>
          </p:nvPr>
        </p:nvSpPr>
        <p:spPr/>
        <p:txBody>
          <a:bodyPr/>
          <a:lstStyle/>
          <a:p>
            <a:r>
              <a:rPr kumimoji="1" lang="en-US" altLang="ja-JP" dirty="0" smtClean="0"/>
              <a:t>2,195,698</a:t>
            </a:r>
            <a:endParaRPr kumimoji="1" lang="ja-JP" altLang="en-US" dirty="0"/>
          </a:p>
        </p:txBody>
      </p:sp>
      <p:sp>
        <p:nvSpPr>
          <p:cNvPr id="21" name="テキスト プレースホルダー 20"/>
          <p:cNvSpPr>
            <a:spLocks noGrp="1"/>
          </p:cNvSpPr>
          <p:nvPr>
            <p:ph type="body" sz="quarter" idx="26"/>
          </p:nvPr>
        </p:nvSpPr>
        <p:spPr/>
        <p:txBody>
          <a:bodyPr/>
          <a:lstStyle/>
          <a:p>
            <a:r>
              <a:rPr lang="en-US" altLang="ja-JP" dirty="0" smtClean="0"/>
              <a:t>1,333,145</a:t>
            </a:r>
            <a:endParaRPr lang="ja-JP" altLang="en-US" dirty="0"/>
          </a:p>
        </p:txBody>
      </p:sp>
      <p:sp>
        <p:nvSpPr>
          <p:cNvPr id="22" name="テキスト プレースホルダー 21"/>
          <p:cNvSpPr>
            <a:spLocks noGrp="1"/>
          </p:cNvSpPr>
          <p:nvPr>
            <p:ph type="body" sz="quarter" idx="27"/>
          </p:nvPr>
        </p:nvSpPr>
        <p:spPr/>
        <p:txBody>
          <a:bodyPr/>
          <a:lstStyle/>
          <a:p>
            <a:r>
              <a:rPr lang="en-US" altLang="ja-JP" dirty="0" smtClean="0"/>
              <a:t>6,256,336</a:t>
            </a:r>
            <a:endParaRPr lang="ja-JP" altLang="en-US" dirty="0"/>
          </a:p>
        </p:txBody>
      </p:sp>
      <p:sp>
        <p:nvSpPr>
          <p:cNvPr id="23" name="テキスト プレースホルダー 22"/>
          <p:cNvSpPr>
            <a:spLocks noGrp="1"/>
          </p:cNvSpPr>
          <p:nvPr>
            <p:ph type="body" sz="quarter" idx="28"/>
          </p:nvPr>
        </p:nvSpPr>
        <p:spPr/>
        <p:txBody>
          <a:bodyPr/>
          <a:lstStyle/>
          <a:p>
            <a:r>
              <a:rPr lang="en-US" altLang="ja-JP" dirty="0" smtClean="0"/>
              <a:t>2,698,115</a:t>
            </a:r>
            <a:endParaRPr lang="ja-JP" altLang="en-US" dirty="0"/>
          </a:p>
        </p:txBody>
      </p:sp>
      <p:sp>
        <p:nvSpPr>
          <p:cNvPr id="24" name="テキスト プレースホルダー 23"/>
          <p:cNvSpPr>
            <a:spLocks noGrp="1"/>
          </p:cNvSpPr>
          <p:nvPr>
            <p:ph type="body" sz="quarter" idx="29"/>
          </p:nvPr>
        </p:nvSpPr>
        <p:spPr/>
        <p:txBody>
          <a:bodyPr/>
          <a:lstStyle/>
          <a:p>
            <a:r>
              <a:rPr lang="en-US" altLang="ja-JP" dirty="0"/>
              <a:t>-</a:t>
            </a:r>
            <a:r>
              <a:rPr lang="en-US" altLang="ja-JP" dirty="0" smtClean="0"/>
              <a:t>2,986,556</a:t>
            </a:r>
            <a:endParaRPr lang="ja-JP" altLang="en-US" dirty="0"/>
          </a:p>
        </p:txBody>
      </p:sp>
      <p:sp>
        <p:nvSpPr>
          <p:cNvPr id="25" name="テキスト プレースホルダー 24"/>
          <p:cNvSpPr>
            <a:spLocks noGrp="1"/>
          </p:cNvSpPr>
          <p:nvPr>
            <p:ph type="body" sz="quarter" idx="30"/>
          </p:nvPr>
        </p:nvSpPr>
        <p:spPr/>
        <p:txBody>
          <a:bodyPr/>
          <a:lstStyle/>
          <a:p>
            <a:r>
              <a:rPr lang="en-US" altLang="ja-JP" dirty="0" smtClean="0"/>
              <a:t>-1,112,365</a:t>
            </a:r>
            <a:endParaRPr lang="ja-JP" altLang="en-US" dirty="0"/>
          </a:p>
        </p:txBody>
      </p:sp>
      <p:sp>
        <p:nvSpPr>
          <p:cNvPr id="26" name="テキスト プレースホルダー 25"/>
          <p:cNvSpPr>
            <a:spLocks noGrp="1"/>
          </p:cNvSpPr>
          <p:nvPr>
            <p:ph type="body" sz="quarter" idx="31"/>
          </p:nvPr>
        </p:nvSpPr>
        <p:spPr/>
        <p:txBody>
          <a:bodyPr/>
          <a:lstStyle/>
          <a:p>
            <a:r>
              <a:rPr kumimoji="1" lang="en-US" altLang="ja-JP" dirty="0" smtClean="0"/>
              <a:t>26%</a:t>
            </a:r>
            <a:endParaRPr kumimoji="1" lang="ja-JP" altLang="en-US" dirty="0"/>
          </a:p>
        </p:txBody>
      </p:sp>
      <p:sp>
        <p:nvSpPr>
          <p:cNvPr id="27" name="テキスト プレースホルダー 26"/>
          <p:cNvSpPr>
            <a:spLocks noGrp="1"/>
          </p:cNvSpPr>
          <p:nvPr>
            <p:ph type="body" sz="quarter" idx="32"/>
          </p:nvPr>
        </p:nvSpPr>
        <p:spPr/>
        <p:txBody>
          <a:bodyPr/>
          <a:lstStyle/>
          <a:p>
            <a:r>
              <a:rPr lang="en-US" altLang="ja-JP" dirty="0" smtClean="0"/>
              <a:t>12%</a:t>
            </a:r>
            <a:endParaRPr kumimoji="1" lang="ja-JP" altLang="en-US" dirty="0"/>
          </a:p>
        </p:txBody>
      </p:sp>
      <p:sp>
        <p:nvSpPr>
          <p:cNvPr id="28" name="テキスト プレースホルダー 27"/>
          <p:cNvSpPr>
            <a:spLocks noGrp="1"/>
          </p:cNvSpPr>
          <p:nvPr>
            <p:ph type="body" sz="quarter" idx="33"/>
          </p:nvPr>
        </p:nvSpPr>
        <p:spPr/>
        <p:txBody>
          <a:bodyPr/>
          <a:lstStyle/>
          <a:p>
            <a:r>
              <a:rPr lang="en-US" altLang="ja-JP" dirty="0" smtClean="0"/>
              <a:t>48%</a:t>
            </a:r>
            <a:endParaRPr kumimoji="1" lang="ja-JP" altLang="en-US" dirty="0"/>
          </a:p>
        </p:txBody>
      </p:sp>
      <p:sp>
        <p:nvSpPr>
          <p:cNvPr id="29" name="テキスト プレースホルダー 28"/>
          <p:cNvSpPr>
            <a:spLocks noGrp="1"/>
          </p:cNvSpPr>
          <p:nvPr>
            <p:ph type="body" sz="quarter" idx="34"/>
          </p:nvPr>
        </p:nvSpPr>
        <p:spPr/>
        <p:txBody>
          <a:bodyPr/>
          <a:lstStyle/>
          <a:p>
            <a:r>
              <a:rPr lang="en-US" altLang="ja-JP" dirty="0" smtClean="0"/>
              <a:t>15%</a:t>
            </a:r>
            <a:endParaRPr kumimoji="1" lang="ja-JP" altLang="en-US" dirty="0"/>
          </a:p>
        </p:txBody>
      </p:sp>
      <p:sp>
        <p:nvSpPr>
          <p:cNvPr id="30" name="テキスト プレースホルダー 29"/>
          <p:cNvSpPr>
            <a:spLocks noGrp="1"/>
          </p:cNvSpPr>
          <p:nvPr>
            <p:ph type="body" sz="quarter" idx="35"/>
          </p:nvPr>
        </p:nvSpPr>
        <p:spPr/>
        <p:txBody>
          <a:bodyPr/>
          <a:lstStyle/>
          <a:p>
            <a:r>
              <a:rPr lang="en-US" altLang="ja-JP" dirty="0" smtClean="0"/>
              <a:t>35%</a:t>
            </a:r>
            <a:endParaRPr kumimoji="1" lang="ja-JP" altLang="en-US" dirty="0"/>
          </a:p>
        </p:txBody>
      </p:sp>
      <p:sp>
        <p:nvSpPr>
          <p:cNvPr id="31" name="テキスト プレースホルダー 30"/>
          <p:cNvSpPr>
            <a:spLocks noGrp="1"/>
          </p:cNvSpPr>
          <p:nvPr>
            <p:ph type="body" sz="quarter" idx="36"/>
          </p:nvPr>
        </p:nvSpPr>
        <p:spPr/>
        <p:txBody>
          <a:bodyPr/>
          <a:lstStyle/>
          <a:p>
            <a:r>
              <a:rPr lang="en-US" altLang="ja-JP" dirty="0"/>
              <a:t>26%</a:t>
            </a:r>
            <a:endParaRPr kumimoji="1" lang="ja-JP" altLang="en-US" dirty="0"/>
          </a:p>
        </p:txBody>
      </p:sp>
      <p:sp>
        <p:nvSpPr>
          <p:cNvPr id="32" name="テキスト プレースホルダー 31"/>
          <p:cNvSpPr>
            <a:spLocks noGrp="1"/>
          </p:cNvSpPr>
          <p:nvPr>
            <p:ph type="body" sz="quarter" idx="37"/>
          </p:nvPr>
        </p:nvSpPr>
        <p:spPr/>
        <p:txBody>
          <a:bodyPr/>
          <a:lstStyle/>
          <a:p>
            <a:r>
              <a:rPr lang="en-US" altLang="ja-JP" dirty="0" smtClean="0"/>
              <a:t>3,333,456</a:t>
            </a:r>
            <a:endParaRPr lang="ja-JP" altLang="en-US" dirty="0"/>
          </a:p>
        </p:txBody>
      </p:sp>
      <p:sp>
        <p:nvSpPr>
          <p:cNvPr id="33" name="テキスト プレースホルダー 32"/>
          <p:cNvSpPr>
            <a:spLocks noGrp="1"/>
          </p:cNvSpPr>
          <p:nvPr>
            <p:ph type="body" sz="quarter" idx="38"/>
          </p:nvPr>
        </p:nvSpPr>
        <p:spPr/>
        <p:txBody>
          <a:bodyPr/>
          <a:lstStyle/>
          <a:p>
            <a:r>
              <a:rPr lang="en-US" altLang="ja-JP" dirty="0" smtClean="0"/>
              <a:t>1,563,145</a:t>
            </a:r>
            <a:endParaRPr lang="ja-JP" altLang="en-US" dirty="0"/>
          </a:p>
        </p:txBody>
      </p:sp>
      <p:sp>
        <p:nvSpPr>
          <p:cNvPr id="34" name="テキスト プレースホルダー 33"/>
          <p:cNvSpPr>
            <a:spLocks noGrp="1"/>
          </p:cNvSpPr>
          <p:nvPr>
            <p:ph type="body" sz="quarter" idx="39"/>
          </p:nvPr>
        </p:nvSpPr>
        <p:spPr/>
        <p:txBody>
          <a:bodyPr/>
          <a:lstStyle/>
          <a:p>
            <a:r>
              <a:rPr lang="en-US" altLang="ja-JP" dirty="0" smtClean="0"/>
              <a:t>8,156,229</a:t>
            </a:r>
            <a:endParaRPr lang="ja-JP" altLang="en-US" dirty="0"/>
          </a:p>
        </p:txBody>
      </p:sp>
      <p:sp>
        <p:nvSpPr>
          <p:cNvPr id="35" name="テキスト プレースホルダー 34"/>
          <p:cNvSpPr>
            <a:spLocks noGrp="1"/>
          </p:cNvSpPr>
          <p:nvPr>
            <p:ph type="body" sz="quarter" idx="40"/>
          </p:nvPr>
        </p:nvSpPr>
        <p:spPr/>
        <p:txBody>
          <a:bodyPr/>
          <a:lstStyle/>
          <a:p>
            <a:r>
              <a:rPr lang="en-US" altLang="ja-JP" dirty="0" smtClean="0"/>
              <a:t>2,956,008</a:t>
            </a:r>
            <a:endParaRPr lang="ja-JP" altLang="en-US" dirty="0"/>
          </a:p>
        </p:txBody>
      </p:sp>
      <p:sp>
        <p:nvSpPr>
          <p:cNvPr id="36" name="テキスト プレースホルダー 35"/>
          <p:cNvSpPr>
            <a:spLocks noGrp="1"/>
          </p:cNvSpPr>
          <p:nvPr>
            <p:ph type="body" sz="quarter" idx="41"/>
          </p:nvPr>
        </p:nvSpPr>
        <p:spPr/>
        <p:txBody>
          <a:bodyPr/>
          <a:lstStyle/>
          <a:p>
            <a:r>
              <a:rPr lang="en-US" altLang="ja-JP" dirty="0" smtClean="0"/>
              <a:t>-3,002,774</a:t>
            </a:r>
            <a:endParaRPr lang="ja-JP" altLang="en-US" dirty="0"/>
          </a:p>
        </p:txBody>
      </p:sp>
      <p:sp>
        <p:nvSpPr>
          <p:cNvPr id="37" name="テキスト プレースホルダー 36"/>
          <p:cNvSpPr>
            <a:spLocks noGrp="1"/>
          </p:cNvSpPr>
          <p:nvPr>
            <p:ph type="body" sz="quarter" idx="42"/>
          </p:nvPr>
        </p:nvSpPr>
        <p:spPr/>
        <p:txBody>
          <a:bodyPr/>
          <a:lstStyle/>
          <a:p>
            <a:r>
              <a:rPr lang="en-US" altLang="ja-JP" dirty="0"/>
              <a:t>-</a:t>
            </a:r>
            <a:r>
              <a:rPr lang="en-US" altLang="ja-JP" dirty="0" smtClean="0"/>
              <a:t>1,365,123</a:t>
            </a:r>
            <a:endParaRPr lang="ja-JP" altLang="en-US" dirty="0"/>
          </a:p>
        </p:txBody>
      </p:sp>
      <p:sp>
        <p:nvSpPr>
          <p:cNvPr id="38" name="テキスト プレースホルダー 37"/>
          <p:cNvSpPr>
            <a:spLocks noGrp="1"/>
          </p:cNvSpPr>
          <p:nvPr>
            <p:ph type="body" sz="quarter" idx="43"/>
          </p:nvPr>
        </p:nvSpPr>
        <p:spPr/>
        <p:txBody>
          <a:bodyPr/>
          <a:lstStyle/>
          <a:p>
            <a:r>
              <a:rPr lang="en-US" altLang="ja-JP" dirty="0"/>
              <a:t>Eruditi accumsan assentior est ne, ea vix graecis deterruisset definitionem, quas sensibus consectetuer has cu. Fastidii deleniti cu vel, no eum solum lorem impedit, at eros autem vim. Sed sumo legere phaedrum et, suas mnesarchum interpretaris eu mea. </a:t>
            </a:r>
            <a:endParaRPr kumimoji="1" lang="ja-JP" altLang="en-US" dirty="0"/>
          </a:p>
        </p:txBody>
      </p:sp>
    </p:spTree>
    <p:extLst>
      <p:ext uri="{BB962C8B-B14F-4D97-AF65-F5344CB8AC3E}">
        <p14:creationId xmlns:p14="http://schemas.microsoft.com/office/powerpoint/2010/main" val="2338358366"/>
      </p:ext>
    </p:extLst>
  </p:cSld>
  <p:clrMapOvr>
    <a:masterClrMapping/>
  </p:clrMapOvr>
  <mc:AlternateContent xmlns:mc="http://schemas.openxmlformats.org/markup-compatibility/2006" xmlns:p14="http://schemas.microsoft.com/office/powerpoint/2010/main">
    <mc:Choice Requires="p14">
      <p:transition spd="slow" p14:dur="800" advTm="8575">
        <p14:flythrough/>
      </p:transition>
    </mc:Choice>
    <mc:Fallback xmlns="">
      <p:transition spd="slow" advTm="8575">
        <p:fade/>
      </p:transition>
    </mc:Fallback>
  </mc:AlternateContent>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タイトル 7"/>
          <p:cNvSpPr>
            <a:spLocks noGrp="1"/>
          </p:cNvSpPr>
          <p:nvPr>
            <p:ph type="title"/>
          </p:nvPr>
        </p:nvSpPr>
        <p:spPr/>
        <p:txBody>
          <a:bodyPr/>
          <a:lstStyle/>
          <a:p>
            <a:r>
              <a:rPr kumimoji="1" lang="en-US" altLang="ja-JP" dirty="0" smtClean="0"/>
              <a:t>SOCIAL Media</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F95F845C-B07D-424A-A6EA-96D8F4A7E4C5}" type="slidenum">
              <a:rPr lang="ja-JP" altLang="en-US" smtClean="0"/>
              <a:pPr/>
              <a:t>57</a:t>
            </a:fld>
            <a:endParaRPr lang="ja-JP" altLang="en-US"/>
          </a:p>
        </p:txBody>
      </p:sp>
      <p:sp>
        <p:nvSpPr>
          <p:cNvPr id="9" name="テキスト プレースホルダー 8"/>
          <p:cNvSpPr>
            <a:spLocks noGrp="1"/>
          </p:cNvSpPr>
          <p:nvPr>
            <p:ph type="body" sz="quarter" idx="12"/>
          </p:nvPr>
        </p:nvSpPr>
        <p:spPr/>
        <p:txBody>
          <a:bodyPr/>
          <a:lstStyle/>
          <a:p>
            <a:r>
              <a:rPr lang="en-US" altLang="ja-JP" dirty="0"/>
              <a:t>This Layout Is Not Defined by Slide Master</a:t>
            </a:r>
            <a:endParaRPr lang="ja-JP" altLang="en-US" dirty="0"/>
          </a:p>
        </p:txBody>
      </p:sp>
      <p:pic>
        <p:nvPicPr>
          <p:cNvPr id="10" name="図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37457" y="2804984"/>
            <a:ext cx="3211319" cy="6561437"/>
          </a:xfrm>
          <a:prstGeom prst="rect">
            <a:avLst/>
          </a:prstGeom>
        </p:spPr>
      </p:pic>
      <p:sp>
        <p:nvSpPr>
          <p:cNvPr id="11" name="対角する 2 つの角を丸めた四角形 10"/>
          <p:cNvSpPr/>
          <p:nvPr/>
        </p:nvSpPr>
        <p:spPr>
          <a:xfrm>
            <a:off x="1472476" y="3670300"/>
            <a:ext cx="7663587" cy="1222828"/>
          </a:xfrm>
          <a:prstGeom prst="round2DiagRect">
            <a:avLst/>
          </a:prstGeom>
          <a:solidFill>
            <a:schemeClr val="tx2">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対角する 2 つの角を丸めた四角形 11"/>
          <p:cNvSpPr/>
          <p:nvPr/>
        </p:nvSpPr>
        <p:spPr>
          <a:xfrm>
            <a:off x="1472475" y="4893128"/>
            <a:ext cx="6873239" cy="1222828"/>
          </a:xfrm>
          <a:prstGeom prst="round2DiagRect">
            <a:avLst/>
          </a:prstGeom>
          <a:solidFill>
            <a:schemeClr val="tx2">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対角する 2 つの角を丸めた四角形 12"/>
          <p:cNvSpPr/>
          <p:nvPr/>
        </p:nvSpPr>
        <p:spPr>
          <a:xfrm>
            <a:off x="1472476" y="6115956"/>
            <a:ext cx="6060438" cy="1222828"/>
          </a:xfrm>
          <a:prstGeom prst="round2DiagRect">
            <a:avLst/>
          </a:prstGeom>
          <a:solidFill>
            <a:schemeClr val="tx2">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対角する 2 つの角を丸めた四角形 13"/>
          <p:cNvSpPr/>
          <p:nvPr/>
        </p:nvSpPr>
        <p:spPr>
          <a:xfrm>
            <a:off x="1472476" y="7338784"/>
            <a:ext cx="5421809" cy="1222828"/>
          </a:xfrm>
          <a:prstGeom prst="round2DiagRect">
            <a:avLst/>
          </a:prstGeom>
          <a:solidFill>
            <a:schemeClr val="tx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27" name="図プレースホルダー 36"/>
          <p:cNvPicPr>
            <a:picLocks noChangeAspect="1"/>
          </p:cNvPicPr>
          <p:nvPr/>
        </p:nvPicPr>
        <p:blipFill>
          <a:blip r:embed="rId4" cstate="print">
            <a:extLst>
              <a:ext uri="{28A0092B-C50C-407E-A947-70E740481C1C}">
                <a14:useLocalDpi xmlns:a14="http://schemas.microsoft.com/office/drawing/2010/main" val="0"/>
              </a:ext>
            </a:extLst>
          </a:blip>
          <a:srcRect l="16211" r="16211"/>
          <a:stretch>
            <a:fillRect/>
          </a:stretch>
        </p:blipFill>
        <p:spPr>
          <a:xfrm>
            <a:off x="2532296" y="3970894"/>
            <a:ext cx="621640" cy="621640"/>
          </a:xfrm>
          <a:prstGeom prst="rect">
            <a:avLst/>
          </a:prstGeom>
          <a:effectLst>
            <a:innerShdw blurRad="63500" dist="50800">
              <a:prstClr val="black">
                <a:alpha val="50000"/>
              </a:prstClr>
            </a:innerShdw>
          </a:effectLst>
        </p:spPr>
      </p:pic>
      <p:pic>
        <p:nvPicPr>
          <p:cNvPr id="28" name="図プレースホルダー 38"/>
          <p:cNvPicPr>
            <a:picLocks noChangeAspect="1"/>
          </p:cNvPicPr>
          <p:nvPr/>
        </p:nvPicPr>
        <p:blipFill>
          <a:blip r:embed="rId5" cstate="print">
            <a:extLst>
              <a:ext uri="{28A0092B-C50C-407E-A947-70E740481C1C}">
                <a14:useLocalDpi xmlns:a14="http://schemas.microsoft.com/office/drawing/2010/main" val="0"/>
              </a:ext>
            </a:extLst>
          </a:blip>
          <a:srcRect l="16125" r="16125"/>
          <a:stretch>
            <a:fillRect/>
          </a:stretch>
        </p:blipFill>
        <p:spPr>
          <a:xfrm>
            <a:off x="2532296" y="5193722"/>
            <a:ext cx="621640" cy="621640"/>
          </a:xfrm>
          <a:prstGeom prst="rect">
            <a:avLst/>
          </a:prstGeom>
          <a:effectLst>
            <a:innerShdw blurRad="63500" dist="50800">
              <a:prstClr val="black">
                <a:alpha val="50000"/>
              </a:prstClr>
            </a:innerShdw>
          </a:effectLst>
        </p:spPr>
      </p:pic>
      <p:pic>
        <p:nvPicPr>
          <p:cNvPr id="29" name="図プレースホルダー 39"/>
          <p:cNvPicPr>
            <a:picLocks noChangeAspect="1"/>
          </p:cNvPicPr>
          <p:nvPr/>
        </p:nvPicPr>
        <p:blipFill>
          <a:blip r:embed="rId6" cstate="print">
            <a:extLst>
              <a:ext uri="{28A0092B-C50C-407E-A947-70E740481C1C}">
                <a14:useLocalDpi xmlns:a14="http://schemas.microsoft.com/office/drawing/2010/main" val="0"/>
              </a:ext>
            </a:extLst>
          </a:blip>
          <a:srcRect l="16211" r="16211"/>
          <a:stretch>
            <a:fillRect/>
          </a:stretch>
        </p:blipFill>
        <p:spPr>
          <a:xfrm>
            <a:off x="2532296" y="6416550"/>
            <a:ext cx="621640" cy="621640"/>
          </a:xfrm>
          <a:prstGeom prst="rect">
            <a:avLst/>
          </a:prstGeom>
          <a:effectLst>
            <a:innerShdw blurRad="63500" dist="50800">
              <a:prstClr val="black">
                <a:alpha val="50000"/>
              </a:prstClr>
            </a:innerShdw>
          </a:effectLst>
        </p:spPr>
      </p:pic>
      <p:pic>
        <p:nvPicPr>
          <p:cNvPr id="30" name="図プレースホルダー 41"/>
          <p:cNvPicPr>
            <a:picLocks noChangeAspect="1"/>
          </p:cNvPicPr>
          <p:nvPr/>
        </p:nvPicPr>
        <p:blipFill>
          <a:blip r:embed="rId7" cstate="print">
            <a:extLst>
              <a:ext uri="{28A0092B-C50C-407E-A947-70E740481C1C}">
                <a14:useLocalDpi xmlns:a14="http://schemas.microsoft.com/office/drawing/2010/main" val="0"/>
              </a:ext>
            </a:extLst>
          </a:blip>
          <a:srcRect l="16211" r="16211"/>
          <a:stretch>
            <a:fillRect/>
          </a:stretch>
        </p:blipFill>
        <p:spPr>
          <a:xfrm>
            <a:off x="2532296" y="7639378"/>
            <a:ext cx="621640" cy="621640"/>
          </a:xfrm>
          <a:prstGeom prst="rect">
            <a:avLst/>
          </a:prstGeom>
          <a:effectLst>
            <a:innerShdw blurRad="63500" dist="50800">
              <a:prstClr val="black">
                <a:alpha val="50000"/>
              </a:prstClr>
            </a:innerShdw>
          </a:effectLst>
        </p:spPr>
      </p:pic>
      <p:sp>
        <p:nvSpPr>
          <p:cNvPr id="33" name="テキスト ボックス 32"/>
          <p:cNvSpPr txBox="1"/>
          <p:nvPr/>
        </p:nvSpPr>
        <p:spPr>
          <a:xfrm>
            <a:off x="7318638" y="3682425"/>
            <a:ext cx="1646605" cy="769441"/>
          </a:xfrm>
          <a:prstGeom prst="rect">
            <a:avLst/>
          </a:prstGeom>
          <a:noFill/>
        </p:spPr>
        <p:txBody>
          <a:bodyPr wrap="none" rtlCol="0">
            <a:spAutoFit/>
          </a:bodyPr>
          <a:lstStyle/>
          <a:p>
            <a:pPr algn="r"/>
            <a:r>
              <a:rPr kumimoji="1" lang="en-US" altLang="ja-JP" sz="4400" dirty="0" smtClean="0">
                <a:solidFill>
                  <a:schemeClr val="accent2"/>
                </a:solidFill>
              </a:rPr>
              <a:t>69,478</a:t>
            </a:r>
          </a:p>
        </p:txBody>
      </p:sp>
      <p:sp>
        <p:nvSpPr>
          <p:cNvPr id="34" name="テキスト ボックス 33"/>
          <p:cNvSpPr txBox="1"/>
          <p:nvPr/>
        </p:nvSpPr>
        <p:spPr>
          <a:xfrm>
            <a:off x="8035181" y="4267200"/>
            <a:ext cx="930062" cy="523220"/>
          </a:xfrm>
          <a:prstGeom prst="rect">
            <a:avLst/>
          </a:prstGeom>
          <a:noFill/>
        </p:spPr>
        <p:txBody>
          <a:bodyPr wrap="none" rtlCol="0">
            <a:spAutoFit/>
          </a:bodyPr>
          <a:lstStyle/>
          <a:p>
            <a:pPr algn="r"/>
            <a:r>
              <a:rPr kumimoji="1" lang="en-US" altLang="ja-JP" sz="2800" dirty="0" smtClean="0">
                <a:solidFill>
                  <a:schemeClr val="accent4"/>
                </a:solidFill>
              </a:rPr>
              <a:t>Likes</a:t>
            </a:r>
          </a:p>
        </p:txBody>
      </p:sp>
      <p:sp>
        <p:nvSpPr>
          <p:cNvPr id="36" name="テキスト ボックス 35"/>
          <p:cNvSpPr txBox="1"/>
          <p:nvPr/>
        </p:nvSpPr>
        <p:spPr>
          <a:xfrm>
            <a:off x="6555159" y="4907642"/>
            <a:ext cx="1651414" cy="769441"/>
          </a:xfrm>
          <a:prstGeom prst="rect">
            <a:avLst/>
          </a:prstGeom>
          <a:noFill/>
        </p:spPr>
        <p:txBody>
          <a:bodyPr wrap="none" rtlCol="0">
            <a:spAutoFit/>
          </a:bodyPr>
          <a:lstStyle/>
          <a:p>
            <a:pPr algn="r"/>
            <a:r>
              <a:rPr kumimoji="1" lang="en-US" altLang="ja-JP" sz="4400" dirty="0" smtClean="0">
                <a:solidFill>
                  <a:schemeClr val="accent2"/>
                </a:solidFill>
              </a:rPr>
              <a:t>55,245</a:t>
            </a:r>
          </a:p>
        </p:txBody>
      </p:sp>
      <p:sp>
        <p:nvSpPr>
          <p:cNvPr id="37" name="テキスト ボックス 36"/>
          <p:cNvSpPr txBox="1"/>
          <p:nvPr/>
        </p:nvSpPr>
        <p:spPr>
          <a:xfrm>
            <a:off x="6624089" y="5492417"/>
            <a:ext cx="1582484" cy="523220"/>
          </a:xfrm>
          <a:prstGeom prst="rect">
            <a:avLst/>
          </a:prstGeom>
          <a:noFill/>
        </p:spPr>
        <p:txBody>
          <a:bodyPr wrap="none" rtlCol="0">
            <a:spAutoFit/>
          </a:bodyPr>
          <a:lstStyle/>
          <a:p>
            <a:pPr algn="r"/>
            <a:r>
              <a:rPr kumimoji="1" lang="en-US" altLang="ja-JP" sz="2800" dirty="0" smtClean="0">
                <a:solidFill>
                  <a:schemeClr val="accent4"/>
                </a:solidFill>
              </a:rPr>
              <a:t>Followers</a:t>
            </a:r>
          </a:p>
        </p:txBody>
      </p:sp>
      <p:sp>
        <p:nvSpPr>
          <p:cNvPr id="38" name="テキスト ボックス 37"/>
          <p:cNvSpPr txBox="1"/>
          <p:nvPr/>
        </p:nvSpPr>
        <p:spPr>
          <a:xfrm>
            <a:off x="5728650" y="6137739"/>
            <a:ext cx="1649811" cy="769441"/>
          </a:xfrm>
          <a:prstGeom prst="rect">
            <a:avLst/>
          </a:prstGeom>
          <a:noFill/>
        </p:spPr>
        <p:txBody>
          <a:bodyPr wrap="none" rtlCol="0">
            <a:spAutoFit/>
          </a:bodyPr>
          <a:lstStyle/>
          <a:p>
            <a:pPr algn="r"/>
            <a:r>
              <a:rPr kumimoji="1" lang="en-US" altLang="ja-JP" sz="4400" dirty="0" smtClean="0">
                <a:solidFill>
                  <a:schemeClr val="accent2"/>
                </a:solidFill>
              </a:rPr>
              <a:t>32,756</a:t>
            </a:r>
          </a:p>
        </p:txBody>
      </p:sp>
      <p:sp>
        <p:nvSpPr>
          <p:cNvPr id="39" name="テキスト ボックス 38"/>
          <p:cNvSpPr txBox="1"/>
          <p:nvPr/>
        </p:nvSpPr>
        <p:spPr>
          <a:xfrm>
            <a:off x="5584380" y="6722514"/>
            <a:ext cx="1794081" cy="523220"/>
          </a:xfrm>
          <a:prstGeom prst="rect">
            <a:avLst/>
          </a:prstGeom>
          <a:noFill/>
        </p:spPr>
        <p:txBody>
          <a:bodyPr wrap="none" rtlCol="0">
            <a:spAutoFit/>
          </a:bodyPr>
          <a:lstStyle/>
          <a:p>
            <a:pPr algn="r"/>
            <a:r>
              <a:rPr kumimoji="1" lang="en-US" altLang="ja-JP" sz="2800" dirty="0" smtClean="0">
                <a:solidFill>
                  <a:schemeClr val="accent4"/>
                </a:solidFill>
              </a:rPr>
              <a:t>Subscribers</a:t>
            </a:r>
          </a:p>
        </p:txBody>
      </p:sp>
      <p:sp>
        <p:nvSpPr>
          <p:cNvPr id="40" name="テキスト ボックス 39"/>
          <p:cNvSpPr txBox="1"/>
          <p:nvPr/>
        </p:nvSpPr>
        <p:spPr>
          <a:xfrm>
            <a:off x="5089981" y="7367343"/>
            <a:ext cx="1646605" cy="769441"/>
          </a:xfrm>
          <a:prstGeom prst="rect">
            <a:avLst/>
          </a:prstGeom>
          <a:noFill/>
        </p:spPr>
        <p:txBody>
          <a:bodyPr wrap="none" rtlCol="0">
            <a:spAutoFit/>
          </a:bodyPr>
          <a:lstStyle/>
          <a:p>
            <a:pPr algn="r"/>
            <a:r>
              <a:rPr kumimoji="1" lang="en-US" altLang="ja-JP" sz="4400" dirty="0" smtClean="0">
                <a:solidFill>
                  <a:schemeClr val="accent2"/>
                </a:solidFill>
              </a:rPr>
              <a:t>24,119</a:t>
            </a:r>
          </a:p>
        </p:txBody>
      </p:sp>
      <p:sp>
        <p:nvSpPr>
          <p:cNvPr id="41" name="テキスト ボックス 40"/>
          <p:cNvSpPr txBox="1"/>
          <p:nvPr/>
        </p:nvSpPr>
        <p:spPr>
          <a:xfrm>
            <a:off x="5154102" y="7952118"/>
            <a:ext cx="1582484" cy="523220"/>
          </a:xfrm>
          <a:prstGeom prst="rect">
            <a:avLst/>
          </a:prstGeom>
          <a:noFill/>
        </p:spPr>
        <p:txBody>
          <a:bodyPr wrap="none" rtlCol="0">
            <a:spAutoFit/>
          </a:bodyPr>
          <a:lstStyle/>
          <a:p>
            <a:pPr algn="r"/>
            <a:r>
              <a:rPr kumimoji="1" lang="en-US" altLang="ja-JP" sz="2800" dirty="0" smtClean="0">
                <a:solidFill>
                  <a:schemeClr val="accent4"/>
                </a:solidFill>
              </a:rPr>
              <a:t>Followers</a:t>
            </a:r>
          </a:p>
        </p:txBody>
      </p:sp>
      <p:sp>
        <p:nvSpPr>
          <p:cNvPr id="42" name="テキスト プレースホルダー 35"/>
          <p:cNvSpPr txBox="1">
            <a:spLocks/>
          </p:cNvSpPr>
          <p:nvPr/>
        </p:nvSpPr>
        <p:spPr>
          <a:xfrm>
            <a:off x="9687986" y="5592349"/>
            <a:ext cx="7593445" cy="846576"/>
          </a:xfrm>
          <a:prstGeom prst="rect">
            <a:avLst/>
          </a:prstGeom>
        </p:spPr>
        <p:txBody>
          <a:bodyPr anchor="b"/>
          <a:lstStyle>
            <a:lvl1pPr marL="0" indent="0" algn="l" defTabSz="1632753" rtl="0" eaLnBrk="1" latinLnBrk="0" hangingPunct="1">
              <a:spcBef>
                <a:spcPct val="20000"/>
              </a:spcBef>
              <a:buFont typeface="Arial" panose="020B0604020202020204" pitchFamily="34" charset="0"/>
              <a:buNone/>
              <a:defRPr kumimoji="1" sz="2400" kern="1200">
                <a:solidFill>
                  <a:schemeClr val="bg1"/>
                </a:solidFill>
                <a:latin typeface="+mn-lt"/>
                <a:ea typeface="+mn-ea"/>
                <a:cs typeface="+mn-cs"/>
              </a:defRPr>
            </a:lvl1pPr>
            <a:lvl2pPr marL="1326612" indent="-510235" algn="l" defTabSz="1632753"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9pPr>
          </a:lstStyle>
          <a:p>
            <a:r>
              <a:rPr lang="en-US" altLang="ja-JP" sz="4800" spc="300" dirty="0" smtClean="0">
                <a:solidFill>
                  <a:schemeClr val="accent2"/>
                </a:solidFill>
                <a:effectLst>
                  <a:innerShdw blurRad="63500" dist="50800">
                    <a:prstClr val="black">
                      <a:alpha val="50000"/>
                    </a:prstClr>
                  </a:innerShdw>
                </a:effectLst>
                <a:latin typeface="+mj-lt"/>
              </a:rPr>
              <a:t>Sharing our contents</a:t>
            </a:r>
            <a:endParaRPr lang="ja-JP" altLang="en-US" sz="4800" spc="300" dirty="0">
              <a:solidFill>
                <a:schemeClr val="accent2"/>
              </a:solidFill>
              <a:effectLst>
                <a:innerShdw blurRad="63500" dist="50800">
                  <a:prstClr val="black">
                    <a:alpha val="50000"/>
                  </a:prstClr>
                </a:innerShdw>
              </a:effectLst>
              <a:latin typeface="+mj-lt"/>
            </a:endParaRPr>
          </a:p>
        </p:txBody>
      </p:sp>
      <p:sp>
        <p:nvSpPr>
          <p:cNvPr id="43" name="テキスト プレースホルダー 36"/>
          <p:cNvSpPr txBox="1">
            <a:spLocks/>
          </p:cNvSpPr>
          <p:nvPr/>
        </p:nvSpPr>
        <p:spPr>
          <a:xfrm>
            <a:off x="9682430" y="6405149"/>
            <a:ext cx="7593445" cy="2961270"/>
          </a:xfrm>
          <a:prstGeom prst="rect">
            <a:avLst/>
          </a:prstGeom>
        </p:spPr>
        <p:txBody>
          <a:bodyPr/>
          <a:lstStyle>
            <a:lvl1pPr marL="0" indent="0" algn="l" defTabSz="1632753" rtl="0" eaLnBrk="1" latinLnBrk="0" hangingPunct="1">
              <a:spcBef>
                <a:spcPct val="20000"/>
              </a:spcBef>
              <a:buFont typeface="Arial" panose="020B0604020202020204" pitchFamily="34" charset="0"/>
              <a:buNone/>
              <a:defRPr kumimoji="1" sz="2400" kern="1200">
                <a:solidFill>
                  <a:schemeClr val="bg1"/>
                </a:solidFill>
                <a:latin typeface="+mn-lt"/>
                <a:ea typeface="+mn-ea"/>
                <a:cs typeface="+mn-cs"/>
              </a:defRPr>
            </a:lvl1pPr>
            <a:lvl2pPr marL="1326612" indent="-510235" algn="l" defTabSz="1632753"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9pPr>
          </a:lstStyle>
          <a:p>
            <a:pPr>
              <a:lnSpc>
                <a:spcPct val="120000"/>
              </a:lnSpc>
              <a:spcBef>
                <a:spcPts val="0"/>
              </a:spcBef>
            </a:pPr>
            <a:r>
              <a:rPr lang="en-US" altLang="ja-JP" dirty="0" smtClean="0"/>
              <a:t>An simul albucius appareat vel, his vide vocent salutandi te, vim wisi dicant ex. At illum scripta percipit ius, eos te conceptam temporibus cotidieque. Pri id error vitae, posse ludus sanctus nec ea. Has deserunt adipiscing ad, cum forensibus dissentiet efficiantur at. Regione assentior est cu, mel et possim definiebas. Eam illum patrioque in.</a:t>
            </a:r>
            <a:endParaRPr lang="ja-JP" altLang="en-US" dirty="0"/>
          </a:p>
        </p:txBody>
      </p:sp>
      <p:pic>
        <p:nvPicPr>
          <p:cNvPr id="26" name="図 25"/>
          <p:cNvPicPr>
            <a:picLocks noChangeAspect="1"/>
          </p:cNvPicPr>
          <p:nvPr/>
        </p:nvPicPr>
        <p:blipFill rotWithShape="1">
          <a:blip r:embed="rId3">
            <a:extLst>
              <a:ext uri="{28A0092B-C50C-407E-A947-70E740481C1C}">
                <a14:useLocalDpi xmlns:a14="http://schemas.microsoft.com/office/drawing/2010/main" val="0"/>
              </a:ext>
            </a:extLst>
          </a:blip>
          <a:srcRect l="92990"/>
          <a:stretch/>
        </p:blipFill>
        <p:spPr>
          <a:xfrm>
            <a:off x="4223657" y="2804982"/>
            <a:ext cx="225118" cy="6561437"/>
          </a:xfrm>
          <a:prstGeom prst="rect">
            <a:avLst/>
          </a:prstGeom>
        </p:spPr>
      </p:pic>
      <p:pic>
        <p:nvPicPr>
          <p:cNvPr id="25" name="図 24"/>
          <p:cNvPicPr>
            <a:picLocks noChangeAspect="1"/>
          </p:cNvPicPr>
          <p:nvPr/>
        </p:nvPicPr>
        <p:blipFill rotWithShape="1">
          <a:blip r:embed="rId3">
            <a:extLst>
              <a:ext uri="{28A0092B-C50C-407E-A947-70E740481C1C}">
                <a14:useLocalDpi xmlns:a14="http://schemas.microsoft.com/office/drawing/2010/main" val="0"/>
              </a:ext>
            </a:extLst>
          </a:blip>
          <a:srcRect r="92682"/>
          <a:stretch/>
        </p:blipFill>
        <p:spPr>
          <a:xfrm>
            <a:off x="1237459" y="2804983"/>
            <a:ext cx="235017" cy="6561437"/>
          </a:xfrm>
          <a:prstGeom prst="rect">
            <a:avLst/>
          </a:prstGeom>
        </p:spPr>
      </p:pic>
    </p:spTree>
    <p:extLst>
      <p:ext uri="{BB962C8B-B14F-4D97-AF65-F5344CB8AC3E}">
        <p14:creationId xmlns:p14="http://schemas.microsoft.com/office/powerpoint/2010/main" val="284341630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11653">
        <p15:prstTrans prst="peelOff"/>
      </p:transition>
    </mc:Choice>
    <mc:Fallback xmlns="">
      <p:transition spd="slow" advTm="11653">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randombar(horizontal)">
                                      <p:cBhvr>
                                        <p:cTn id="7" dur="500"/>
                                        <p:tgtEl>
                                          <p:spTgt spid="10"/>
                                        </p:tgtEl>
                                      </p:cBhvr>
                                    </p:animEffect>
                                  </p:childTnLst>
                                </p:cTn>
                              </p:par>
                              <p:par>
                                <p:cTn id="8" presetID="14" presetClass="entr" presetSubtype="10" fill="hold" nodeType="withEffect">
                                  <p:stCondLst>
                                    <p:cond delay="0"/>
                                  </p:stCondLst>
                                  <p:childTnLst>
                                    <p:set>
                                      <p:cBhvr>
                                        <p:cTn id="9" dur="1" fill="hold">
                                          <p:stCondLst>
                                            <p:cond delay="0"/>
                                          </p:stCondLst>
                                        </p:cTn>
                                        <p:tgtEl>
                                          <p:spTgt spid="25"/>
                                        </p:tgtEl>
                                        <p:attrNameLst>
                                          <p:attrName>style.visibility</p:attrName>
                                        </p:attrNameLst>
                                      </p:cBhvr>
                                      <p:to>
                                        <p:strVal val="visible"/>
                                      </p:to>
                                    </p:set>
                                    <p:animEffect transition="in" filter="randombar(horizontal)">
                                      <p:cBhvr>
                                        <p:cTn id="10" dur="500"/>
                                        <p:tgtEl>
                                          <p:spTgt spid="25"/>
                                        </p:tgtEl>
                                      </p:cBhvr>
                                    </p:animEffect>
                                  </p:childTnLst>
                                </p:cTn>
                              </p:par>
                              <p:par>
                                <p:cTn id="11" presetID="14" presetClass="entr" presetSubtype="10" fill="hold" nodeType="withEffect">
                                  <p:stCondLst>
                                    <p:cond delay="0"/>
                                  </p:stCondLst>
                                  <p:childTnLst>
                                    <p:set>
                                      <p:cBhvr>
                                        <p:cTn id="12" dur="1" fill="hold">
                                          <p:stCondLst>
                                            <p:cond delay="0"/>
                                          </p:stCondLst>
                                        </p:cTn>
                                        <p:tgtEl>
                                          <p:spTgt spid="26"/>
                                        </p:tgtEl>
                                        <p:attrNameLst>
                                          <p:attrName>style.visibility</p:attrName>
                                        </p:attrNameLst>
                                      </p:cBhvr>
                                      <p:to>
                                        <p:strVal val="visible"/>
                                      </p:to>
                                    </p:set>
                                    <p:animEffect transition="in" filter="randombar(horizontal)">
                                      <p:cBhvr>
                                        <p:cTn id="13" dur="500"/>
                                        <p:tgtEl>
                                          <p:spTgt spid="26"/>
                                        </p:tgtEl>
                                      </p:cBhvr>
                                    </p:animEffect>
                                  </p:childTnLst>
                                </p:cTn>
                              </p:par>
                            </p:childTnLst>
                          </p:cTn>
                        </p:par>
                        <p:par>
                          <p:cTn id="14" fill="hold">
                            <p:stCondLst>
                              <p:cond delay="500"/>
                            </p:stCondLst>
                            <p:childTnLst>
                              <p:par>
                                <p:cTn id="15" presetID="2" presetClass="entr" presetSubtype="8" decel="100000" fill="hold" grpId="0" nodeType="afterEffect">
                                  <p:stCondLst>
                                    <p:cond delay="0"/>
                                  </p:stCondLst>
                                  <p:childTnLst>
                                    <p:set>
                                      <p:cBhvr>
                                        <p:cTn id="16" dur="1" fill="hold">
                                          <p:stCondLst>
                                            <p:cond delay="0"/>
                                          </p:stCondLst>
                                        </p:cTn>
                                        <p:tgtEl>
                                          <p:spTgt spid="11"/>
                                        </p:tgtEl>
                                        <p:attrNameLst>
                                          <p:attrName>style.visibility</p:attrName>
                                        </p:attrNameLst>
                                      </p:cBhvr>
                                      <p:to>
                                        <p:strVal val="visible"/>
                                      </p:to>
                                    </p:set>
                                    <p:anim calcmode="lin" valueType="num">
                                      <p:cBhvr additive="base">
                                        <p:cTn id="17" dur="750" fill="hold"/>
                                        <p:tgtEl>
                                          <p:spTgt spid="11"/>
                                        </p:tgtEl>
                                        <p:attrNameLst>
                                          <p:attrName>ppt_x</p:attrName>
                                        </p:attrNameLst>
                                      </p:cBhvr>
                                      <p:tavLst>
                                        <p:tav tm="0">
                                          <p:val>
                                            <p:strVal val="0-#ppt_w/2"/>
                                          </p:val>
                                        </p:tav>
                                        <p:tav tm="100000">
                                          <p:val>
                                            <p:strVal val="#ppt_x"/>
                                          </p:val>
                                        </p:tav>
                                      </p:tavLst>
                                    </p:anim>
                                    <p:anim calcmode="lin" valueType="num">
                                      <p:cBhvr additive="base">
                                        <p:cTn id="18" dur="750" fill="hold"/>
                                        <p:tgtEl>
                                          <p:spTgt spid="11"/>
                                        </p:tgtEl>
                                        <p:attrNameLst>
                                          <p:attrName>ppt_y</p:attrName>
                                        </p:attrNameLst>
                                      </p:cBhvr>
                                      <p:tavLst>
                                        <p:tav tm="0">
                                          <p:val>
                                            <p:strVal val="#ppt_y"/>
                                          </p:val>
                                        </p:tav>
                                        <p:tav tm="100000">
                                          <p:val>
                                            <p:strVal val="#ppt_y"/>
                                          </p:val>
                                        </p:tav>
                                      </p:tavLst>
                                    </p:anim>
                                  </p:childTnLst>
                                </p:cTn>
                              </p:par>
                              <p:par>
                                <p:cTn id="19" presetID="2" presetClass="entr" presetSubtype="8" decel="100000" fill="hold" nodeType="withEffect">
                                  <p:stCondLst>
                                    <p:cond delay="250"/>
                                  </p:stCondLst>
                                  <p:childTnLst>
                                    <p:set>
                                      <p:cBhvr>
                                        <p:cTn id="20" dur="1" fill="hold">
                                          <p:stCondLst>
                                            <p:cond delay="0"/>
                                          </p:stCondLst>
                                        </p:cTn>
                                        <p:tgtEl>
                                          <p:spTgt spid="27"/>
                                        </p:tgtEl>
                                        <p:attrNameLst>
                                          <p:attrName>style.visibility</p:attrName>
                                        </p:attrNameLst>
                                      </p:cBhvr>
                                      <p:to>
                                        <p:strVal val="visible"/>
                                      </p:to>
                                    </p:set>
                                    <p:anim calcmode="lin" valueType="num">
                                      <p:cBhvr additive="base">
                                        <p:cTn id="21" dur="750" fill="hold"/>
                                        <p:tgtEl>
                                          <p:spTgt spid="27"/>
                                        </p:tgtEl>
                                        <p:attrNameLst>
                                          <p:attrName>ppt_x</p:attrName>
                                        </p:attrNameLst>
                                      </p:cBhvr>
                                      <p:tavLst>
                                        <p:tav tm="0">
                                          <p:val>
                                            <p:strVal val="0-#ppt_w/2"/>
                                          </p:val>
                                        </p:tav>
                                        <p:tav tm="100000">
                                          <p:val>
                                            <p:strVal val="#ppt_x"/>
                                          </p:val>
                                        </p:tav>
                                      </p:tavLst>
                                    </p:anim>
                                    <p:anim calcmode="lin" valueType="num">
                                      <p:cBhvr additive="base">
                                        <p:cTn id="22" dur="750" fill="hold"/>
                                        <p:tgtEl>
                                          <p:spTgt spid="27"/>
                                        </p:tgtEl>
                                        <p:attrNameLst>
                                          <p:attrName>ppt_y</p:attrName>
                                        </p:attrNameLst>
                                      </p:cBhvr>
                                      <p:tavLst>
                                        <p:tav tm="0">
                                          <p:val>
                                            <p:strVal val="#ppt_y"/>
                                          </p:val>
                                        </p:tav>
                                        <p:tav tm="100000">
                                          <p:val>
                                            <p:strVal val="#ppt_y"/>
                                          </p:val>
                                        </p:tav>
                                      </p:tavLst>
                                    </p:anim>
                                  </p:childTnLst>
                                </p:cTn>
                              </p:par>
                              <p:par>
                                <p:cTn id="23" presetID="2" presetClass="entr" presetSubtype="8" decel="100000" fill="hold" grpId="0" nodeType="withEffect">
                                  <p:stCondLst>
                                    <p:cond delay="250"/>
                                  </p:stCondLst>
                                  <p:childTnLst>
                                    <p:set>
                                      <p:cBhvr>
                                        <p:cTn id="24" dur="1" fill="hold">
                                          <p:stCondLst>
                                            <p:cond delay="0"/>
                                          </p:stCondLst>
                                        </p:cTn>
                                        <p:tgtEl>
                                          <p:spTgt spid="33"/>
                                        </p:tgtEl>
                                        <p:attrNameLst>
                                          <p:attrName>style.visibility</p:attrName>
                                        </p:attrNameLst>
                                      </p:cBhvr>
                                      <p:to>
                                        <p:strVal val="visible"/>
                                      </p:to>
                                    </p:set>
                                    <p:anim calcmode="lin" valueType="num">
                                      <p:cBhvr additive="base">
                                        <p:cTn id="25" dur="750" fill="hold"/>
                                        <p:tgtEl>
                                          <p:spTgt spid="33"/>
                                        </p:tgtEl>
                                        <p:attrNameLst>
                                          <p:attrName>ppt_x</p:attrName>
                                        </p:attrNameLst>
                                      </p:cBhvr>
                                      <p:tavLst>
                                        <p:tav tm="0">
                                          <p:val>
                                            <p:strVal val="0-#ppt_w/2"/>
                                          </p:val>
                                        </p:tav>
                                        <p:tav tm="100000">
                                          <p:val>
                                            <p:strVal val="#ppt_x"/>
                                          </p:val>
                                        </p:tav>
                                      </p:tavLst>
                                    </p:anim>
                                    <p:anim calcmode="lin" valueType="num">
                                      <p:cBhvr additive="base">
                                        <p:cTn id="26" dur="750" fill="hold"/>
                                        <p:tgtEl>
                                          <p:spTgt spid="33"/>
                                        </p:tgtEl>
                                        <p:attrNameLst>
                                          <p:attrName>ppt_y</p:attrName>
                                        </p:attrNameLst>
                                      </p:cBhvr>
                                      <p:tavLst>
                                        <p:tav tm="0">
                                          <p:val>
                                            <p:strVal val="#ppt_y"/>
                                          </p:val>
                                        </p:tav>
                                        <p:tav tm="100000">
                                          <p:val>
                                            <p:strVal val="#ppt_y"/>
                                          </p:val>
                                        </p:tav>
                                      </p:tavLst>
                                    </p:anim>
                                  </p:childTnLst>
                                </p:cTn>
                              </p:par>
                              <p:par>
                                <p:cTn id="27" presetID="2" presetClass="entr" presetSubtype="8" decel="100000" fill="hold" grpId="0" nodeType="withEffect">
                                  <p:stCondLst>
                                    <p:cond delay="350"/>
                                  </p:stCondLst>
                                  <p:childTnLst>
                                    <p:set>
                                      <p:cBhvr>
                                        <p:cTn id="28" dur="1" fill="hold">
                                          <p:stCondLst>
                                            <p:cond delay="0"/>
                                          </p:stCondLst>
                                        </p:cTn>
                                        <p:tgtEl>
                                          <p:spTgt spid="34"/>
                                        </p:tgtEl>
                                        <p:attrNameLst>
                                          <p:attrName>style.visibility</p:attrName>
                                        </p:attrNameLst>
                                      </p:cBhvr>
                                      <p:to>
                                        <p:strVal val="visible"/>
                                      </p:to>
                                    </p:set>
                                    <p:anim calcmode="lin" valueType="num">
                                      <p:cBhvr additive="base">
                                        <p:cTn id="29" dur="750" fill="hold"/>
                                        <p:tgtEl>
                                          <p:spTgt spid="34"/>
                                        </p:tgtEl>
                                        <p:attrNameLst>
                                          <p:attrName>ppt_x</p:attrName>
                                        </p:attrNameLst>
                                      </p:cBhvr>
                                      <p:tavLst>
                                        <p:tav tm="0">
                                          <p:val>
                                            <p:strVal val="0-#ppt_w/2"/>
                                          </p:val>
                                        </p:tav>
                                        <p:tav tm="100000">
                                          <p:val>
                                            <p:strVal val="#ppt_x"/>
                                          </p:val>
                                        </p:tav>
                                      </p:tavLst>
                                    </p:anim>
                                    <p:anim calcmode="lin" valueType="num">
                                      <p:cBhvr additive="base">
                                        <p:cTn id="30" dur="750" fill="hold"/>
                                        <p:tgtEl>
                                          <p:spTgt spid="34"/>
                                        </p:tgtEl>
                                        <p:attrNameLst>
                                          <p:attrName>ppt_y</p:attrName>
                                        </p:attrNameLst>
                                      </p:cBhvr>
                                      <p:tavLst>
                                        <p:tav tm="0">
                                          <p:val>
                                            <p:strVal val="#ppt_y"/>
                                          </p:val>
                                        </p:tav>
                                        <p:tav tm="100000">
                                          <p:val>
                                            <p:strVal val="#ppt_y"/>
                                          </p:val>
                                        </p:tav>
                                      </p:tavLst>
                                    </p:anim>
                                  </p:childTnLst>
                                </p:cTn>
                              </p:par>
                            </p:childTnLst>
                          </p:cTn>
                        </p:par>
                        <p:par>
                          <p:cTn id="31" fill="hold">
                            <p:stCondLst>
                              <p:cond delay="1600"/>
                            </p:stCondLst>
                            <p:childTnLst>
                              <p:par>
                                <p:cTn id="32" presetID="2" presetClass="entr" presetSubtype="8" decel="100000" fill="hold" grpId="0" nodeType="afterEffect">
                                  <p:stCondLst>
                                    <p:cond delay="250"/>
                                  </p:stCondLst>
                                  <p:childTnLst>
                                    <p:set>
                                      <p:cBhvr>
                                        <p:cTn id="33" dur="1" fill="hold">
                                          <p:stCondLst>
                                            <p:cond delay="0"/>
                                          </p:stCondLst>
                                        </p:cTn>
                                        <p:tgtEl>
                                          <p:spTgt spid="12"/>
                                        </p:tgtEl>
                                        <p:attrNameLst>
                                          <p:attrName>style.visibility</p:attrName>
                                        </p:attrNameLst>
                                      </p:cBhvr>
                                      <p:to>
                                        <p:strVal val="visible"/>
                                      </p:to>
                                    </p:set>
                                    <p:anim calcmode="lin" valueType="num">
                                      <p:cBhvr additive="base">
                                        <p:cTn id="34" dur="750" fill="hold"/>
                                        <p:tgtEl>
                                          <p:spTgt spid="12"/>
                                        </p:tgtEl>
                                        <p:attrNameLst>
                                          <p:attrName>ppt_x</p:attrName>
                                        </p:attrNameLst>
                                      </p:cBhvr>
                                      <p:tavLst>
                                        <p:tav tm="0">
                                          <p:val>
                                            <p:strVal val="0-#ppt_w/2"/>
                                          </p:val>
                                        </p:tav>
                                        <p:tav tm="100000">
                                          <p:val>
                                            <p:strVal val="#ppt_x"/>
                                          </p:val>
                                        </p:tav>
                                      </p:tavLst>
                                    </p:anim>
                                    <p:anim calcmode="lin" valueType="num">
                                      <p:cBhvr additive="base">
                                        <p:cTn id="35" dur="750" fill="hold"/>
                                        <p:tgtEl>
                                          <p:spTgt spid="12"/>
                                        </p:tgtEl>
                                        <p:attrNameLst>
                                          <p:attrName>ppt_y</p:attrName>
                                        </p:attrNameLst>
                                      </p:cBhvr>
                                      <p:tavLst>
                                        <p:tav tm="0">
                                          <p:val>
                                            <p:strVal val="#ppt_y"/>
                                          </p:val>
                                        </p:tav>
                                        <p:tav tm="100000">
                                          <p:val>
                                            <p:strVal val="#ppt_y"/>
                                          </p:val>
                                        </p:tav>
                                      </p:tavLst>
                                    </p:anim>
                                  </p:childTnLst>
                                </p:cTn>
                              </p:par>
                              <p:par>
                                <p:cTn id="36" presetID="2" presetClass="entr" presetSubtype="8" decel="100000" fill="hold" nodeType="withEffect">
                                  <p:stCondLst>
                                    <p:cond delay="500"/>
                                  </p:stCondLst>
                                  <p:childTnLst>
                                    <p:set>
                                      <p:cBhvr>
                                        <p:cTn id="37" dur="1" fill="hold">
                                          <p:stCondLst>
                                            <p:cond delay="0"/>
                                          </p:stCondLst>
                                        </p:cTn>
                                        <p:tgtEl>
                                          <p:spTgt spid="28"/>
                                        </p:tgtEl>
                                        <p:attrNameLst>
                                          <p:attrName>style.visibility</p:attrName>
                                        </p:attrNameLst>
                                      </p:cBhvr>
                                      <p:to>
                                        <p:strVal val="visible"/>
                                      </p:to>
                                    </p:set>
                                    <p:anim calcmode="lin" valueType="num">
                                      <p:cBhvr additive="base">
                                        <p:cTn id="38" dur="750" fill="hold"/>
                                        <p:tgtEl>
                                          <p:spTgt spid="28"/>
                                        </p:tgtEl>
                                        <p:attrNameLst>
                                          <p:attrName>ppt_x</p:attrName>
                                        </p:attrNameLst>
                                      </p:cBhvr>
                                      <p:tavLst>
                                        <p:tav tm="0">
                                          <p:val>
                                            <p:strVal val="0-#ppt_w/2"/>
                                          </p:val>
                                        </p:tav>
                                        <p:tav tm="100000">
                                          <p:val>
                                            <p:strVal val="#ppt_x"/>
                                          </p:val>
                                        </p:tav>
                                      </p:tavLst>
                                    </p:anim>
                                    <p:anim calcmode="lin" valueType="num">
                                      <p:cBhvr additive="base">
                                        <p:cTn id="39" dur="750" fill="hold"/>
                                        <p:tgtEl>
                                          <p:spTgt spid="28"/>
                                        </p:tgtEl>
                                        <p:attrNameLst>
                                          <p:attrName>ppt_y</p:attrName>
                                        </p:attrNameLst>
                                      </p:cBhvr>
                                      <p:tavLst>
                                        <p:tav tm="0">
                                          <p:val>
                                            <p:strVal val="#ppt_y"/>
                                          </p:val>
                                        </p:tav>
                                        <p:tav tm="100000">
                                          <p:val>
                                            <p:strVal val="#ppt_y"/>
                                          </p:val>
                                        </p:tav>
                                      </p:tavLst>
                                    </p:anim>
                                  </p:childTnLst>
                                </p:cTn>
                              </p:par>
                              <p:par>
                                <p:cTn id="40" presetID="2" presetClass="entr" presetSubtype="8" decel="100000" fill="hold" grpId="0" nodeType="withEffect">
                                  <p:stCondLst>
                                    <p:cond delay="500"/>
                                  </p:stCondLst>
                                  <p:childTnLst>
                                    <p:set>
                                      <p:cBhvr>
                                        <p:cTn id="41" dur="1" fill="hold">
                                          <p:stCondLst>
                                            <p:cond delay="0"/>
                                          </p:stCondLst>
                                        </p:cTn>
                                        <p:tgtEl>
                                          <p:spTgt spid="36"/>
                                        </p:tgtEl>
                                        <p:attrNameLst>
                                          <p:attrName>style.visibility</p:attrName>
                                        </p:attrNameLst>
                                      </p:cBhvr>
                                      <p:to>
                                        <p:strVal val="visible"/>
                                      </p:to>
                                    </p:set>
                                    <p:anim calcmode="lin" valueType="num">
                                      <p:cBhvr additive="base">
                                        <p:cTn id="42" dur="750" fill="hold"/>
                                        <p:tgtEl>
                                          <p:spTgt spid="36"/>
                                        </p:tgtEl>
                                        <p:attrNameLst>
                                          <p:attrName>ppt_x</p:attrName>
                                        </p:attrNameLst>
                                      </p:cBhvr>
                                      <p:tavLst>
                                        <p:tav tm="0">
                                          <p:val>
                                            <p:strVal val="0-#ppt_w/2"/>
                                          </p:val>
                                        </p:tav>
                                        <p:tav tm="100000">
                                          <p:val>
                                            <p:strVal val="#ppt_x"/>
                                          </p:val>
                                        </p:tav>
                                      </p:tavLst>
                                    </p:anim>
                                    <p:anim calcmode="lin" valueType="num">
                                      <p:cBhvr additive="base">
                                        <p:cTn id="43" dur="750" fill="hold"/>
                                        <p:tgtEl>
                                          <p:spTgt spid="36"/>
                                        </p:tgtEl>
                                        <p:attrNameLst>
                                          <p:attrName>ppt_y</p:attrName>
                                        </p:attrNameLst>
                                      </p:cBhvr>
                                      <p:tavLst>
                                        <p:tav tm="0">
                                          <p:val>
                                            <p:strVal val="#ppt_y"/>
                                          </p:val>
                                        </p:tav>
                                        <p:tav tm="100000">
                                          <p:val>
                                            <p:strVal val="#ppt_y"/>
                                          </p:val>
                                        </p:tav>
                                      </p:tavLst>
                                    </p:anim>
                                  </p:childTnLst>
                                </p:cTn>
                              </p:par>
                              <p:par>
                                <p:cTn id="44" presetID="2" presetClass="entr" presetSubtype="8" decel="100000" fill="hold" grpId="0" nodeType="withEffect">
                                  <p:stCondLst>
                                    <p:cond delay="600"/>
                                  </p:stCondLst>
                                  <p:childTnLst>
                                    <p:set>
                                      <p:cBhvr>
                                        <p:cTn id="45" dur="1" fill="hold">
                                          <p:stCondLst>
                                            <p:cond delay="0"/>
                                          </p:stCondLst>
                                        </p:cTn>
                                        <p:tgtEl>
                                          <p:spTgt spid="37"/>
                                        </p:tgtEl>
                                        <p:attrNameLst>
                                          <p:attrName>style.visibility</p:attrName>
                                        </p:attrNameLst>
                                      </p:cBhvr>
                                      <p:to>
                                        <p:strVal val="visible"/>
                                      </p:to>
                                    </p:set>
                                    <p:anim calcmode="lin" valueType="num">
                                      <p:cBhvr additive="base">
                                        <p:cTn id="46" dur="750" fill="hold"/>
                                        <p:tgtEl>
                                          <p:spTgt spid="37"/>
                                        </p:tgtEl>
                                        <p:attrNameLst>
                                          <p:attrName>ppt_x</p:attrName>
                                        </p:attrNameLst>
                                      </p:cBhvr>
                                      <p:tavLst>
                                        <p:tav tm="0">
                                          <p:val>
                                            <p:strVal val="0-#ppt_w/2"/>
                                          </p:val>
                                        </p:tav>
                                        <p:tav tm="100000">
                                          <p:val>
                                            <p:strVal val="#ppt_x"/>
                                          </p:val>
                                        </p:tav>
                                      </p:tavLst>
                                    </p:anim>
                                    <p:anim calcmode="lin" valueType="num">
                                      <p:cBhvr additive="base">
                                        <p:cTn id="47" dur="750" fill="hold"/>
                                        <p:tgtEl>
                                          <p:spTgt spid="37"/>
                                        </p:tgtEl>
                                        <p:attrNameLst>
                                          <p:attrName>ppt_y</p:attrName>
                                        </p:attrNameLst>
                                      </p:cBhvr>
                                      <p:tavLst>
                                        <p:tav tm="0">
                                          <p:val>
                                            <p:strVal val="#ppt_y"/>
                                          </p:val>
                                        </p:tav>
                                        <p:tav tm="100000">
                                          <p:val>
                                            <p:strVal val="#ppt_y"/>
                                          </p:val>
                                        </p:tav>
                                      </p:tavLst>
                                    </p:anim>
                                  </p:childTnLst>
                                </p:cTn>
                              </p:par>
                            </p:childTnLst>
                          </p:cTn>
                        </p:par>
                        <p:par>
                          <p:cTn id="48" fill="hold">
                            <p:stCondLst>
                              <p:cond delay="2950"/>
                            </p:stCondLst>
                            <p:childTnLst>
                              <p:par>
                                <p:cTn id="49" presetID="2" presetClass="entr" presetSubtype="8" decel="100000" fill="hold" grpId="0" nodeType="afterEffect">
                                  <p:stCondLst>
                                    <p:cond delay="250"/>
                                  </p:stCondLst>
                                  <p:childTnLst>
                                    <p:set>
                                      <p:cBhvr>
                                        <p:cTn id="50" dur="1" fill="hold">
                                          <p:stCondLst>
                                            <p:cond delay="0"/>
                                          </p:stCondLst>
                                        </p:cTn>
                                        <p:tgtEl>
                                          <p:spTgt spid="13"/>
                                        </p:tgtEl>
                                        <p:attrNameLst>
                                          <p:attrName>style.visibility</p:attrName>
                                        </p:attrNameLst>
                                      </p:cBhvr>
                                      <p:to>
                                        <p:strVal val="visible"/>
                                      </p:to>
                                    </p:set>
                                    <p:anim calcmode="lin" valueType="num">
                                      <p:cBhvr additive="base">
                                        <p:cTn id="51" dur="750" fill="hold"/>
                                        <p:tgtEl>
                                          <p:spTgt spid="13"/>
                                        </p:tgtEl>
                                        <p:attrNameLst>
                                          <p:attrName>ppt_x</p:attrName>
                                        </p:attrNameLst>
                                      </p:cBhvr>
                                      <p:tavLst>
                                        <p:tav tm="0">
                                          <p:val>
                                            <p:strVal val="0-#ppt_w/2"/>
                                          </p:val>
                                        </p:tav>
                                        <p:tav tm="100000">
                                          <p:val>
                                            <p:strVal val="#ppt_x"/>
                                          </p:val>
                                        </p:tav>
                                      </p:tavLst>
                                    </p:anim>
                                    <p:anim calcmode="lin" valueType="num">
                                      <p:cBhvr additive="base">
                                        <p:cTn id="52" dur="750" fill="hold"/>
                                        <p:tgtEl>
                                          <p:spTgt spid="13"/>
                                        </p:tgtEl>
                                        <p:attrNameLst>
                                          <p:attrName>ppt_y</p:attrName>
                                        </p:attrNameLst>
                                      </p:cBhvr>
                                      <p:tavLst>
                                        <p:tav tm="0">
                                          <p:val>
                                            <p:strVal val="#ppt_y"/>
                                          </p:val>
                                        </p:tav>
                                        <p:tav tm="100000">
                                          <p:val>
                                            <p:strVal val="#ppt_y"/>
                                          </p:val>
                                        </p:tav>
                                      </p:tavLst>
                                    </p:anim>
                                  </p:childTnLst>
                                </p:cTn>
                              </p:par>
                              <p:par>
                                <p:cTn id="53" presetID="2" presetClass="entr" presetSubtype="8" decel="100000" fill="hold" nodeType="withEffect">
                                  <p:stCondLst>
                                    <p:cond delay="500"/>
                                  </p:stCondLst>
                                  <p:childTnLst>
                                    <p:set>
                                      <p:cBhvr>
                                        <p:cTn id="54" dur="1" fill="hold">
                                          <p:stCondLst>
                                            <p:cond delay="0"/>
                                          </p:stCondLst>
                                        </p:cTn>
                                        <p:tgtEl>
                                          <p:spTgt spid="29"/>
                                        </p:tgtEl>
                                        <p:attrNameLst>
                                          <p:attrName>style.visibility</p:attrName>
                                        </p:attrNameLst>
                                      </p:cBhvr>
                                      <p:to>
                                        <p:strVal val="visible"/>
                                      </p:to>
                                    </p:set>
                                    <p:anim calcmode="lin" valueType="num">
                                      <p:cBhvr additive="base">
                                        <p:cTn id="55" dur="750" fill="hold"/>
                                        <p:tgtEl>
                                          <p:spTgt spid="29"/>
                                        </p:tgtEl>
                                        <p:attrNameLst>
                                          <p:attrName>ppt_x</p:attrName>
                                        </p:attrNameLst>
                                      </p:cBhvr>
                                      <p:tavLst>
                                        <p:tav tm="0">
                                          <p:val>
                                            <p:strVal val="0-#ppt_w/2"/>
                                          </p:val>
                                        </p:tav>
                                        <p:tav tm="100000">
                                          <p:val>
                                            <p:strVal val="#ppt_x"/>
                                          </p:val>
                                        </p:tav>
                                      </p:tavLst>
                                    </p:anim>
                                    <p:anim calcmode="lin" valueType="num">
                                      <p:cBhvr additive="base">
                                        <p:cTn id="56" dur="750" fill="hold"/>
                                        <p:tgtEl>
                                          <p:spTgt spid="29"/>
                                        </p:tgtEl>
                                        <p:attrNameLst>
                                          <p:attrName>ppt_y</p:attrName>
                                        </p:attrNameLst>
                                      </p:cBhvr>
                                      <p:tavLst>
                                        <p:tav tm="0">
                                          <p:val>
                                            <p:strVal val="#ppt_y"/>
                                          </p:val>
                                        </p:tav>
                                        <p:tav tm="100000">
                                          <p:val>
                                            <p:strVal val="#ppt_y"/>
                                          </p:val>
                                        </p:tav>
                                      </p:tavLst>
                                    </p:anim>
                                  </p:childTnLst>
                                </p:cTn>
                              </p:par>
                              <p:par>
                                <p:cTn id="57" presetID="2" presetClass="entr" presetSubtype="8" decel="100000" fill="hold" grpId="0" nodeType="withEffect">
                                  <p:stCondLst>
                                    <p:cond delay="500"/>
                                  </p:stCondLst>
                                  <p:childTnLst>
                                    <p:set>
                                      <p:cBhvr>
                                        <p:cTn id="58" dur="1" fill="hold">
                                          <p:stCondLst>
                                            <p:cond delay="0"/>
                                          </p:stCondLst>
                                        </p:cTn>
                                        <p:tgtEl>
                                          <p:spTgt spid="38"/>
                                        </p:tgtEl>
                                        <p:attrNameLst>
                                          <p:attrName>style.visibility</p:attrName>
                                        </p:attrNameLst>
                                      </p:cBhvr>
                                      <p:to>
                                        <p:strVal val="visible"/>
                                      </p:to>
                                    </p:set>
                                    <p:anim calcmode="lin" valueType="num">
                                      <p:cBhvr additive="base">
                                        <p:cTn id="59" dur="750" fill="hold"/>
                                        <p:tgtEl>
                                          <p:spTgt spid="38"/>
                                        </p:tgtEl>
                                        <p:attrNameLst>
                                          <p:attrName>ppt_x</p:attrName>
                                        </p:attrNameLst>
                                      </p:cBhvr>
                                      <p:tavLst>
                                        <p:tav tm="0">
                                          <p:val>
                                            <p:strVal val="0-#ppt_w/2"/>
                                          </p:val>
                                        </p:tav>
                                        <p:tav tm="100000">
                                          <p:val>
                                            <p:strVal val="#ppt_x"/>
                                          </p:val>
                                        </p:tav>
                                      </p:tavLst>
                                    </p:anim>
                                    <p:anim calcmode="lin" valueType="num">
                                      <p:cBhvr additive="base">
                                        <p:cTn id="60" dur="750" fill="hold"/>
                                        <p:tgtEl>
                                          <p:spTgt spid="38"/>
                                        </p:tgtEl>
                                        <p:attrNameLst>
                                          <p:attrName>ppt_y</p:attrName>
                                        </p:attrNameLst>
                                      </p:cBhvr>
                                      <p:tavLst>
                                        <p:tav tm="0">
                                          <p:val>
                                            <p:strVal val="#ppt_y"/>
                                          </p:val>
                                        </p:tav>
                                        <p:tav tm="100000">
                                          <p:val>
                                            <p:strVal val="#ppt_y"/>
                                          </p:val>
                                        </p:tav>
                                      </p:tavLst>
                                    </p:anim>
                                  </p:childTnLst>
                                </p:cTn>
                              </p:par>
                              <p:par>
                                <p:cTn id="61" presetID="2" presetClass="entr" presetSubtype="8" decel="100000" fill="hold" grpId="0" nodeType="withEffect">
                                  <p:stCondLst>
                                    <p:cond delay="600"/>
                                  </p:stCondLst>
                                  <p:childTnLst>
                                    <p:set>
                                      <p:cBhvr>
                                        <p:cTn id="62" dur="1" fill="hold">
                                          <p:stCondLst>
                                            <p:cond delay="0"/>
                                          </p:stCondLst>
                                        </p:cTn>
                                        <p:tgtEl>
                                          <p:spTgt spid="39"/>
                                        </p:tgtEl>
                                        <p:attrNameLst>
                                          <p:attrName>style.visibility</p:attrName>
                                        </p:attrNameLst>
                                      </p:cBhvr>
                                      <p:to>
                                        <p:strVal val="visible"/>
                                      </p:to>
                                    </p:set>
                                    <p:anim calcmode="lin" valueType="num">
                                      <p:cBhvr additive="base">
                                        <p:cTn id="63" dur="750" fill="hold"/>
                                        <p:tgtEl>
                                          <p:spTgt spid="39"/>
                                        </p:tgtEl>
                                        <p:attrNameLst>
                                          <p:attrName>ppt_x</p:attrName>
                                        </p:attrNameLst>
                                      </p:cBhvr>
                                      <p:tavLst>
                                        <p:tav tm="0">
                                          <p:val>
                                            <p:strVal val="0-#ppt_w/2"/>
                                          </p:val>
                                        </p:tav>
                                        <p:tav tm="100000">
                                          <p:val>
                                            <p:strVal val="#ppt_x"/>
                                          </p:val>
                                        </p:tav>
                                      </p:tavLst>
                                    </p:anim>
                                    <p:anim calcmode="lin" valueType="num">
                                      <p:cBhvr additive="base">
                                        <p:cTn id="64" dur="750" fill="hold"/>
                                        <p:tgtEl>
                                          <p:spTgt spid="39"/>
                                        </p:tgtEl>
                                        <p:attrNameLst>
                                          <p:attrName>ppt_y</p:attrName>
                                        </p:attrNameLst>
                                      </p:cBhvr>
                                      <p:tavLst>
                                        <p:tav tm="0">
                                          <p:val>
                                            <p:strVal val="#ppt_y"/>
                                          </p:val>
                                        </p:tav>
                                        <p:tav tm="100000">
                                          <p:val>
                                            <p:strVal val="#ppt_y"/>
                                          </p:val>
                                        </p:tav>
                                      </p:tavLst>
                                    </p:anim>
                                  </p:childTnLst>
                                </p:cTn>
                              </p:par>
                            </p:childTnLst>
                          </p:cTn>
                        </p:par>
                        <p:par>
                          <p:cTn id="65" fill="hold">
                            <p:stCondLst>
                              <p:cond delay="4300"/>
                            </p:stCondLst>
                            <p:childTnLst>
                              <p:par>
                                <p:cTn id="66" presetID="2" presetClass="entr" presetSubtype="8" decel="100000" fill="hold" grpId="0" nodeType="afterEffect">
                                  <p:stCondLst>
                                    <p:cond delay="250"/>
                                  </p:stCondLst>
                                  <p:childTnLst>
                                    <p:set>
                                      <p:cBhvr>
                                        <p:cTn id="67" dur="1" fill="hold">
                                          <p:stCondLst>
                                            <p:cond delay="0"/>
                                          </p:stCondLst>
                                        </p:cTn>
                                        <p:tgtEl>
                                          <p:spTgt spid="14"/>
                                        </p:tgtEl>
                                        <p:attrNameLst>
                                          <p:attrName>style.visibility</p:attrName>
                                        </p:attrNameLst>
                                      </p:cBhvr>
                                      <p:to>
                                        <p:strVal val="visible"/>
                                      </p:to>
                                    </p:set>
                                    <p:anim calcmode="lin" valueType="num">
                                      <p:cBhvr additive="base">
                                        <p:cTn id="68" dur="750" fill="hold"/>
                                        <p:tgtEl>
                                          <p:spTgt spid="14"/>
                                        </p:tgtEl>
                                        <p:attrNameLst>
                                          <p:attrName>ppt_x</p:attrName>
                                        </p:attrNameLst>
                                      </p:cBhvr>
                                      <p:tavLst>
                                        <p:tav tm="0">
                                          <p:val>
                                            <p:strVal val="0-#ppt_w/2"/>
                                          </p:val>
                                        </p:tav>
                                        <p:tav tm="100000">
                                          <p:val>
                                            <p:strVal val="#ppt_x"/>
                                          </p:val>
                                        </p:tav>
                                      </p:tavLst>
                                    </p:anim>
                                    <p:anim calcmode="lin" valueType="num">
                                      <p:cBhvr additive="base">
                                        <p:cTn id="69" dur="750" fill="hold"/>
                                        <p:tgtEl>
                                          <p:spTgt spid="14"/>
                                        </p:tgtEl>
                                        <p:attrNameLst>
                                          <p:attrName>ppt_y</p:attrName>
                                        </p:attrNameLst>
                                      </p:cBhvr>
                                      <p:tavLst>
                                        <p:tav tm="0">
                                          <p:val>
                                            <p:strVal val="#ppt_y"/>
                                          </p:val>
                                        </p:tav>
                                        <p:tav tm="100000">
                                          <p:val>
                                            <p:strVal val="#ppt_y"/>
                                          </p:val>
                                        </p:tav>
                                      </p:tavLst>
                                    </p:anim>
                                  </p:childTnLst>
                                </p:cTn>
                              </p:par>
                              <p:par>
                                <p:cTn id="70" presetID="2" presetClass="entr" presetSubtype="8" decel="100000" fill="hold" nodeType="withEffect">
                                  <p:stCondLst>
                                    <p:cond delay="500"/>
                                  </p:stCondLst>
                                  <p:childTnLst>
                                    <p:set>
                                      <p:cBhvr>
                                        <p:cTn id="71" dur="1" fill="hold">
                                          <p:stCondLst>
                                            <p:cond delay="0"/>
                                          </p:stCondLst>
                                        </p:cTn>
                                        <p:tgtEl>
                                          <p:spTgt spid="30"/>
                                        </p:tgtEl>
                                        <p:attrNameLst>
                                          <p:attrName>style.visibility</p:attrName>
                                        </p:attrNameLst>
                                      </p:cBhvr>
                                      <p:to>
                                        <p:strVal val="visible"/>
                                      </p:to>
                                    </p:set>
                                    <p:anim calcmode="lin" valueType="num">
                                      <p:cBhvr additive="base">
                                        <p:cTn id="72" dur="750" fill="hold"/>
                                        <p:tgtEl>
                                          <p:spTgt spid="30"/>
                                        </p:tgtEl>
                                        <p:attrNameLst>
                                          <p:attrName>ppt_x</p:attrName>
                                        </p:attrNameLst>
                                      </p:cBhvr>
                                      <p:tavLst>
                                        <p:tav tm="0">
                                          <p:val>
                                            <p:strVal val="0-#ppt_w/2"/>
                                          </p:val>
                                        </p:tav>
                                        <p:tav tm="100000">
                                          <p:val>
                                            <p:strVal val="#ppt_x"/>
                                          </p:val>
                                        </p:tav>
                                      </p:tavLst>
                                    </p:anim>
                                    <p:anim calcmode="lin" valueType="num">
                                      <p:cBhvr additive="base">
                                        <p:cTn id="73" dur="750" fill="hold"/>
                                        <p:tgtEl>
                                          <p:spTgt spid="30"/>
                                        </p:tgtEl>
                                        <p:attrNameLst>
                                          <p:attrName>ppt_y</p:attrName>
                                        </p:attrNameLst>
                                      </p:cBhvr>
                                      <p:tavLst>
                                        <p:tav tm="0">
                                          <p:val>
                                            <p:strVal val="#ppt_y"/>
                                          </p:val>
                                        </p:tav>
                                        <p:tav tm="100000">
                                          <p:val>
                                            <p:strVal val="#ppt_y"/>
                                          </p:val>
                                        </p:tav>
                                      </p:tavLst>
                                    </p:anim>
                                  </p:childTnLst>
                                </p:cTn>
                              </p:par>
                              <p:par>
                                <p:cTn id="74" presetID="2" presetClass="entr" presetSubtype="8" decel="100000" fill="hold" grpId="0" nodeType="withEffect">
                                  <p:stCondLst>
                                    <p:cond delay="500"/>
                                  </p:stCondLst>
                                  <p:childTnLst>
                                    <p:set>
                                      <p:cBhvr>
                                        <p:cTn id="75" dur="1" fill="hold">
                                          <p:stCondLst>
                                            <p:cond delay="0"/>
                                          </p:stCondLst>
                                        </p:cTn>
                                        <p:tgtEl>
                                          <p:spTgt spid="40"/>
                                        </p:tgtEl>
                                        <p:attrNameLst>
                                          <p:attrName>style.visibility</p:attrName>
                                        </p:attrNameLst>
                                      </p:cBhvr>
                                      <p:to>
                                        <p:strVal val="visible"/>
                                      </p:to>
                                    </p:set>
                                    <p:anim calcmode="lin" valueType="num">
                                      <p:cBhvr additive="base">
                                        <p:cTn id="76" dur="750" fill="hold"/>
                                        <p:tgtEl>
                                          <p:spTgt spid="40"/>
                                        </p:tgtEl>
                                        <p:attrNameLst>
                                          <p:attrName>ppt_x</p:attrName>
                                        </p:attrNameLst>
                                      </p:cBhvr>
                                      <p:tavLst>
                                        <p:tav tm="0">
                                          <p:val>
                                            <p:strVal val="0-#ppt_w/2"/>
                                          </p:val>
                                        </p:tav>
                                        <p:tav tm="100000">
                                          <p:val>
                                            <p:strVal val="#ppt_x"/>
                                          </p:val>
                                        </p:tav>
                                      </p:tavLst>
                                    </p:anim>
                                    <p:anim calcmode="lin" valueType="num">
                                      <p:cBhvr additive="base">
                                        <p:cTn id="77" dur="750" fill="hold"/>
                                        <p:tgtEl>
                                          <p:spTgt spid="40"/>
                                        </p:tgtEl>
                                        <p:attrNameLst>
                                          <p:attrName>ppt_y</p:attrName>
                                        </p:attrNameLst>
                                      </p:cBhvr>
                                      <p:tavLst>
                                        <p:tav tm="0">
                                          <p:val>
                                            <p:strVal val="#ppt_y"/>
                                          </p:val>
                                        </p:tav>
                                        <p:tav tm="100000">
                                          <p:val>
                                            <p:strVal val="#ppt_y"/>
                                          </p:val>
                                        </p:tav>
                                      </p:tavLst>
                                    </p:anim>
                                  </p:childTnLst>
                                </p:cTn>
                              </p:par>
                              <p:par>
                                <p:cTn id="78" presetID="2" presetClass="entr" presetSubtype="8" decel="100000" fill="hold" grpId="0" nodeType="withEffect">
                                  <p:stCondLst>
                                    <p:cond delay="600"/>
                                  </p:stCondLst>
                                  <p:childTnLst>
                                    <p:set>
                                      <p:cBhvr>
                                        <p:cTn id="79" dur="1" fill="hold">
                                          <p:stCondLst>
                                            <p:cond delay="0"/>
                                          </p:stCondLst>
                                        </p:cTn>
                                        <p:tgtEl>
                                          <p:spTgt spid="41"/>
                                        </p:tgtEl>
                                        <p:attrNameLst>
                                          <p:attrName>style.visibility</p:attrName>
                                        </p:attrNameLst>
                                      </p:cBhvr>
                                      <p:to>
                                        <p:strVal val="visible"/>
                                      </p:to>
                                    </p:set>
                                    <p:anim calcmode="lin" valueType="num">
                                      <p:cBhvr additive="base">
                                        <p:cTn id="80" dur="750" fill="hold"/>
                                        <p:tgtEl>
                                          <p:spTgt spid="41"/>
                                        </p:tgtEl>
                                        <p:attrNameLst>
                                          <p:attrName>ppt_x</p:attrName>
                                        </p:attrNameLst>
                                      </p:cBhvr>
                                      <p:tavLst>
                                        <p:tav tm="0">
                                          <p:val>
                                            <p:strVal val="0-#ppt_w/2"/>
                                          </p:val>
                                        </p:tav>
                                        <p:tav tm="100000">
                                          <p:val>
                                            <p:strVal val="#ppt_x"/>
                                          </p:val>
                                        </p:tav>
                                      </p:tavLst>
                                    </p:anim>
                                    <p:anim calcmode="lin" valueType="num">
                                      <p:cBhvr additive="base">
                                        <p:cTn id="81" dur="750" fill="hold"/>
                                        <p:tgtEl>
                                          <p:spTgt spid="41"/>
                                        </p:tgtEl>
                                        <p:attrNameLst>
                                          <p:attrName>ppt_y</p:attrName>
                                        </p:attrNameLst>
                                      </p:cBhvr>
                                      <p:tavLst>
                                        <p:tav tm="0">
                                          <p:val>
                                            <p:strVal val="#ppt_y"/>
                                          </p:val>
                                        </p:tav>
                                        <p:tav tm="100000">
                                          <p:val>
                                            <p:strVal val="#ppt_y"/>
                                          </p:val>
                                        </p:tav>
                                      </p:tavLst>
                                    </p:anim>
                                  </p:childTnLst>
                                </p:cTn>
                              </p:par>
                            </p:childTnLst>
                          </p:cTn>
                        </p:par>
                        <p:par>
                          <p:cTn id="82" fill="hold">
                            <p:stCondLst>
                              <p:cond delay="5650"/>
                            </p:stCondLst>
                            <p:childTnLst>
                              <p:par>
                                <p:cTn id="83" presetID="14" presetClass="entr" presetSubtype="10" fill="hold" grpId="0" nodeType="afterEffect">
                                  <p:stCondLst>
                                    <p:cond delay="500"/>
                                  </p:stCondLst>
                                  <p:iterate type="lt">
                                    <p:tmPct val="5000"/>
                                  </p:iterate>
                                  <p:childTnLst>
                                    <p:set>
                                      <p:cBhvr>
                                        <p:cTn id="84" dur="1" fill="hold">
                                          <p:stCondLst>
                                            <p:cond delay="0"/>
                                          </p:stCondLst>
                                        </p:cTn>
                                        <p:tgtEl>
                                          <p:spTgt spid="42"/>
                                        </p:tgtEl>
                                        <p:attrNameLst>
                                          <p:attrName>style.visibility</p:attrName>
                                        </p:attrNameLst>
                                      </p:cBhvr>
                                      <p:to>
                                        <p:strVal val="visible"/>
                                      </p:to>
                                    </p:set>
                                    <p:animEffect transition="in" filter="randombar(horizontal)">
                                      <p:cBhvr>
                                        <p:cTn id="85" dur="500"/>
                                        <p:tgtEl>
                                          <p:spTgt spid="42"/>
                                        </p:tgtEl>
                                      </p:cBhvr>
                                    </p:animEffect>
                                  </p:childTnLst>
                                </p:cTn>
                              </p:par>
                              <p:par>
                                <p:cTn id="86" presetID="10" presetClass="entr" presetSubtype="0" fill="hold" grpId="0" nodeType="withEffect">
                                  <p:stCondLst>
                                    <p:cond delay="750"/>
                                  </p:stCondLst>
                                  <p:childTnLst>
                                    <p:set>
                                      <p:cBhvr>
                                        <p:cTn id="87" dur="1" fill="hold">
                                          <p:stCondLst>
                                            <p:cond delay="0"/>
                                          </p:stCondLst>
                                        </p:cTn>
                                        <p:tgtEl>
                                          <p:spTgt spid="43"/>
                                        </p:tgtEl>
                                        <p:attrNameLst>
                                          <p:attrName>style.visibility</p:attrName>
                                        </p:attrNameLst>
                                      </p:cBhvr>
                                      <p:to>
                                        <p:strVal val="visible"/>
                                      </p:to>
                                    </p:set>
                                    <p:animEffect transition="in" filter="fade">
                                      <p:cBhvr>
                                        <p:cTn id="88"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13" grpId="0" animBg="1"/>
      <p:bldP spid="14" grpId="0" animBg="1"/>
      <p:bldP spid="33" grpId="0"/>
      <p:bldP spid="34" grpId="0"/>
      <p:bldP spid="36" grpId="0"/>
      <p:bldP spid="37" grpId="0"/>
      <p:bldP spid="38" grpId="0"/>
      <p:bldP spid="39" grpId="0"/>
      <p:bldP spid="40" grpId="0"/>
      <p:bldP spid="41" grpId="0"/>
      <p:bldP spid="42" grpId="0"/>
      <p:bldP spid="43" grpId="0"/>
    </p:bld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フッター プレースホルダー 2"/>
          <p:cNvSpPr>
            <a:spLocks noGrp="1"/>
          </p:cNvSpPr>
          <p:nvPr>
            <p:ph type="ftr" sz="quarter" idx="10"/>
          </p:nvPr>
        </p:nvSpPr>
        <p:spPr/>
        <p:txBody>
          <a:bodyPr/>
          <a:lstStyle/>
          <a:p>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F95F845C-B07D-424A-A6EA-96D8F4A7E4C5}" type="slidenum">
              <a:rPr lang="ja-JP" altLang="en-US" smtClean="0"/>
              <a:pPr/>
              <a:t>58</a:t>
            </a:fld>
            <a:endParaRPr lang="ja-JP" altLang="en-US"/>
          </a:p>
        </p:txBody>
      </p:sp>
      <p:sp>
        <p:nvSpPr>
          <p:cNvPr id="8" name="テキスト プレースホルダー 7"/>
          <p:cNvSpPr>
            <a:spLocks noGrp="1"/>
          </p:cNvSpPr>
          <p:nvPr>
            <p:ph type="body" sz="quarter" idx="23"/>
          </p:nvPr>
        </p:nvSpPr>
        <p:spPr/>
        <p:txBody>
          <a:bodyPr/>
          <a:lstStyle/>
          <a:p>
            <a:r>
              <a:rPr lang="en-US" altLang="ja-JP" dirty="0"/>
              <a:t>Life can only be understood </a:t>
            </a:r>
            <a:r>
              <a:rPr lang="en-US" altLang="ja-JP" dirty="0" smtClean="0"/>
              <a:t>backwards;</a:t>
            </a:r>
            <a:br>
              <a:rPr lang="en-US" altLang="ja-JP" dirty="0" smtClean="0"/>
            </a:br>
            <a:r>
              <a:rPr lang="en-US" altLang="ja-JP" dirty="0" smtClean="0"/>
              <a:t>but </a:t>
            </a:r>
            <a:r>
              <a:rPr lang="en-US" altLang="ja-JP" dirty="0"/>
              <a:t>it must be lived forwards.</a:t>
            </a:r>
            <a:endParaRPr kumimoji="1" lang="ja-JP" altLang="en-US" dirty="0"/>
          </a:p>
        </p:txBody>
      </p:sp>
    </p:spTree>
    <p:extLst>
      <p:ext uri="{BB962C8B-B14F-4D97-AF65-F5344CB8AC3E}">
        <p14:creationId xmlns:p14="http://schemas.microsoft.com/office/powerpoint/2010/main" val="2808621949"/>
      </p:ext>
    </p:extLst>
  </p:cSld>
  <p:clrMapOvr>
    <a:masterClrMapping/>
  </p:clrMapOvr>
  <mc:AlternateContent xmlns:mc="http://schemas.openxmlformats.org/markup-compatibility/2006" xmlns:p14="http://schemas.microsoft.com/office/powerpoint/2010/main">
    <mc:Choice Requires="p14">
      <p:transition spd="med" p14:dur="700" advTm="6717">
        <p:fade/>
      </p:transition>
    </mc:Choice>
    <mc:Fallback xmlns="">
      <p:transition spd="med" advTm="6717">
        <p:fade/>
      </p:transition>
    </mc:Fallback>
  </mc:AlternateContent>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タイトル 8"/>
          <p:cNvSpPr>
            <a:spLocks noGrp="1"/>
          </p:cNvSpPr>
          <p:nvPr>
            <p:ph type="title"/>
          </p:nvPr>
        </p:nvSpPr>
        <p:spPr/>
        <p:txBody>
          <a:bodyPr/>
          <a:lstStyle/>
          <a:p>
            <a:r>
              <a:rPr kumimoji="1" lang="en-US" altLang="ja-JP" dirty="0" smtClean="0"/>
              <a:t>Key Takeaways</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F95F845C-B07D-424A-A6EA-96D8F4A7E4C5}" type="slidenum">
              <a:rPr lang="ja-JP" altLang="en-US" smtClean="0"/>
              <a:pPr/>
              <a:t>59</a:t>
            </a:fld>
            <a:endParaRPr lang="ja-JP" altLang="en-US"/>
          </a:p>
        </p:txBody>
      </p:sp>
      <p:sp>
        <p:nvSpPr>
          <p:cNvPr id="10" name="テキスト プレースホルダー 9"/>
          <p:cNvSpPr>
            <a:spLocks noGrp="1"/>
          </p:cNvSpPr>
          <p:nvPr>
            <p:ph type="body" sz="quarter" idx="12"/>
          </p:nvPr>
        </p:nvSpPr>
        <p:spPr/>
        <p:txBody>
          <a:bodyPr/>
          <a:lstStyle/>
          <a:p>
            <a:r>
              <a:rPr lang="en-US" altLang="ja-JP" dirty="0" smtClean="0"/>
              <a:t>Iconic List with 6 Items</a:t>
            </a:r>
            <a:endParaRPr lang="ja-JP" altLang="en-US" dirty="0"/>
          </a:p>
        </p:txBody>
      </p:sp>
      <p:pic>
        <p:nvPicPr>
          <p:cNvPr id="24" name="図プレースホルダー 23"/>
          <p:cNvPicPr>
            <a:picLocks noGrp="1" noChangeAspect="1"/>
          </p:cNvPicPr>
          <p:nvPr>
            <p:ph type="pic" sz="quarter" idx="42"/>
          </p:nvPr>
        </p:nvPicPr>
        <p:blipFill>
          <a:blip r:embed="rId2" cstate="print">
            <a:extLst>
              <a:ext uri="{28A0092B-C50C-407E-A947-70E740481C1C}">
                <a14:useLocalDpi xmlns:a14="http://schemas.microsoft.com/office/drawing/2010/main" val="0"/>
              </a:ext>
            </a:extLst>
          </a:blip>
          <a:srcRect l="16211" r="16211"/>
          <a:stretch>
            <a:fillRect/>
          </a:stretch>
        </p:blipFill>
        <p:spPr/>
      </p:pic>
      <p:sp>
        <p:nvSpPr>
          <p:cNvPr id="11" name="テキスト プレースホルダー 10"/>
          <p:cNvSpPr>
            <a:spLocks noGrp="1"/>
          </p:cNvSpPr>
          <p:nvPr>
            <p:ph type="body" sz="quarter" idx="15"/>
          </p:nvPr>
        </p:nvSpPr>
        <p:spPr/>
        <p:txBody>
          <a:bodyPr/>
          <a:lstStyle/>
          <a:p>
            <a:r>
              <a:rPr lang="en-US" altLang="ja-JP" dirty="0"/>
              <a:t>Et mei alii ignota</a:t>
            </a:r>
            <a:endParaRPr kumimoji="1" lang="ja-JP" altLang="en-US" dirty="0"/>
          </a:p>
        </p:txBody>
      </p:sp>
      <p:sp>
        <p:nvSpPr>
          <p:cNvPr id="12" name="テキスト プレースホルダー 11"/>
          <p:cNvSpPr>
            <a:spLocks noGrp="1"/>
          </p:cNvSpPr>
          <p:nvPr>
            <p:ph type="body" sz="quarter" idx="16"/>
          </p:nvPr>
        </p:nvSpPr>
        <p:spPr/>
        <p:txBody>
          <a:bodyPr/>
          <a:lstStyle/>
          <a:p>
            <a:r>
              <a:rPr lang="en-US" altLang="ja-JP" dirty="0"/>
              <a:t>Malis nonumes disputando ei mei, in pro novum aliquip officiis. Te cum eius deterruisset, mutat utroque omnesque ne eum, ad per reque scriptorem. </a:t>
            </a:r>
            <a:endParaRPr kumimoji="1" lang="ja-JP" altLang="en-US" dirty="0"/>
          </a:p>
        </p:txBody>
      </p:sp>
      <p:pic>
        <p:nvPicPr>
          <p:cNvPr id="25" name="図プレースホルダー 24"/>
          <p:cNvPicPr>
            <a:picLocks noGrp="1" noChangeAspect="1"/>
          </p:cNvPicPr>
          <p:nvPr>
            <p:ph type="pic" sz="quarter" idx="43"/>
          </p:nvPr>
        </p:nvPicPr>
        <p:blipFill>
          <a:blip r:embed="rId3" cstate="print">
            <a:extLst>
              <a:ext uri="{28A0092B-C50C-407E-A947-70E740481C1C}">
                <a14:useLocalDpi xmlns:a14="http://schemas.microsoft.com/office/drawing/2010/main" val="0"/>
              </a:ext>
            </a:extLst>
          </a:blip>
          <a:srcRect l="16211" r="16211"/>
          <a:stretch>
            <a:fillRect/>
          </a:stretch>
        </p:blipFill>
        <p:spPr/>
      </p:pic>
      <p:sp>
        <p:nvSpPr>
          <p:cNvPr id="13" name="テキスト プレースホルダー 12"/>
          <p:cNvSpPr>
            <a:spLocks noGrp="1"/>
          </p:cNvSpPr>
          <p:nvPr>
            <p:ph type="body" sz="quarter" idx="44"/>
          </p:nvPr>
        </p:nvSpPr>
        <p:spPr/>
        <p:txBody>
          <a:bodyPr/>
          <a:lstStyle/>
          <a:p>
            <a:r>
              <a:rPr lang="en-US" altLang="ja-JP" dirty="0"/>
              <a:t>Dicat </a:t>
            </a:r>
            <a:r>
              <a:rPr lang="en-US" altLang="ja-JP" dirty="0" smtClean="0"/>
              <a:t>tacimates</a:t>
            </a:r>
            <a:endParaRPr kumimoji="1" lang="ja-JP" altLang="en-US" dirty="0"/>
          </a:p>
        </p:txBody>
      </p:sp>
      <p:sp>
        <p:nvSpPr>
          <p:cNvPr id="14" name="テキスト プレースホルダー 13"/>
          <p:cNvSpPr>
            <a:spLocks noGrp="1"/>
          </p:cNvSpPr>
          <p:nvPr>
            <p:ph type="body" sz="quarter" idx="45"/>
          </p:nvPr>
        </p:nvSpPr>
        <p:spPr/>
        <p:txBody>
          <a:bodyPr/>
          <a:lstStyle/>
          <a:p>
            <a:r>
              <a:rPr lang="en-US" altLang="ja-JP" dirty="0"/>
              <a:t>Eruditi accumsan assentior est ne, ea vix graecis deterruisset definitionem, quas sensibus consectetuer has cu</a:t>
            </a:r>
            <a:r>
              <a:rPr lang="en-US" altLang="ja-JP" dirty="0" smtClean="0"/>
              <a:t>.</a:t>
            </a:r>
            <a:r>
              <a:rPr lang="en-US" altLang="ja-JP" dirty="0"/>
              <a:t> An usu insolens ullamcorper.</a:t>
            </a:r>
            <a:endParaRPr kumimoji="1" lang="ja-JP" altLang="en-US" dirty="0"/>
          </a:p>
        </p:txBody>
      </p:sp>
      <p:pic>
        <p:nvPicPr>
          <p:cNvPr id="27" name="図プレースホルダー 26"/>
          <p:cNvPicPr>
            <a:picLocks noGrp="1" noChangeAspect="1"/>
          </p:cNvPicPr>
          <p:nvPr>
            <p:ph type="pic" sz="quarter" idx="46"/>
          </p:nvPr>
        </p:nvPicPr>
        <p:blipFill>
          <a:blip r:embed="rId4" cstate="print">
            <a:extLst>
              <a:ext uri="{28A0092B-C50C-407E-A947-70E740481C1C}">
                <a14:useLocalDpi xmlns:a14="http://schemas.microsoft.com/office/drawing/2010/main" val="0"/>
              </a:ext>
            </a:extLst>
          </a:blip>
          <a:srcRect l="16211" r="16211"/>
          <a:stretch>
            <a:fillRect/>
          </a:stretch>
        </p:blipFill>
        <p:spPr/>
      </p:pic>
      <p:sp>
        <p:nvSpPr>
          <p:cNvPr id="15" name="テキスト プレースホルダー 14"/>
          <p:cNvSpPr>
            <a:spLocks noGrp="1"/>
          </p:cNvSpPr>
          <p:nvPr>
            <p:ph type="body" sz="quarter" idx="47"/>
          </p:nvPr>
        </p:nvSpPr>
        <p:spPr/>
        <p:txBody>
          <a:bodyPr/>
          <a:lstStyle/>
          <a:p>
            <a:r>
              <a:rPr lang="en-US" altLang="ja-JP" dirty="0"/>
              <a:t>Tale esse meis</a:t>
            </a:r>
            <a:endParaRPr kumimoji="1" lang="ja-JP" altLang="en-US" dirty="0"/>
          </a:p>
        </p:txBody>
      </p:sp>
      <p:sp>
        <p:nvSpPr>
          <p:cNvPr id="16" name="テキスト プレースホルダー 15"/>
          <p:cNvSpPr>
            <a:spLocks noGrp="1"/>
          </p:cNvSpPr>
          <p:nvPr>
            <p:ph type="body" sz="quarter" idx="48"/>
          </p:nvPr>
        </p:nvSpPr>
        <p:spPr/>
        <p:txBody>
          <a:bodyPr/>
          <a:lstStyle/>
          <a:p>
            <a:r>
              <a:rPr lang="en-US" altLang="ja-JP" dirty="0"/>
              <a:t>Fastidii deleniti cu vel, no eum solum lorem impedit, at eros autem vim. Sed sumo legere phaedrum et, suas mnesarchum interpretaris eu mea. </a:t>
            </a:r>
            <a:endParaRPr kumimoji="1" lang="ja-JP" altLang="en-US" dirty="0"/>
          </a:p>
        </p:txBody>
      </p:sp>
      <p:pic>
        <p:nvPicPr>
          <p:cNvPr id="30" name="図プレースホルダー 29"/>
          <p:cNvPicPr>
            <a:picLocks noGrp="1" noChangeAspect="1"/>
          </p:cNvPicPr>
          <p:nvPr>
            <p:ph type="pic" sz="quarter" idx="49"/>
          </p:nvPr>
        </p:nvPicPr>
        <p:blipFill>
          <a:blip r:embed="rId5" cstate="print">
            <a:extLst>
              <a:ext uri="{28A0092B-C50C-407E-A947-70E740481C1C}">
                <a14:useLocalDpi xmlns:a14="http://schemas.microsoft.com/office/drawing/2010/main" val="0"/>
              </a:ext>
            </a:extLst>
          </a:blip>
          <a:srcRect l="16211" r="16211"/>
          <a:stretch>
            <a:fillRect/>
          </a:stretch>
        </p:blipFill>
        <p:spPr/>
      </p:pic>
      <p:sp>
        <p:nvSpPr>
          <p:cNvPr id="17" name="テキスト プレースホルダー 16"/>
          <p:cNvSpPr>
            <a:spLocks noGrp="1"/>
          </p:cNvSpPr>
          <p:nvPr>
            <p:ph type="body" sz="quarter" idx="50"/>
          </p:nvPr>
        </p:nvSpPr>
        <p:spPr/>
        <p:txBody>
          <a:bodyPr/>
          <a:lstStyle/>
          <a:p>
            <a:r>
              <a:rPr lang="en-US" altLang="ja-JP" dirty="0"/>
              <a:t>Ex appareat</a:t>
            </a:r>
            <a:endParaRPr kumimoji="1" lang="ja-JP" altLang="en-US" dirty="0"/>
          </a:p>
        </p:txBody>
      </p:sp>
      <p:sp>
        <p:nvSpPr>
          <p:cNvPr id="18" name="テキスト プレースホルダー 17"/>
          <p:cNvSpPr>
            <a:spLocks noGrp="1"/>
          </p:cNvSpPr>
          <p:nvPr>
            <p:ph type="body" sz="quarter" idx="51"/>
          </p:nvPr>
        </p:nvSpPr>
        <p:spPr/>
        <p:txBody>
          <a:bodyPr/>
          <a:lstStyle/>
          <a:p>
            <a:r>
              <a:rPr lang="en-US" altLang="ja-JP" dirty="0"/>
              <a:t>Laboramus aliquando mel an, has eu accusata posidonium philosophia. Erroribus imperdiet an vis, nulla bonorum ius ad, pri ad ferri idque.</a:t>
            </a:r>
            <a:endParaRPr kumimoji="1" lang="ja-JP" altLang="en-US" dirty="0"/>
          </a:p>
        </p:txBody>
      </p:sp>
      <p:pic>
        <p:nvPicPr>
          <p:cNvPr id="29" name="図プレースホルダー 28"/>
          <p:cNvPicPr>
            <a:picLocks noGrp="1" noChangeAspect="1"/>
          </p:cNvPicPr>
          <p:nvPr>
            <p:ph type="pic" sz="quarter" idx="52"/>
          </p:nvPr>
        </p:nvPicPr>
        <p:blipFill>
          <a:blip r:embed="rId6" cstate="print">
            <a:extLst>
              <a:ext uri="{28A0092B-C50C-407E-A947-70E740481C1C}">
                <a14:useLocalDpi xmlns:a14="http://schemas.microsoft.com/office/drawing/2010/main" val="0"/>
              </a:ext>
            </a:extLst>
          </a:blip>
          <a:srcRect l="16211" r="16211"/>
          <a:stretch>
            <a:fillRect/>
          </a:stretch>
        </p:blipFill>
        <p:spPr/>
      </p:pic>
      <p:sp>
        <p:nvSpPr>
          <p:cNvPr id="19" name="テキスト プレースホルダー 18"/>
          <p:cNvSpPr>
            <a:spLocks noGrp="1"/>
          </p:cNvSpPr>
          <p:nvPr>
            <p:ph type="body" sz="quarter" idx="53"/>
          </p:nvPr>
        </p:nvSpPr>
        <p:spPr/>
        <p:txBody>
          <a:bodyPr/>
          <a:lstStyle/>
          <a:p>
            <a:r>
              <a:rPr lang="en-US" altLang="ja-JP" dirty="0"/>
              <a:t>Ei pri prompta</a:t>
            </a:r>
            <a:endParaRPr kumimoji="1" lang="ja-JP" altLang="en-US" dirty="0"/>
          </a:p>
        </p:txBody>
      </p:sp>
      <p:sp>
        <p:nvSpPr>
          <p:cNvPr id="20" name="テキスト プレースホルダー 19"/>
          <p:cNvSpPr>
            <a:spLocks noGrp="1"/>
          </p:cNvSpPr>
          <p:nvPr>
            <p:ph type="body" sz="quarter" idx="54"/>
          </p:nvPr>
        </p:nvSpPr>
        <p:spPr/>
        <p:txBody>
          <a:bodyPr/>
          <a:lstStyle/>
          <a:p>
            <a:r>
              <a:rPr lang="en-US" altLang="ja-JP" dirty="0"/>
              <a:t>Ius case verterem dissentiunt ex. In his modus postea, inani deterruisset mea an. Mei hinc alienum ex, propriae fabellas qui et. </a:t>
            </a:r>
            <a:endParaRPr kumimoji="1" lang="ja-JP" altLang="en-US" dirty="0"/>
          </a:p>
        </p:txBody>
      </p:sp>
      <p:pic>
        <p:nvPicPr>
          <p:cNvPr id="28" name="図プレースホルダー 27"/>
          <p:cNvPicPr>
            <a:picLocks noGrp="1" noChangeAspect="1"/>
          </p:cNvPicPr>
          <p:nvPr>
            <p:ph type="pic" sz="quarter" idx="55"/>
          </p:nvPr>
        </p:nvPicPr>
        <p:blipFill>
          <a:blip r:embed="rId7" cstate="print">
            <a:extLst>
              <a:ext uri="{28A0092B-C50C-407E-A947-70E740481C1C}">
                <a14:useLocalDpi xmlns:a14="http://schemas.microsoft.com/office/drawing/2010/main" val="0"/>
              </a:ext>
            </a:extLst>
          </a:blip>
          <a:srcRect l="16211" r="16211"/>
          <a:stretch>
            <a:fillRect/>
          </a:stretch>
        </p:blipFill>
        <p:spPr/>
      </p:pic>
      <p:sp>
        <p:nvSpPr>
          <p:cNvPr id="21" name="テキスト プレースホルダー 20"/>
          <p:cNvSpPr>
            <a:spLocks noGrp="1"/>
          </p:cNvSpPr>
          <p:nvPr>
            <p:ph type="body" sz="quarter" idx="56"/>
          </p:nvPr>
        </p:nvSpPr>
        <p:spPr/>
        <p:txBody>
          <a:bodyPr/>
          <a:lstStyle/>
          <a:p>
            <a:r>
              <a:rPr lang="en-US" altLang="ja-JP" dirty="0"/>
              <a:t>Vel ea falli audiam</a:t>
            </a:r>
            <a:endParaRPr kumimoji="1" lang="ja-JP" altLang="en-US" dirty="0"/>
          </a:p>
        </p:txBody>
      </p:sp>
      <p:sp>
        <p:nvSpPr>
          <p:cNvPr id="22" name="テキスト プレースホルダー 21"/>
          <p:cNvSpPr>
            <a:spLocks noGrp="1"/>
          </p:cNvSpPr>
          <p:nvPr>
            <p:ph type="body" sz="quarter" idx="57"/>
          </p:nvPr>
        </p:nvSpPr>
        <p:spPr/>
        <p:txBody>
          <a:bodyPr/>
          <a:lstStyle/>
          <a:p>
            <a:r>
              <a:rPr lang="en-US" altLang="ja-JP" dirty="0"/>
              <a:t>Per perpetua disputationi eu. Per debet utroque graecis ex. In admodum assueverit duo, tibique gubergren te per, pro id soluta mentitum posidonium.</a:t>
            </a:r>
            <a:endParaRPr kumimoji="1" lang="ja-JP" altLang="en-US" dirty="0"/>
          </a:p>
        </p:txBody>
      </p:sp>
    </p:spTree>
    <p:extLst>
      <p:ext uri="{BB962C8B-B14F-4D97-AF65-F5344CB8AC3E}">
        <p14:creationId xmlns:p14="http://schemas.microsoft.com/office/powerpoint/2010/main" val="22717279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14349">
        <p15:prstTrans prst="peelOff"/>
      </p:transition>
    </mc:Choice>
    <mc:Fallback xmlns="">
      <p:transition spd="slow" advTm="14349">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フッター プレースホルダー 2"/>
          <p:cNvSpPr>
            <a:spLocks noGrp="1"/>
          </p:cNvSpPr>
          <p:nvPr>
            <p:ph type="ftr" sz="quarter" idx="10"/>
          </p:nvPr>
        </p:nvSpPr>
        <p:spPr/>
        <p:txBody>
          <a:bodyPr/>
          <a:lstStyle/>
          <a:p>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F95F845C-B07D-424A-A6EA-96D8F4A7E4C5}" type="slidenum">
              <a:rPr lang="ja-JP" altLang="en-US" smtClean="0"/>
              <a:pPr/>
              <a:t>6</a:t>
            </a:fld>
            <a:endParaRPr lang="ja-JP" altLang="en-US"/>
          </a:p>
        </p:txBody>
      </p:sp>
      <p:sp>
        <p:nvSpPr>
          <p:cNvPr id="8" name="タイトル 7"/>
          <p:cNvSpPr>
            <a:spLocks noGrp="1"/>
          </p:cNvSpPr>
          <p:nvPr>
            <p:ph type="title"/>
          </p:nvPr>
        </p:nvSpPr>
        <p:spPr/>
        <p:txBody>
          <a:bodyPr/>
          <a:lstStyle/>
          <a:p>
            <a:r>
              <a:rPr lang="en-US" altLang="ja-JP" dirty="0">
                <a:latin typeface="+mj-lt"/>
              </a:rPr>
              <a:t>I AM </a:t>
            </a:r>
            <a:r>
              <a:rPr lang="en-US" altLang="ja-JP" dirty="0"/>
              <a:t>Jason Friedberg</a:t>
            </a:r>
            <a:endParaRPr kumimoji="1" lang="ja-JP" altLang="en-US" dirty="0"/>
          </a:p>
        </p:txBody>
      </p:sp>
      <p:sp>
        <p:nvSpPr>
          <p:cNvPr id="11" name="テキスト プレースホルダー 10"/>
          <p:cNvSpPr>
            <a:spLocks noGrp="1"/>
          </p:cNvSpPr>
          <p:nvPr>
            <p:ph type="body" sz="quarter" idx="17"/>
          </p:nvPr>
        </p:nvSpPr>
        <p:spPr/>
        <p:txBody>
          <a:bodyPr/>
          <a:lstStyle/>
          <a:p>
            <a:r>
              <a:rPr kumimoji="1" lang="en-US" altLang="ja-JP" dirty="0" smtClean="0"/>
              <a:t>LET ME INTRODUCE MYSELF…</a:t>
            </a:r>
            <a:endParaRPr kumimoji="1" lang="ja-JP" altLang="en-US" dirty="0"/>
          </a:p>
        </p:txBody>
      </p:sp>
      <p:sp>
        <p:nvSpPr>
          <p:cNvPr id="12" name="テキスト プレースホルダー 11"/>
          <p:cNvSpPr>
            <a:spLocks noGrp="1"/>
          </p:cNvSpPr>
          <p:nvPr>
            <p:ph type="body" sz="quarter" idx="20"/>
          </p:nvPr>
        </p:nvSpPr>
        <p:spPr/>
        <p:txBody>
          <a:bodyPr/>
          <a:lstStyle/>
          <a:p>
            <a:r>
              <a:rPr lang="en-US" altLang="ja-JP" dirty="0"/>
              <a:t>Nostrum epicurei vituperata at est. Dico atqui singulis pri te. In eum ludus nihil ridens, modo appellantur concludaturque est te. Id cibo oblique detraxit usu, insolens interesset ei quo. In illum labitur nec, id ponderum platonem moderatius sed.</a:t>
            </a:r>
          </a:p>
          <a:p>
            <a:r>
              <a:rPr lang="en-US" altLang="ja-JP" dirty="0" smtClean="0"/>
              <a:t>Volumus </a:t>
            </a:r>
            <a:r>
              <a:rPr lang="en-US" altLang="ja-JP" dirty="0"/>
              <a:t>partiendo vix ne, pro ei debet populo theophrastus. Ad ullum lucilius phaedrum mei, sed ea nemore pericula. Sea ei consequat ullamcorper. Ea graeco impetus est, vix sententiae definitiones ex, sea ne docendi perfecto splendide. </a:t>
            </a:r>
          </a:p>
        </p:txBody>
      </p:sp>
      <p:pic>
        <p:nvPicPr>
          <p:cNvPr id="25" name="図プレースホルダー 24"/>
          <p:cNvPicPr>
            <a:picLocks noGrp="1" noChangeAspect="1"/>
          </p:cNvPicPr>
          <p:nvPr>
            <p:ph type="pic" sz="quarter" idx="14"/>
          </p:nvPr>
        </p:nvPicPr>
        <p:blipFill>
          <a:blip r:embed="rId2" cstate="print">
            <a:extLst>
              <a:ext uri="{28A0092B-C50C-407E-A947-70E740481C1C}">
                <a14:useLocalDpi xmlns:a14="http://schemas.microsoft.com/office/drawing/2010/main" val="0"/>
              </a:ext>
            </a:extLst>
          </a:blip>
          <a:srcRect l="16087" r="16087"/>
          <a:stretch>
            <a:fillRect/>
          </a:stretch>
        </p:blipFill>
        <p:spPr/>
      </p:pic>
      <p:sp>
        <p:nvSpPr>
          <p:cNvPr id="13" name="テキスト プレースホルダー 12"/>
          <p:cNvSpPr>
            <a:spLocks noGrp="1"/>
          </p:cNvSpPr>
          <p:nvPr>
            <p:ph type="body" sz="quarter" idx="23"/>
          </p:nvPr>
        </p:nvSpPr>
        <p:spPr/>
        <p:txBody>
          <a:bodyPr/>
          <a:lstStyle/>
          <a:p>
            <a:r>
              <a:rPr kumimoji="1" lang="en-US" altLang="ja-JP" dirty="0" smtClean="0"/>
              <a:t>WEB DESIGNER</a:t>
            </a:r>
            <a:endParaRPr kumimoji="1" lang="ja-JP" altLang="en-US" dirty="0"/>
          </a:p>
        </p:txBody>
      </p:sp>
      <p:pic>
        <p:nvPicPr>
          <p:cNvPr id="26" name="図プレースホルダー 25"/>
          <p:cNvPicPr>
            <a:picLocks noGrp="1" noChangeAspect="1"/>
          </p:cNvPicPr>
          <p:nvPr>
            <p:ph type="pic" sz="quarter" idx="24"/>
          </p:nvPr>
        </p:nvPicPr>
        <p:blipFill>
          <a:blip r:embed="rId3" cstate="print">
            <a:extLst>
              <a:ext uri="{28A0092B-C50C-407E-A947-70E740481C1C}">
                <a14:useLocalDpi xmlns:a14="http://schemas.microsoft.com/office/drawing/2010/main" val="0"/>
              </a:ext>
            </a:extLst>
          </a:blip>
          <a:srcRect l="16087" r="16087"/>
          <a:stretch>
            <a:fillRect/>
          </a:stretch>
        </p:blipFill>
        <p:spPr/>
      </p:pic>
      <p:sp>
        <p:nvSpPr>
          <p:cNvPr id="15" name="テキスト プレースホルダー 14"/>
          <p:cNvSpPr>
            <a:spLocks noGrp="1"/>
          </p:cNvSpPr>
          <p:nvPr>
            <p:ph type="body" sz="quarter" idx="25"/>
          </p:nvPr>
        </p:nvSpPr>
        <p:spPr/>
        <p:txBody>
          <a:bodyPr/>
          <a:lstStyle/>
          <a:p>
            <a:r>
              <a:rPr kumimoji="1" lang="en-US" altLang="ja-JP" dirty="0" smtClean="0"/>
              <a:t>PHOTOGRAPHER</a:t>
            </a:r>
            <a:endParaRPr kumimoji="1" lang="ja-JP" altLang="en-US" dirty="0"/>
          </a:p>
        </p:txBody>
      </p:sp>
      <p:pic>
        <p:nvPicPr>
          <p:cNvPr id="27" name="図プレースホルダー 26"/>
          <p:cNvPicPr>
            <a:picLocks noGrp="1" noChangeAspect="1"/>
          </p:cNvPicPr>
          <p:nvPr>
            <p:ph type="pic" sz="quarter" idx="26"/>
          </p:nvPr>
        </p:nvPicPr>
        <p:blipFill>
          <a:blip r:embed="rId4" cstate="print">
            <a:extLst>
              <a:ext uri="{28A0092B-C50C-407E-A947-70E740481C1C}">
                <a14:useLocalDpi xmlns:a14="http://schemas.microsoft.com/office/drawing/2010/main" val="0"/>
              </a:ext>
            </a:extLst>
          </a:blip>
          <a:srcRect l="16087" r="16087"/>
          <a:stretch>
            <a:fillRect/>
          </a:stretch>
        </p:blipFill>
        <p:spPr/>
      </p:pic>
      <p:sp>
        <p:nvSpPr>
          <p:cNvPr id="17" name="テキスト プレースホルダー 16"/>
          <p:cNvSpPr>
            <a:spLocks noGrp="1"/>
          </p:cNvSpPr>
          <p:nvPr>
            <p:ph type="body" sz="quarter" idx="27"/>
          </p:nvPr>
        </p:nvSpPr>
        <p:spPr/>
        <p:txBody>
          <a:bodyPr/>
          <a:lstStyle/>
          <a:p>
            <a:r>
              <a:rPr kumimoji="1" lang="en-US" altLang="ja-JP" dirty="0" smtClean="0"/>
              <a:t>DIRECTOR</a:t>
            </a:r>
            <a:endParaRPr kumimoji="1" lang="ja-JP" altLang="en-US" dirty="0"/>
          </a:p>
        </p:txBody>
      </p:sp>
      <p:pic>
        <p:nvPicPr>
          <p:cNvPr id="34" name="図プレースホルダー 33"/>
          <p:cNvPicPr>
            <a:picLocks noGrp="1" noChangeAspect="1"/>
          </p:cNvPicPr>
          <p:nvPr>
            <p:ph type="pic" sz="quarter" idx="28"/>
          </p:nvPr>
        </p:nvPicPr>
        <p:blipFill>
          <a:blip r:embed="rId5" cstate="print">
            <a:extLst>
              <a:ext uri="{28A0092B-C50C-407E-A947-70E740481C1C}">
                <a14:useLocalDpi xmlns:a14="http://schemas.microsoft.com/office/drawing/2010/main" val="0"/>
              </a:ext>
            </a:extLst>
          </a:blip>
          <a:srcRect l="15990" r="15990"/>
          <a:stretch>
            <a:fillRect/>
          </a:stretch>
        </p:blipFill>
        <p:spPr/>
      </p:pic>
      <p:sp>
        <p:nvSpPr>
          <p:cNvPr id="19" name="テキスト プレースホルダー 18"/>
          <p:cNvSpPr>
            <a:spLocks noGrp="1"/>
          </p:cNvSpPr>
          <p:nvPr>
            <p:ph type="body" sz="quarter" idx="29"/>
          </p:nvPr>
        </p:nvSpPr>
        <p:spPr/>
        <p:txBody>
          <a:bodyPr/>
          <a:lstStyle/>
          <a:p>
            <a:r>
              <a:rPr kumimoji="1" lang="en-US" altLang="ja-JP" dirty="0" smtClean="0"/>
              <a:t>facebook.com</a:t>
            </a:r>
            <a:endParaRPr kumimoji="1" lang="ja-JP" altLang="en-US" dirty="0"/>
          </a:p>
        </p:txBody>
      </p:sp>
      <p:pic>
        <p:nvPicPr>
          <p:cNvPr id="36" name="図プレースホルダー 35"/>
          <p:cNvPicPr>
            <a:picLocks noGrp="1" noChangeAspect="1"/>
          </p:cNvPicPr>
          <p:nvPr>
            <p:ph type="pic" sz="quarter" idx="30"/>
          </p:nvPr>
        </p:nvPicPr>
        <p:blipFill>
          <a:blip r:embed="rId6" cstate="print">
            <a:extLst>
              <a:ext uri="{28A0092B-C50C-407E-A947-70E740481C1C}">
                <a14:useLocalDpi xmlns:a14="http://schemas.microsoft.com/office/drawing/2010/main" val="0"/>
              </a:ext>
            </a:extLst>
          </a:blip>
          <a:srcRect l="16087" r="16087"/>
          <a:stretch>
            <a:fillRect/>
          </a:stretch>
        </p:blipFill>
        <p:spPr/>
      </p:pic>
      <p:sp>
        <p:nvSpPr>
          <p:cNvPr id="21" name="テキスト プレースホルダー 20"/>
          <p:cNvSpPr>
            <a:spLocks noGrp="1"/>
          </p:cNvSpPr>
          <p:nvPr>
            <p:ph type="body" sz="quarter" idx="31"/>
          </p:nvPr>
        </p:nvSpPr>
        <p:spPr/>
        <p:txBody>
          <a:bodyPr/>
          <a:lstStyle/>
          <a:p>
            <a:r>
              <a:rPr kumimoji="1" lang="en-US" altLang="ja-JP" dirty="0" smtClean="0"/>
              <a:t>twitter.com</a:t>
            </a:r>
            <a:endParaRPr kumimoji="1" lang="ja-JP" altLang="en-US" dirty="0"/>
          </a:p>
        </p:txBody>
      </p:sp>
      <p:pic>
        <p:nvPicPr>
          <p:cNvPr id="32" name="図プレースホルダー 31"/>
          <p:cNvPicPr>
            <a:picLocks noGrp="1" noChangeAspect="1"/>
          </p:cNvPicPr>
          <p:nvPr>
            <p:ph type="pic" sz="quarter" idx="32"/>
          </p:nvPr>
        </p:nvPicPr>
        <p:blipFill>
          <a:blip r:embed="rId7" cstate="print">
            <a:extLst>
              <a:ext uri="{28A0092B-C50C-407E-A947-70E740481C1C}">
                <a14:useLocalDpi xmlns:a14="http://schemas.microsoft.com/office/drawing/2010/main" val="0"/>
              </a:ext>
            </a:extLst>
          </a:blip>
          <a:srcRect l="16087" r="16087"/>
          <a:stretch>
            <a:fillRect/>
          </a:stretch>
        </p:blipFill>
        <p:spPr/>
      </p:pic>
      <p:sp>
        <p:nvSpPr>
          <p:cNvPr id="23" name="テキスト プレースホルダー 22"/>
          <p:cNvSpPr>
            <a:spLocks noGrp="1"/>
          </p:cNvSpPr>
          <p:nvPr>
            <p:ph type="body" sz="quarter" idx="33"/>
          </p:nvPr>
        </p:nvSpPr>
        <p:spPr/>
        <p:txBody>
          <a:bodyPr/>
          <a:lstStyle/>
          <a:p>
            <a:r>
              <a:rPr kumimoji="1" lang="en-US" altLang="ja-JP" dirty="0" smtClean="0"/>
              <a:t>linkedin.com</a:t>
            </a:r>
            <a:endParaRPr kumimoji="1" lang="ja-JP" altLang="en-US" dirty="0"/>
          </a:p>
        </p:txBody>
      </p:sp>
      <p:sp>
        <p:nvSpPr>
          <p:cNvPr id="2" name="図プレースホルダー 1"/>
          <p:cNvSpPr>
            <a:spLocks noGrp="1"/>
          </p:cNvSpPr>
          <p:nvPr>
            <p:ph type="pic" sz="quarter" idx="15"/>
          </p:nvPr>
        </p:nvSpPr>
        <p:spPr/>
      </p:sp>
    </p:spTree>
    <p:extLst>
      <p:ext uri="{BB962C8B-B14F-4D97-AF65-F5344CB8AC3E}">
        <p14:creationId xmlns:p14="http://schemas.microsoft.com/office/powerpoint/2010/main" val="375396468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13296">
        <p15:prstTrans prst="peelOff"/>
      </p:transition>
    </mc:Choice>
    <mc:Fallback xmlns="">
      <p:transition spd="slow" advTm="13296">
        <p:fade/>
      </p:transition>
    </mc:Fallback>
  </mc:AlternateContent>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タイトル 23"/>
          <p:cNvSpPr>
            <a:spLocks noGrp="1"/>
          </p:cNvSpPr>
          <p:nvPr>
            <p:ph type="title"/>
          </p:nvPr>
        </p:nvSpPr>
        <p:spPr/>
        <p:txBody>
          <a:bodyPr/>
          <a:lstStyle/>
          <a:p>
            <a:r>
              <a:rPr lang="en-US" altLang="ja-JP" dirty="0"/>
              <a:t>Key Takeaways</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F95F845C-B07D-424A-A6EA-96D8F4A7E4C5}" type="slidenum">
              <a:rPr lang="ja-JP" altLang="en-US" smtClean="0"/>
              <a:pPr/>
              <a:t>60</a:t>
            </a:fld>
            <a:endParaRPr lang="ja-JP" altLang="en-US"/>
          </a:p>
        </p:txBody>
      </p:sp>
      <p:sp>
        <p:nvSpPr>
          <p:cNvPr id="25" name="テキスト プレースホルダー 24"/>
          <p:cNvSpPr>
            <a:spLocks noGrp="1"/>
          </p:cNvSpPr>
          <p:nvPr>
            <p:ph type="body" sz="quarter" idx="12"/>
          </p:nvPr>
        </p:nvSpPr>
        <p:spPr/>
        <p:txBody>
          <a:bodyPr/>
          <a:lstStyle/>
          <a:p>
            <a:r>
              <a:rPr lang="en-US" altLang="ja-JP" dirty="0" smtClean="0"/>
              <a:t>Some Keywords and Icons</a:t>
            </a:r>
            <a:endParaRPr kumimoji="1" lang="ja-JP" altLang="en-US" dirty="0"/>
          </a:p>
        </p:txBody>
      </p:sp>
      <p:sp>
        <p:nvSpPr>
          <p:cNvPr id="28" name="テキスト プレースホルダー 27"/>
          <p:cNvSpPr>
            <a:spLocks noGrp="1"/>
          </p:cNvSpPr>
          <p:nvPr>
            <p:ph type="body" sz="quarter" idx="20"/>
          </p:nvPr>
        </p:nvSpPr>
        <p:spPr/>
        <p:txBody>
          <a:bodyPr/>
          <a:lstStyle/>
          <a:p>
            <a:r>
              <a:rPr lang="en-US" altLang="ja-JP" dirty="0"/>
              <a:t>Malis nonumes disputando ei mei, in pro novum aliquip officiis. </a:t>
            </a:r>
            <a:endParaRPr lang="en-US" altLang="ja-JP" dirty="0" smtClean="0"/>
          </a:p>
          <a:p>
            <a:r>
              <a:rPr lang="en-US" altLang="ja-JP" dirty="0" smtClean="0"/>
              <a:t>Te </a:t>
            </a:r>
            <a:r>
              <a:rPr lang="en-US" altLang="ja-JP" dirty="0"/>
              <a:t>cum eius deterruisset, mutat utroque omnesque ne eum, ad per reque scriptorem. </a:t>
            </a:r>
            <a:endParaRPr lang="en-US" altLang="ja-JP" dirty="0" smtClean="0"/>
          </a:p>
        </p:txBody>
      </p:sp>
      <p:pic>
        <p:nvPicPr>
          <p:cNvPr id="39" name="図プレースホルダー 38"/>
          <p:cNvPicPr>
            <a:picLocks noGrp="1" noChangeAspect="1"/>
          </p:cNvPicPr>
          <p:nvPr>
            <p:ph type="pic" sz="quarter" idx="17"/>
          </p:nvPr>
        </p:nvPicPr>
        <p:blipFill>
          <a:blip r:embed="rId2" cstate="print">
            <a:extLst>
              <a:ext uri="{28A0092B-C50C-407E-A947-70E740481C1C}">
                <a14:useLocalDpi xmlns:a14="http://schemas.microsoft.com/office/drawing/2010/main" val="0"/>
              </a:ext>
            </a:extLst>
          </a:blip>
          <a:srcRect l="16211" r="16211"/>
          <a:stretch>
            <a:fillRect/>
          </a:stretch>
        </p:blipFill>
        <p:spPr/>
      </p:pic>
      <p:pic>
        <p:nvPicPr>
          <p:cNvPr id="40" name="図プレースホルダー 39"/>
          <p:cNvPicPr>
            <a:picLocks noGrp="1" noChangeAspect="1"/>
          </p:cNvPicPr>
          <p:nvPr>
            <p:ph type="pic" sz="quarter" idx="21"/>
          </p:nvPr>
        </p:nvPicPr>
        <p:blipFill>
          <a:blip r:embed="rId3" cstate="print">
            <a:extLst>
              <a:ext uri="{28A0092B-C50C-407E-A947-70E740481C1C}">
                <a14:useLocalDpi xmlns:a14="http://schemas.microsoft.com/office/drawing/2010/main" val="0"/>
              </a:ext>
            </a:extLst>
          </a:blip>
          <a:srcRect l="16211" r="16211"/>
          <a:stretch>
            <a:fillRect/>
          </a:stretch>
        </p:blipFill>
        <p:spPr/>
      </p:pic>
      <p:pic>
        <p:nvPicPr>
          <p:cNvPr id="41" name="図プレースホルダー 40"/>
          <p:cNvPicPr>
            <a:picLocks noGrp="1" noChangeAspect="1"/>
          </p:cNvPicPr>
          <p:nvPr>
            <p:ph type="pic" sz="quarter" idx="22"/>
          </p:nvPr>
        </p:nvPicPr>
        <p:blipFill>
          <a:blip r:embed="rId4" cstate="print">
            <a:extLst>
              <a:ext uri="{28A0092B-C50C-407E-A947-70E740481C1C}">
                <a14:useLocalDpi xmlns:a14="http://schemas.microsoft.com/office/drawing/2010/main" val="0"/>
              </a:ext>
            </a:extLst>
          </a:blip>
          <a:srcRect l="16211" r="16211"/>
          <a:stretch>
            <a:fillRect/>
          </a:stretch>
        </p:blipFill>
        <p:spPr/>
      </p:pic>
      <p:pic>
        <p:nvPicPr>
          <p:cNvPr id="38" name="図プレースホルダー 37"/>
          <p:cNvPicPr>
            <a:picLocks noGrp="1" noChangeAspect="1"/>
          </p:cNvPicPr>
          <p:nvPr>
            <p:ph type="pic" sz="quarter" idx="23"/>
          </p:nvPr>
        </p:nvPicPr>
        <p:blipFill>
          <a:blip r:embed="rId5" cstate="print">
            <a:extLst>
              <a:ext uri="{28A0092B-C50C-407E-A947-70E740481C1C}">
                <a14:useLocalDpi xmlns:a14="http://schemas.microsoft.com/office/drawing/2010/main" val="0"/>
              </a:ext>
            </a:extLst>
          </a:blip>
          <a:srcRect l="16211" r="16211"/>
          <a:stretch>
            <a:fillRect/>
          </a:stretch>
        </p:blipFill>
        <p:spPr/>
      </p:pic>
      <p:sp>
        <p:nvSpPr>
          <p:cNvPr id="26" name="テキスト プレースホルダー 25"/>
          <p:cNvSpPr>
            <a:spLocks noGrp="1"/>
          </p:cNvSpPr>
          <p:nvPr>
            <p:ph type="body" sz="quarter" idx="15"/>
          </p:nvPr>
        </p:nvSpPr>
        <p:spPr/>
        <p:txBody>
          <a:bodyPr/>
          <a:lstStyle/>
          <a:p>
            <a:r>
              <a:rPr kumimoji="1" lang="en-US" altLang="ja-JP" dirty="0" smtClean="0"/>
              <a:t>HEART</a:t>
            </a:r>
            <a:endParaRPr kumimoji="1" lang="ja-JP" altLang="en-US" dirty="0"/>
          </a:p>
        </p:txBody>
      </p:sp>
      <p:sp>
        <p:nvSpPr>
          <p:cNvPr id="32" name="テキスト プレースホルダー 31"/>
          <p:cNvSpPr>
            <a:spLocks noGrp="1"/>
          </p:cNvSpPr>
          <p:nvPr>
            <p:ph type="body" sz="quarter" idx="24"/>
          </p:nvPr>
        </p:nvSpPr>
        <p:spPr/>
        <p:txBody>
          <a:bodyPr/>
          <a:lstStyle/>
          <a:p>
            <a:r>
              <a:rPr kumimoji="1" lang="en-US" altLang="ja-JP" dirty="0" smtClean="0"/>
              <a:t>PEOPLE</a:t>
            </a:r>
            <a:endParaRPr kumimoji="1" lang="ja-JP" altLang="en-US" dirty="0"/>
          </a:p>
        </p:txBody>
      </p:sp>
      <p:sp>
        <p:nvSpPr>
          <p:cNvPr id="33" name="テキスト プレースホルダー 32"/>
          <p:cNvSpPr>
            <a:spLocks noGrp="1"/>
          </p:cNvSpPr>
          <p:nvPr>
            <p:ph type="body" sz="quarter" idx="25"/>
          </p:nvPr>
        </p:nvSpPr>
        <p:spPr/>
        <p:txBody>
          <a:bodyPr/>
          <a:lstStyle/>
          <a:p>
            <a:r>
              <a:rPr kumimoji="1" lang="en-US" altLang="ja-JP" dirty="0" smtClean="0"/>
              <a:t>LEADERSHIP</a:t>
            </a:r>
            <a:endParaRPr kumimoji="1" lang="ja-JP" altLang="en-US" dirty="0"/>
          </a:p>
        </p:txBody>
      </p:sp>
      <p:sp>
        <p:nvSpPr>
          <p:cNvPr id="34" name="テキスト プレースホルダー 33"/>
          <p:cNvSpPr>
            <a:spLocks noGrp="1"/>
          </p:cNvSpPr>
          <p:nvPr>
            <p:ph type="body" sz="quarter" idx="26"/>
          </p:nvPr>
        </p:nvSpPr>
        <p:spPr/>
        <p:txBody>
          <a:bodyPr/>
          <a:lstStyle/>
          <a:p>
            <a:r>
              <a:rPr kumimoji="1" lang="en-US" altLang="ja-JP" dirty="0" smtClean="0"/>
              <a:t>WORLD-LEADING</a:t>
            </a:r>
            <a:endParaRPr kumimoji="1" lang="ja-JP" altLang="en-US" dirty="0"/>
          </a:p>
        </p:txBody>
      </p:sp>
      <p:sp>
        <p:nvSpPr>
          <p:cNvPr id="35" name="テキスト プレースホルダー 34"/>
          <p:cNvSpPr>
            <a:spLocks noGrp="1"/>
          </p:cNvSpPr>
          <p:nvPr>
            <p:ph type="body" sz="quarter" idx="27"/>
          </p:nvPr>
        </p:nvSpPr>
        <p:spPr/>
        <p:txBody>
          <a:bodyPr/>
          <a:lstStyle/>
          <a:p>
            <a:r>
              <a:rPr kumimoji="1" lang="en-US" altLang="ja-JP" dirty="0" smtClean="0"/>
              <a:t>STRATEGY</a:t>
            </a:r>
            <a:endParaRPr kumimoji="1" lang="ja-JP" altLang="en-US" dirty="0"/>
          </a:p>
        </p:txBody>
      </p:sp>
      <p:sp>
        <p:nvSpPr>
          <p:cNvPr id="36" name="テキスト プレースホルダー 35"/>
          <p:cNvSpPr>
            <a:spLocks noGrp="1"/>
          </p:cNvSpPr>
          <p:nvPr>
            <p:ph type="body" sz="quarter" idx="28"/>
          </p:nvPr>
        </p:nvSpPr>
        <p:spPr/>
        <p:txBody>
          <a:bodyPr/>
          <a:lstStyle/>
          <a:p>
            <a:r>
              <a:rPr kumimoji="1" lang="en-US" altLang="ja-JP" dirty="0" smtClean="0"/>
              <a:t>PASSION</a:t>
            </a:r>
            <a:endParaRPr kumimoji="1" lang="ja-JP" altLang="en-US" dirty="0"/>
          </a:p>
        </p:txBody>
      </p:sp>
      <p:sp>
        <p:nvSpPr>
          <p:cNvPr id="37" name="テキスト プレースホルダー 36"/>
          <p:cNvSpPr>
            <a:spLocks noGrp="1"/>
          </p:cNvSpPr>
          <p:nvPr>
            <p:ph type="body" sz="quarter" idx="29"/>
          </p:nvPr>
        </p:nvSpPr>
        <p:spPr/>
        <p:txBody>
          <a:bodyPr/>
          <a:lstStyle/>
          <a:p>
            <a:r>
              <a:rPr kumimoji="1" lang="en-US" altLang="ja-JP" dirty="0" smtClean="0"/>
              <a:t>VISION</a:t>
            </a:r>
            <a:endParaRPr kumimoji="1" lang="ja-JP" altLang="en-US" dirty="0"/>
          </a:p>
        </p:txBody>
      </p:sp>
    </p:spTree>
    <p:extLst>
      <p:ext uri="{BB962C8B-B14F-4D97-AF65-F5344CB8AC3E}">
        <p14:creationId xmlns:p14="http://schemas.microsoft.com/office/powerpoint/2010/main" val="171138445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8468">
        <p15:prstTrans prst="peelOff"/>
      </p:transition>
    </mc:Choice>
    <mc:Fallback xmlns="">
      <p:transition spd="slow" advTm="8468">
        <p:fade/>
      </p:transition>
    </mc:Fallback>
  </mc:AlternateContent>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図プレースホルダー 3"/>
          <p:cNvSpPr>
            <a:spLocks noGrp="1"/>
          </p:cNvSpPr>
          <p:nvPr>
            <p:ph type="pic" sz="quarter" idx="10"/>
          </p:nvPr>
        </p:nvSpPr>
        <p:spPr/>
      </p:sp>
      <p:sp>
        <p:nvSpPr>
          <p:cNvPr id="6" name="テキスト プレースホルダー 5"/>
          <p:cNvSpPr>
            <a:spLocks noGrp="1"/>
          </p:cNvSpPr>
          <p:nvPr>
            <p:ph type="body" sz="quarter" idx="12"/>
          </p:nvPr>
        </p:nvSpPr>
        <p:spPr/>
        <p:txBody>
          <a:bodyPr/>
          <a:lstStyle/>
          <a:p>
            <a:endParaRPr lang="en-US"/>
          </a:p>
        </p:txBody>
      </p:sp>
      <p:sp>
        <p:nvSpPr>
          <p:cNvPr id="29" name="タイトル 28"/>
          <p:cNvSpPr>
            <a:spLocks noGrp="1"/>
          </p:cNvSpPr>
          <p:nvPr>
            <p:ph type="title"/>
          </p:nvPr>
        </p:nvSpPr>
        <p:spPr/>
        <p:txBody>
          <a:bodyPr/>
          <a:lstStyle/>
          <a:p>
            <a:r>
              <a:rPr kumimoji="1" lang="en-US" altLang="ja-JP" dirty="0" smtClean="0"/>
              <a:t>KEEP MOVING FORWARD!</a:t>
            </a:r>
            <a:endParaRPr kumimoji="1" lang="ja-JP" altLang="en-US" dirty="0"/>
          </a:p>
        </p:txBody>
      </p:sp>
    </p:spTree>
    <p:extLst>
      <p:ext uri="{BB962C8B-B14F-4D97-AF65-F5344CB8AC3E}">
        <p14:creationId xmlns:p14="http://schemas.microsoft.com/office/powerpoint/2010/main" val="1508838056"/>
      </p:ext>
    </p:extLst>
  </p:cSld>
  <p:clrMapOvr>
    <a:masterClrMapping/>
  </p:clrMapOvr>
  <mc:AlternateContent xmlns:mc="http://schemas.openxmlformats.org/markup-compatibility/2006" xmlns:p14="http://schemas.microsoft.com/office/powerpoint/2010/main">
    <mc:Choice Requires="p14">
      <p:transition spd="slow" p14:dur="1250" advTm="4244">
        <p14:flip dir="r"/>
      </p:transition>
    </mc:Choice>
    <mc:Fallback xmlns="">
      <p:transition spd="slow" advTm="4244">
        <p:fade/>
      </p:transition>
    </mc:Fallback>
  </mc:AlternateContent>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4"/>
          <p:cNvSpPr>
            <a:spLocks noGrp="1"/>
          </p:cNvSpPr>
          <p:nvPr>
            <p:ph type="title"/>
          </p:nvPr>
        </p:nvSpPr>
        <p:spPr/>
        <p:txBody>
          <a:bodyPr/>
          <a:lstStyle/>
          <a:p>
            <a:r>
              <a:rPr kumimoji="1" lang="en-US" altLang="ja-JP" dirty="0" smtClean="0"/>
              <a:t>THANK YOU FOR WATCHING!</a:t>
            </a:r>
            <a:endParaRPr kumimoji="1" lang="ja-JP" altLang="en-US" dirty="0"/>
          </a:p>
        </p:txBody>
      </p:sp>
      <p:sp>
        <p:nvSpPr>
          <p:cNvPr id="6" name="テキスト プレースホルダー 5"/>
          <p:cNvSpPr>
            <a:spLocks noGrp="1"/>
          </p:cNvSpPr>
          <p:nvPr>
            <p:ph type="body" sz="quarter" idx="12"/>
          </p:nvPr>
        </p:nvSpPr>
        <p:spPr/>
        <p:txBody>
          <a:bodyPr/>
          <a:lstStyle/>
          <a:p>
            <a:r>
              <a:rPr lang="en-US" altLang="ja-JP" dirty="0" smtClean="0"/>
              <a:t>Any Questions?</a:t>
            </a:r>
            <a:endParaRPr kumimoji="1" lang="ja-JP" altLang="en-US" dirty="0"/>
          </a:p>
        </p:txBody>
      </p:sp>
      <p:sp>
        <p:nvSpPr>
          <p:cNvPr id="7" name="テキスト プレースホルダー 6"/>
          <p:cNvSpPr>
            <a:spLocks noGrp="1"/>
          </p:cNvSpPr>
          <p:nvPr>
            <p:ph type="body" sz="quarter" idx="13"/>
          </p:nvPr>
        </p:nvSpPr>
        <p:spPr/>
        <p:txBody>
          <a:bodyPr/>
          <a:lstStyle/>
          <a:p>
            <a:r>
              <a:rPr kumimoji="1" lang="en-US" altLang="ja-JP" dirty="0" smtClean="0"/>
              <a:t>Created by Jun Akizaki – </a:t>
            </a:r>
            <a:r>
              <a:rPr kumimoji="1" lang="en-US" altLang="ja-JP" dirty="0" smtClean="0">
                <a:hlinkClick r:id="rId2"/>
              </a:rPr>
              <a:t>The Power of Power Point</a:t>
            </a:r>
            <a:endParaRPr kumimoji="1" lang="en-US" altLang="ja-JP" dirty="0" smtClean="0"/>
          </a:p>
          <a:p>
            <a:r>
              <a:rPr lang="en-US" altLang="ja-JP" dirty="0" smtClean="0"/>
              <a:t>Title Font: </a:t>
            </a:r>
            <a:r>
              <a:rPr lang="en-US" altLang="ja-JP" dirty="0" smtClean="0">
                <a:hlinkClick r:id="rId3"/>
              </a:rPr>
              <a:t>Bebas Neue</a:t>
            </a:r>
            <a:endParaRPr lang="en-US" altLang="ja-JP" dirty="0" smtClean="0"/>
          </a:p>
          <a:p>
            <a:r>
              <a:rPr kumimoji="1" lang="en-US" altLang="ja-JP" dirty="0" smtClean="0"/>
              <a:t>Text Font: </a:t>
            </a:r>
            <a:r>
              <a:rPr kumimoji="1" lang="en-US" altLang="ja-JP" dirty="0" smtClean="0">
                <a:hlinkClick r:id="rId4"/>
              </a:rPr>
              <a:t>Crimson Text</a:t>
            </a:r>
            <a:endParaRPr kumimoji="1" lang="en-US" altLang="ja-JP" dirty="0" smtClean="0"/>
          </a:p>
          <a:p>
            <a:r>
              <a:rPr lang="en-US" altLang="ja-JP" dirty="0" smtClean="0"/>
              <a:t>Icon: </a:t>
            </a:r>
            <a:r>
              <a:rPr lang="en-US" altLang="ja-JP" dirty="0" smtClean="0">
                <a:hlinkClick r:id="rId5"/>
              </a:rPr>
              <a:t>Font Awesome</a:t>
            </a:r>
            <a:r>
              <a:rPr lang="en-US" altLang="ja-JP" dirty="0" smtClean="0"/>
              <a:t> by </a:t>
            </a:r>
            <a:r>
              <a:rPr lang="en-US" altLang="ja-JP" dirty="0"/>
              <a:t>Dave </a:t>
            </a:r>
            <a:r>
              <a:rPr lang="en-US" altLang="ja-JP" dirty="0" smtClean="0"/>
              <a:t>Gandy (Licence: CC BY 3.0)</a:t>
            </a:r>
            <a:endParaRPr kumimoji="1" lang="ja-JP" altLang="en-US" dirty="0"/>
          </a:p>
        </p:txBody>
      </p:sp>
    </p:spTree>
    <p:extLst>
      <p:ext uri="{BB962C8B-B14F-4D97-AF65-F5344CB8AC3E}">
        <p14:creationId xmlns:p14="http://schemas.microsoft.com/office/powerpoint/2010/main" val="254907607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9881">
        <p15:prstTrans prst="wind"/>
      </p:transition>
    </mc:Choice>
    <mc:Fallback xmlns="">
      <p:transition spd="slow" advTm="9881">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正方形/長方形 23"/>
          <p:cNvSpPr/>
          <p:nvPr/>
        </p:nvSpPr>
        <p:spPr>
          <a:xfrm>
            <a:off x="0" y="2713230"/>
            <a:ext cx="18295961" cy="517558"/>
          </a:xfrm>
          <a:prstGeom prst="rect">
            <a:avLst/>
          </a:prstGeom>
          <a:gradFill>
            <a:gsLst>
              <a:gs pos="0">
                <a:schemeClr val="tx2">
                  <a:alpha val="70000"/>
                </a:schemeClr>
              </a:gs>
              <a:gs pos="29000">
                <a:srgbClr val="FFFFFF">
                  <a:alpha val="42000"/>
                </a:srgbClr>
              </a:gs>
              <a:gs pos="62000">
                <a:schemeClr val="tx2">
                  <a:alpha val="2000"/>
                </a:schemeClr>
              </a:gs>
              <a:gs pos="100000">
                <a:schemeClr val="tx2">
                  <a:alpha val="26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フッター プレースホルダー 1"/>
          <p:cNvSpPr>
            <a:spLocks noGrp="1"/>
          </p:cNvSpPr>
          <p:nvPr>
            <p:ph type="ftr" sz="quarter" idx="10"/>
          </p:nvPr>
        </p:nvSpPr>
        <p:spPr/>
        <p:txBody>
          <a:bodyPr/>
          <a:lstStyle/>
          <a:p>
            <a:r>
              <a:rPr lang="en-US" altLang="ja-JP" smtClean="0"/>
              <a:t>The Power of PowerPoint | thepopp.com</a:t>
            </a:r>
            <a:endParaRPr lang="ja-JP" altLang="en-US" dirty="0"/>
          </a:p>
        </p:txBody>
      </p:sp>
      <p:sp>
        <p:nvSpPr>
          <p:cNvPr id="3" name="スライド番号プレースホルダー 2"/>
          <p:cNvSpPr>
            <a:spLocks noGrp="1"/>
          </p:cNvSpPr>
          <p:nvPr>
            <p:ph type="sldNum" sz="quarter" idx="11"/>
          </p:nvPr>
        </p:nvSpPr>
        <p:spPr/>
        <p:txBody>
          <a:bodyPr/>
          <a:lstStyle/>
          <a:p>
            <a:fld id="{F95F845C-B07D-424A-A6EA-96D8F4A7E4C5}" type="slidenum">
              <a:rPr lang="ja-JP" altLang="en-US" smtClean="0"/>
              <a:pPr/>
              <a:t>7</a:t>
            </a:fld>
            <a:endParaRPr lang="ja-JP" altLang="en-US"/>
          </a:p>
        </p:txBody>
      </p:sp>
      <p:sp>
        <p:nvSpPr>
          <p:cNvPr id="22" name="テキスト ボックス 21"/>
          <p:cNvSpPr txBox="1"/>
          <p:nvPr/>
        </p:nvSpPr>
        <p:spPr>
          <a:xfrm>
            <a:off x="7833647" y="2668225"/>
            <a:ext cx="4116833" cy="646331"/>
          </a:xfrm>
          <a:prstGeom prst="rect">
            <a:avLst/>
          </a:prstGeom>
          <a:noFill/>
        </p:spPr>
        <p:txBody>
          <a:bodyPr wrap="none" rtlCol="0" anchor="b">
            <a:spAutoFit/>
          </a:bodyPr>
          <a:lstStyle/>
          <a:p>
            <a:r>
              <a:rPr kumimoji="1" lang="en-US" altLang="ja-JP" sz="3600" i="1" dirty="0" smtClean="0">
                <a:solidFill>
                  <a:schemeClr val="accent2"/>
                </a:solidFill>
              </a:rPr>
              <a:t>Art Director / Producer</a:t>
            </a:r>
            <a:endParaRPr kumimoji="1" lang="ja-JP" altLang="en-US" sz="3600" i="1" dirty="0">
              <a:solidFill>
                <a:schemeClr val="accent2"/>
              </a:solidFill>
            </a:endParaRPr>
          </a:p>
        </p:txBody>
      </p:sp>
      <p:sp>
        <p:nvSpPr>
          <p:cNvPr id="23" name="テキスト ボックス 22"/>
          <p:cNvSpPr txBox="1"/>
          <p:nvPr/>
        </p:nvSpPr>
        <p:spPr>
          <a:xfrm>
            <a:off x="7833647" y="1453090"/>
            <a:ext cx="6672019" cy="1323439"/>
          </a:xfrm>
          <a:prstGeom prst="rect">
            <a:avLst/>
          </a:prstGeom>
          <a:noFill/>
        </p:spPr>
        <p:txBody>
          <a:bodyPr wrap="none" rtlCol="0" anchor="b">
            <a:spAutoFit/>
          </a:bodyPr>
          <a:lstStyle/>
          <a:p>
            <a:r>
              <a:rPr lang="en-US" altLang="ja-JP" sz="8000" spc="300" dirty="0">
                <a:solidFill>
                  <a:schemeClr val="accent1"/>
                </a:solidFill>
                <a:effectLst>
                  <a:innerShdw blurRad="63500" dist="50800">
                    <a:prstClr val="black">
                      <a:alpha val="50000"/>
                    </a:prstClr>
                  </a:innerShdw>
                </a:effectLst>
                <a:latin typeface="+mj-lt"/>
              </a:rPr>
              <a:t>Benjamin Stoloff</a:t>
            </a:r>
            <a:endParaRPr kumimoji="1" lang="ja-JP" altLang="en-US" sz="8000" spc="300" dirty="0">
              <a:solidFill>
                <a:schemeClr val="accent1"/>
              </a:solidFill>
              <a:effectLst>
                <a:innerShdw blurRad="63500" dist="50800">
                  <a:prstClr val="black">
                    <a:alpha val="50000"/>
                  </a:prstClr>
                </a:innerShdw>
              </a:effectLst>
              <a:latin typeface="+mj-lt"/>
            </a:endParaRPr>
          </a:p>
        </p:txBody>
      </p:sp>
      <p:sp>
        <p:nvSpPr>
          <p:cNvPr id="25" name="テキスト プレースホルダー 11"/>
          <p:cNvSpPr txBox="1">
            <a:spLocks/>
          </p:cNvSpPr>
          <p:nvPr/>
        </p:nvSpPr>
        <p:spPr>
          <a:xfrm>
            <a:off x="7833647" y="3620455"/>
            <a:ext cx="9223131" cy="1933310"/>
          </a:xfrm>
          <a:prstGeom prst="rect">
            <a:avLst/>
          </a:prstGeom>
        </p:spPr>
        <p:txBody>
          <a:bodyPr/>
          <a:lstStyle>
            <a:lvl1pPr marL="0" indent="0" algn="l" defTabSz="1632753" rtl="0" eaLnBrk="1" latinLnBrk="0" hangingPunct="1">
              <a:spcBef>
                <a:spcPct val="20000"/>
              </a:spcBef>
              <a:buFont typeface="Arial" panose="020B0604020202020204" pitchFamily="34" charset="0"/>
              <a:buNone/>
              <a:defRPr kumimoji="1" sz="2400" kern="1200">
                <a:solidFill>
                  <a:schemeClr val="bg1"/>
                </a:solidFill>
                <a:latin typeface="+mn-lt"/>
                <a:ea typeface="+mn-ea"/>
                <a:cs typeface="+mn-cs"/>
              </a:defRPr>
            </a:lvl1pPr>
            <a:lvl2pPr marL="1326612" indent="-510235" algn="l" defTabSz="1632753"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9pPr>
          </a:lstStyle>
          <a:p>
            <a:pPr>
              <a:lnSpc>
                <a:spcPct val="110000"/>
              </a:lnSpc>
              <a:spcBef>
                <a:spcPts val="0"/>
              </a:spcBef>
            </a:pPr>
            <a:r>
              <a:rPr lang="en-US" altLang="ja-JP" dirty="0" smtClean="0"/>
              <a:t>Nostrum epicurei vituperata at est. Dico atqui singulis pri te. In eum ludus nihil ridens, modo appellantur concludaturque est te. Id cibo oblique detraxit usu, insolens interesset ei quo. In illum labitur nec, id ponderum platonem moderatius sed.</a:t>
            </a:r>
            <a:endParaRPr lang="en-US" altLang="ja-JP" dirty="0"/>
          </a:p>
        </p:txBody>
      </p:sp>
      <p:sp>
        <p:nvSpPr>
          <p:cNvPr id="28" name="角丸四角形 27"/>
          <p:cNvSpPr/>
          <p:nvPr/>
        </p:nvSpPr>
        <p:spPr>
          <a:xfrm>
            <a:off x="7915727" y="5835491"/>
            <a:ext cx="5344143" cy="315035"/>
          </a:xfrm>
          <a:prstGeom prst="roundRect">
            <a:avLst>
              <a:gd name="adj" fmla="val 50000"/>
            </a:avLst>
          </a:prstGeom>
          <a:gradFill>
            <a:gsLst>
              <a:gs pos="0">
                <a:schemeClr val="tx2">
                  <a:alpha val="60000"/>
                </a:schemeClr>
              </a:gs>
              <a:gs pos="35000">
                <a:srgbClr val="FFFFFF">
                  <a:alpha val="22000"/>
                </a:srgbClr>
              </a:gs>
              <a:gs pos="64000">
                <a:schemeClr val="tx2">
                  <a:alpha val="2000"/>
                </a:schemeClr>
              </a:gs>
              <a:gs pos="100000">
                <a:schemeClr val="tx2">
                  <a:alpha val="17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9" name="角丸四角形 28"/>
          <p:cNvSpPr/>
          <p:nvPr/>
        </p:nvSpPr>
        <p:spPr>
          <a:xfrm>
            <a:off x="7957477" y="5867008"/>
            <a:ext cx="4926633" cy="252000"/>
          </a:xfrm>
          <a:prstGeom prst="roundRect">
            <a:avLst>
              <a:gd name="adj" fmla="val 50000"/>
            </a:avLst>
          </a:prstGeom>
          <a:gradFill>
            <a:gsLst>
              <a:gs pos="0">
                <a:schemeClr val="tx2"/>
              </a:gs>
              <a:gs pos="29000">
                <a:srgbClr val="FFFFFF">
                  <a:alpha val="84000"/>
                </a:srgbClr>
              </a:gs>
              <a:gs pos="62000">
                <a:schemeClr val="tx2">
                  <a:alpha val="21000"/>
                </a:schemeClr>
              </a:gs>
              <a:gs pos="100000">
                <a:schemeClr val="tx2">
                  <a:alpha val="52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1" name="テキスト ボックス 40"/>
          <p:cNvSpPr txBox="1"/>
          <p:nvPr/>
        </p:nvSpPr>
        <p:spPr>
          <a:xfrm>
            <a:off x="13463686" y="5762176"/>
            <a:ext cx="2946532" cy="461665"/>
          </a:xfrm>
          <a:prstGeom prst="rect">
            <a:avLst/>
          </a:prstGeom>
          <a:noFill/>
        </p:spPr>
        <p:txBody>
          <a:bodyPr wrap="square" rtlCol="0">
            <a:spAutoFit/>
          </a:bodyPr>
          <a:lstStyle/>
          <a:p>
            <a:r>
              <a:rPr lang="en-US" altLang="ja-JP" sz="2400" dirty="0" smtClean="0">
                <a:solidFill>
                  <a:schemeClr val="accent2"/>
                </a:solidFill>
                <a:latin typeface="Bebas Neue Regular" pitchFamily="50" charset="0"/>
              </a:rPr>
              <a:t>DESIGN</a:t>
            </a:r>
            <a:endParaRPr kumimoji="1" lang="ja-JP" altLang="en-US" sz="2400" dirty="0">
              <a:solidFill>
                <a:schemeClr val="accent2"/>
              </a:solidFill>
              <a:latin typeface="Bebas Neue Regular" pitchFamily="50" charset="0"/>
            </a:endParaRPr>
          </a:p>
        </p:txBody>
      </p:sp>
      <p:sp>
        <p:nvSpPr>
          <p:cNvPr id="30" name="角丸四角形 29"/>
          <p:cNvSpPr/>
          <p:nvPr/>
        </p:nvSpPr>
        <p:spPr>
          <a:xfrm>
            <a:off x="7915727" y="6608594"/>
            <a:ext cx="5344143" cy="315035"/>
          </a:xfrm>
          <a:prstGeom prst="roundRect">
            <a:avLst>
              <a:gd name="adj" fmla="val 50000"/>
            </a:avLst>
          </a:prstGeom>
          <a:gradFill>
            <a:gsLst>
              <a:gs pos="0">
                <a:schemeClr val="tx2">
                  <a:alpha val="60000"/>
                </a:schemeClr>
              </a:gs>
              <a:gs pos="35000">
                <a:srgbClr val="FFFFFF">
                  <a:alpha val="22000"/>
                </a:srgbClr>
              </a:gs>
              <a:gs pos="64000">
                <a:schemeClr val="tx2">
                  <a:alpha val="2000"/>
                </a:schemeClr>
              </a:gs>
              <a:gs pos="100000">
                <a:schemeClr val="tx2">
                  <a:alpha val="17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1" name="角丸四角形 30"/>
          <p:cNvSpPr/>
          <p:nvPr/>
        </p:nvSpPr>
        <p:spPr>
          <a:xfrm>
            <a:off x="7957477" y="6640111"/>
            <a:ext cx="3689837" cy="252000"/>
          </a:xfrm>
          <a:prstGeom prst="roundRect">
            <a:avLst>
              <a:gd name="adj" fmla="val 50000"/>
            </a:avLst>
          </a:prstGeom>
          <a:gradFill>
            <a:gsLst>
              <a:gs pos="0">
                <a:schemeClr val="tx2"/>
              </a:gs>
              <a:gs pos="29000">
                <a:srgbClr val="FFFFFF">
                  <a:alpha val="84000"/>
                </a:srgbClr>
              </a:gs>
              <a:gs pos="62000">
                <a:schemeClr val="tx2">
                  <a:alpha val="21000"/>
                </a:schemeClr>
              </a:gs>
              <a:gs pos="100000">
                <a:schemeClr val="tx2">
                  <a:alpha val="52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2" name="テキスト ボックス 41"/>
          <p:cNvSpPr txBox="1"/>
          <p:nvPr/>
        </p:nvSpPr>
        <p:spPr>
          <a:xfrm>
            <a:off x="13463686" y="6535279"/>
            <a:ext cx="2946532" cy="461665"/>
          </a:xfrm>
          <a:prstGeom prst="rect">
            <a:avLst/>
          </a:prstGeom>
          <a:noFill/>
        </p:spPr>
        <p:txBody>
          <a:bodyPr wrap="square" rtlCol="0">
            <a:spAutoFit/>
          </a:bodyPr>
          <a:lstStyle/>
          <a:p>
            <a:r>
              <a:rPr lang="en-US" altLang="ja-JP" sz="2400" dirty="0" smtClean="0">
                <a:solidFill>
                  <a:schemeClr val="accent2"/>
                </a:solidFill>
                <a:latin typeface="Bebas Neue Regular" pitchFamily="50" charset="0"/>
              </a:rPr>
              <a:t>MODEL</a:t>
            </a:r>
            <a:endParaRPr kumimoji="1" lang="ja-JP" altLang="en-US" sz="2400" dirty="0">
              <a:solidFill>
                <a:schemeClr val="accent2"/>
              </a:solidFill>
              <a:latin typeface="Bebas Neue Regular" pitchFamily="50" charset="0"/>
            </a:endParaRPr>
          </a:p>
        </p:txBody>
      </p:sp>
      <p:sp>
        <p:nvSpPr>
          <p:cNvPr id="32" name="角丸四角形 31"/>
          <p:cNvSpPr/>
          <p:nvPr/>
        </p:nvSpPr>
        <p:spPr>
          <a:xfrm>
            <a:off x="7927179" y="7381697"/>
            <a:ext cx="5344143" cy="315035"/>
          </a:xfrm>
          <a:prstGeom prst="roundRect">
            <a:avLst>
              <a:gd name="adj" fmla="val 50000"/>
            </a:avLst>
          </a:prstGeom>
          <a:gradFill>
            <a:gsLst>
              <a:gs pos="0">
                <a:schemeClr val="tx2">
                  <a:alpha val="60000"/>
                </a:schemeClr>
              </a:gs>
              <a:gs pos="35000">
                <a:srgbClr val="FFFFFF">
                  <a:alpha val="22000"/>
                </a:srgbClr>
              </a:gs>
              <a:gs pos="64000">
                <a:schemeClr val="tx2">
                  <a:alpha val="2000"/>
                </a:schemeClr>
              </a:gs>
              <a:gs pos="100000">
                <a:schemeClr val="tx2">
                  <a:alpha val="17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3" name="角丸四角形 32"/>
          <p:cNvSpPr/>
          <p:nvPr/>
        </p:nvSpPr>
        <p:spPr>
          <a:xfrm>
            <a:off x="7968930" y="7413214"/>
            <a:ext cx="4455919" cy="252000"/>
          </a:xfrm>
          <a:prstGeom prst="roundRect">
            <a:avLst>
              <a:gd name="adj" fmla="val 50000"/>
            </a:avLst>
          </a:prstGeom>
          <a:gradFill>
            <a:gsLst>
              <a:gs pos="0">
                <a:schemeClr val="tx2"/>
              </a:gs>
              <a:gs pos="29000">
                <a:srgbClr val="FFFFFF">
                  <a:alpha val="84000"/>
                </a:srgbClr>
              </a:gs>
              <a:gs pos="62000">
                <a:schemeClr val="tx2">
                  <a:alpha val="21000"/>
                </a:schemeClr>
              </a:gs>
              <a:gs pos="100000">
                <a:schemeClr val="tx2">
                  <a:alpha val="52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3" name="テキスト ボックス 42"/>
          <p:cNvSpPr txBox="1"/>
          <p:nvPr/>
        </p:nvSpPr>
        <p:spPr>
          <a:xfrm>
            <a:off x="13469904" y="7308382"/>
            <a:ext cx="2946532" cy="461665"/>
          </a:xfrm>
          <a:prstGeom prst="rect">
            <a:avLst/>
          </a:prstGeom>
          <a:noFill/>
        </p:spPr>
        <p:txBody>
          <a:bodyPr wrap="square" rtlCol="0">
            <a:spAutoFit/>
          </a:bodyPr>
          <a:lstStyle/>
          <a:p>
            <a:r>
              <a:rPr lang="en-US" altLang="ja-JP" sz="2400" dirty="0" smtClean="0">
                <a:solidFill>
                  <a:schemeClr val="accent2"/>
                </a:solidFill>
                <a:latin typeface="Bebas Neue Regular" pitchFamily="50" charset="0"/>
              </a:rPr>
              <a:t>COMMUNICATION</a:t>
            </a:r>
            <a:endParaRPr kumimoji="1" lang="ja-JP" altLang="en-US" sz="2400" dirty="0">
              <a:solidFill>
                <a:schemeClr val="accent2"/>
              </a:solidFill>
              <a:latin typeface="Bebas Neue Regular" pitchFamily="50" charset="0"/>
            </a:endParaRPr>
          </a:p>
        </p:txBody>
      </p:sp>
      <p:sp>
        <p:nvSpPr>
          <p:cNvPr id="34" name="角丸四角形 33"/>
          <p:cNvSpPr/>
          <p:nvPr/>
        </p:nvSpPr>
        <p:spPr>
          <a:xfrm>
            <a:off x="7927179" y="8154801"/>
            <a:ext cx="5344143" cy="315035"/>
          </a:xfrm>
          <a:prstGeom prst="roundRect">
            <a:avLst>
              <a:gd name="adj" fmla="val 50000"/>
            </a:avLst>
          </a:prstGeom>
          <a:gradFill>
            <a:gsLst>
              <a:gs pos="0">
                <a:schemeClr val="tx2">
                  <a:alpha val="60000"/>
                </a:schemeClr>
              </a:gs>
              <a:gs pos="35000">
                <a:srgbClr val="FFFFFF">
                  <a:alpha val="22000"/>
                </a:srgbClr>
              </a:gs>
              <a:gs pos="64000">
                <a:schemeClr val="tx2">
                  <a:alpha val="2000"/>
                </a:schemeClr>
              </a:gs>
              <a:gs pos="100000">
                <a:schemeClr val="tx2">
                  <a:alpha val="17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5" name="角丸四角形 34"/>
          <p:cNvSpPr/>
          <p:nvPr/>
        </p:nvSpPr>
        <p:spPr>
          <a:xfrm>
            <a:off x="7968929" y="8186318"/>
            <a:ext cx="5082186" cy="252000"/>
          </a:xfrm>
          <a:prstGeom prst="roundRect">
            <a:avLst>
              <a:gd name="adj" fmla="val 50000"/>
            </a:avLst>
          </a:prstGeom>
          <a:gradFill>
            <a:gsLst>
              <a:gs pos="0">
                <a:schemeClr val="tx2"/>
              </a:gs>
              <a:gs pos="29000">
                <a:srgbClr val="FFFFFF">
                  <a:alpha val="84000"/>
                </a:srgbClr>
              </a:gs>
              <a:gs pos="62000">
                <a:schemeClr val="tx2">
                  <a:alpha val="21000"/>
                </a:schemeClr>
              </a:gs>
              <a:gs pos="100000">
                <a:schemeClr val="tx2">
                  <a:alpha val="52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4" name="テキスト ボックス 43"/>
          <p:cNvSpPr txBox="1"/>
          <p:nvPr/>
        </p:nvSpPr>
        <p:spPr>
          <a:xfrm>
            <a:off x="13483623" y="8081486"/>
            <a:ext cx="2946532" cy="461665"/>
          </a:xfrm>
          <a:prstGeom prst="rect">
            <a:avLst/>
          </a:prstGeom>
          <a:noFill/>
        </p:spPr>
        <p:txBody>
          <a:bodyPr wrap="square" rtlCol="0">
            <a:spAutoFit/>
          </a:bodyPr>
          <a:lstStyle/>
          <a:p>
            <a:r>
              <a:rPr lang="en-US" altLang="ja-JP" sz="2400" dirty="0" smtClean="0">
                <a:solidFill>
                  <a:schemeClr val="accent2"/>
                </a:solidFill>
                <a:latin typeface="Bebas Neue Regular" pitchFamily="50" charset="0"/>
              </a:rPr>
              <a:t>MANAGEMENT</a:t>
            </a:r>
            <a:endParaRPr kumimoji="1" lang="ja-JP" altLang="en-US" sz="2400" dirty="0">
              <a:solidFill>
                <a:schemeClr val="accent2"/>
              </a:solidFill>
              <a:latin typeface="Bebas Neue Regular" pitchFamily="50" charset="0"/>
            </a:endParaRPr>
          </a:p>
        </p:txBody>
      </p:sp>
      <p:pic>
        <p:nvPicPr>
          <p:cNvPr id="49" name="図 4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123425" y="5216947"/>
            <a:ext cx="6330623" cy="462852"/>
          </a:xfrm>
          <a:prstGeom prst="rect">
            <a:avLst/>
          </a:prstGeom>
        </p:spPr>
      </p:pic>
    </p:spTree>
    <p:extLst>
      <p:ext uri="{BB962C8B-B14F-4D97-AF65-F5344CB8AC3E}">
        <p14:creationId xmlns:p14="http://schemas.microsoft.com/office/powerpoint/2010/main" val="3547224357"/>
      </p:ext>
    </p:extLst>
  </p:cSld>
  <p:clrMapOvr>
    <a:masterClrMapping/>
  </p:clrMapOvr>
  <mc:AlternateContent xmlns:mc="http://schemas.openxmlformats.org/markup-compatibility/2006" xmlns:p14="http://schemas.microsoft.com/office/powerpoint/2010/main">
    <mc:Choice Requires="p14">
      <p:transition spd="slow" p14:dur="800" advTm="9799">
        <p14:flythrough/>
      </p:transition>
    </mc:Choice>
    <mc:Fallback xmlns="">
      <p:transition spd="slow" advTm="9799">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5" presetClass="entr" presetSubtype="0" fill="hold" grpId="0" nodeType="afterEffect">
                                  <p:stCondLst>
                                    <p:cond delay="0"/>
                                  </p:stCondLst>
                                  <p:iterate type="lt">
                                    <p:tmPct val="10000"/>
                                  </p:iterate>
                                  <p:childTnLst>
                                    <p:set>
                                      <p:cBhvr>
                                        <p:cTn id="6" dur="1" fill="hold">
                                          <p:stCondLst>
                                            <p:cond delay="0"/>
                                          </p:stCondLst>
                                        </p:cTn>
                                        <p:tgtEl>
                                          <p:spTgt spid="23"/>
                                        </p:tgtEl>
                                        <p:attrNameLst>
                                          <p:attrName>style.visibility</p:attrName>
                                        </p:attrNameLst>
                                      </p:cBhvr>
                                      <p:to>
                                        <p:strVal val="visible"/>
                                      </p:to>
                                    </p:set>
                                    <p:animEffect transition="in" filter="fade">
                                      <p:cBhvr>
                                        <p:cTn id="7" dur="500"/>
                                        <p:tgtEl>
                                          <p:spTgt spid="23"/>
                                        </p:tgtEl>
                                      </p:cBhvr>
                                    </p:animEffect>
                                    <p:anim calcmode="lin" valueType="num">
                                      <p:cBhvr>
                                        <p:cTn id="8" dur="500" fill="hold"/>
                                        <p:tgtEl>
                                          <p:spTgt spid="23"/>
                                        </p:tgtEl>
                                        <p:attrNameLst>
                                          <p:attrName>ppt_w</p:attrName>
                                        </p:attrNameLst>
                                      </p:cBhvr>
                                      <p:tavLst>
                                        <p:tav tm="0" fmla="#ppt_w*sin(2.5*pi*$)">
                                          <p:val>
                                            <p:fltVal val="0"/>
                                          </p:val>
                                        </p:tav>
                                        <p:tav tm="100000">
                                          <p:val>
                                            <p:fltVal val="1"/>
                                          </p:val>
                                        </p:tav>
                                      </p:tavLst>
                                    </p:anim>
                                    <p:anim calcmode="lin" valueType="num">
                                      <p:cBhvr>
                                        <p:cTn id="9" dur="500" fill="hold"/>
                                        <p:tgtEl>
                                          <p:spTgt spid="23"/>
                                        </p:tgtEl>
                                        <p:attrNameLst>
                                          <p:attrName>ppt_h</p:attrName>
                                        </p:attrNameLst>
                                      </p:cBhvr>
                                      <p:tavLst>
                                        <p:tav tm="0">
                                          <p:val>
                                            <p:strVal val="#ppt_h"/>
                                          </p:val>
                                        </p:tav>
                                        <p:tav tm="100000">
                                          <p:val>
                                            <p:strVal val="#ppt_h"/>
                                          </p:val>
                                        </p:tav>
                                      </p:tavLst>
                                    </p:anim>
                                  </p:childTnLst>
                                </p:cTn>
                              </p:par>
                            </p:childTnLst>
                          </p:cTn>
                        </p:par>
                        <p:par>
                          <p:cTn id="10" fill="hold">
                            <p:stCondLst>
                              <p:cond delay="1200"/>
                            </p:stCondLst>
                            <p:childTnLst>
                              <p:par>
                                <p:cTn id="11" presetID="16" presetClass="entr" presetSubtype="37" fill="hold" grpId="0" nodeType="afterEffect">
                                  <p:stCondLst>
                                    <p:cond delay="0"/>
                                  </p:stCondLst>
                                  <p:childTnLst>
                                    <p:set>
                                      <p:cBhvr>
                                        <p:cTn id="12" dur="1" fill="hold">
                                          <p:stCondLst>
                                            <p:cond delay="0"/>
                                          </p:stCondLst>
                                        </p:cTn>
                                        <p:tgtEl>
                                          <p:spTgt spid="24"/>
                                        </p:tgtEl>
                                        <p:attrNameLst>
                                          <p:attrName>style.visibility</p:attrName>
                                        </p:attrNameLst>
                                      </p:cBhvr>
                                      <p:to>
                                        <p:strVal val="visible"/>
                                      </p:to>
                                    </p:set>
                                    <p:animEffect transition="in" filter="barn(outVertical)">
                                      <p:cBhvr>
                                        <p:cTn id="13" dur="500"/>
                                        <p:tgtEl>
                                          <p:spTgt spid="24"/>
                                        </p:tgtEl>
                                      </p:cBhvr>
                                    </p:animEffect>
                                  </p:childTnLst>
                                </p:cTn>
                              </p:par>
                            </p:childTnLst>
                          </p:cTn>
                        </p:par>
                        <p:par>
                          <p:cTn id="14" fill="hold">
                            <p:stCondLst>
                              <p:cond delay="1700"/>
                            </p:stCondLst>
                            <p:childTnLst>
                              <p:par>
                                <p:cTn id="15" presetID="14" presetClass="entr" presetSubtype="10" fill="hold" grpId="0" nodeType="afterEffect">
                                  <p:stCondLst>
                                    <p:cond delay="0"/>
                                  </p:stCondLst>
                                  <p:iterate type="lt">
                                    <p:tmPct val="5000"/>
                                  </p:iterate>
                                  <p:childTnLst>
                                    <p:set>
                                      <p:cBhvr>
                                        <p:cTn id="16" dur="1" fill="hold">
                                          <p:stCondLst>
                                            <p:cond delay="0"/>
                                          </p:stCondLst>
                                        </p:cTn>
                                        <p:tgtEl>
                                          <p:spTgt spid="22"/>
                                        </p:tgtEl>
                                        <p:attrNameLst>
                                          <p:attrName>style.visibility</p:attrName>
                                        </p:attrNameLst>
                                      </p:cBhvr>
                                      <p:to>
                                        <p:strVal val="visible"/>
                                      </p:to>
                                    </p:set>
                                    <p:animEffect transition="in" filter="randombar(horizontal)">
                                      <p:cBhvr>
                                        <p:cTn id="17" dur="500"/>
                                        <p:tgtEl>
                                          <p:spTgt spid="22"/>
                                        </p:tgtEl>
                                      </p:cBhvr>
                                    </p:animEffect>
                                  </p:childTnLst>
                                </p:cTn>
                              </p:par>
                            </p:childTnLst>
                          </p:cTn>
                        </p:par>
                        <p:par>
                          <p:cTn id="18" fill="hold">
                            <p:stCondLst>
                              <p:cond delay="2675"/>
                            </p:stCondLst>
                            <p:childTnLst>
                              <p:par>
                                <p:cTn id="19" presetID="22" presetClass="entr" presetSubtype="8" fill="hold" grpId="0" nodeType="afterEffect">
                                  <p:stCondLst>
                                    <p:cond delay="0"/>
                                  </p:stCondLst>
                                  <p:childTnLst>
                                    <p:set>
                                      <p:cBhvr>
                                        <p:cTn id="20" dur="1" fill="hold">
                                          <p:stCondLst>
                                            <p:cond delay="0"/>
                                          </p:stCondLst>
                                        </p:cTn>
                                        <p:tgtEl>
                                          <p:spTgt spid="25"/>
                                        </p:tgtEl>
                                        <p:attrNameLst>
                                          <p:attrName>style.visibility</p:attrName>
                                        </p:attrNameLst>
                                      </p:cBhvr>
                                      <p:to>
                                        <p:strVal val="visible"/>
                                      </p:to>
                                    </p:set>
                                    <p:animEffect transition="in" filter="wipe(left)">
                                      <p:cBhvr>
                                        <p:cTn id="21" dur="500"/>
                                        <p:tgtEl>
                                          <p:spTgt spid="25"/>
                                        </p:tgtEl>
                                      </p:cBhvr>
                                    </p:animEffect>
                                  </p:childTnLst>
                                </p:cTn>
                              </p:par>
                            </p:childTnLst>
                          </p:cTn>
                        </p:par>
                        <p:par>
                          <p:cTn id="22" fill="hold">
                            <p:stCondLst>
                              <p:cond delay="3175"/>
                            </p:stCondLst>
                            <p:childTnLst>
                              <p:par>
                                <p:cTn id="23" presetID="22" presetClass="entr" presetSubtype="8" fill="hold" nodeType="afterEffect">
                                  <p:stCondLst>
                                    <p:cond delay="0"/>
                                  </p:stCondLst>
                                  <p:childTnLst>
                                    <p:set>
                                      <p:cBhvr>
                                        <p:cTn id="24" dur="1" fill="hold">
                                          <p:stCondLst>
                                            <p:cond delay="0"/>
                                          </p:stCondLst>
                                        </p:cTn>
                                        <p:tgtEl>
                                          <p:spTgt spid="49"/>
                                        </p:tgtEl>
                                        <p:attrNameLst>
                                          <p:attrName>style.visibility</p:attrName>
                                        </p:attrNameLst>
                                      </p:cBhvr>
                                      <p:to>
                                        <p:strVal val="visible"/>
                                      </p:to>
                                    </p:set>
                                    <p:animEffect transition="in" filter="wipe(left)">
                                      <p:cBhvr>
                                        <p:cTn id="25" dur="500"/>
                                        <p:tgtEl>
                                          <p:spTgt spid="49"/>
                                        </p:tgtEl>
                                      </p:cBhvr>
                                    </p:animEffect>
                                  </p:childTnLst>
                                </p:cTn>
                              </p:par>
                            </p:childTnLst>
                          </p:cTn>
                        </p:par>
                        <p:par>
                          <p:cTn id="26" fill="hold">
                            <p:stCondLst>
                              <p:cond delay="3675"/>
                            </p:stCondLst>
                            <p:childTnLst>
                              <p:par>
                                <p:cTn id="27" presetID="2" presetClass="entr" presetSubtype="2" decel="100000" fill="hold" grpId="0" nodeType="afterEffect">
                                  <p:stCondLst>
                                    <p:cond delay="0"/>
                                  </p:stCondLst>
                                  <p:childTnLst>
                                    <p:set>
                                      <p:cBhvr>
                                        <p:cTn id="28" dur="1" fill="hold">
                                          <p:stCondLst>
                                            <p:cond delay="0"/>
                                          </p:stCondLst>
                                        </p:cTn>
                                        <p:tgtEl>
                                          <p:spTgt spid="28"/>
                                        </p:tgtEl>
                                        <p:attrNameLst>
                                          <p:attrName>style.visibility</p:attrName>
                                        </p:attrNameLst>
                                      </p:cBhvr>
                                      <p:to>
                                        <p:strVal val="visible"/>
                                      </p:to>
                                    </p:set>
                                    <p:anim calcmode="lin" valueType="num">
                                      <p:cBhvr additive="base">
                                        <p:cTn id="29" dur="750" fill="hold"/>
                                        <p:tgtEl>
                                          <p:spTgt spid="28"/>
                                        </p:tgtEl>
                                        <p:attrNameLst>
                                          <p:attrName>ppt_x</p:attrName>
                                        </p:attrNameLst>
                                      </p:cBhvr>
                                      <p:tavLst>
                                        <p:tav tm="0">
                                          <p:val>
                                            <p:strVal val="1+#ppt_w/2"/>
                                          </p:val>
                                        </p:tav>
                                        <p:tav tm="100000">
                                          <p:val>
                                            <p:strVal val="#ppt_x"/>
                                          </p:val>
                                        </p:tav>
                                      </p:tavLst>
                                    </p:anim>
                                    <p:anim calcmode="lin" valueType="num">
                                      <p:cBhvr additive="base">
                                        <p:cTn id="30" dur="750" fill="hold"/>
                                        <p:tgtEl>
                                          <p:spTgt spid="28"/>
                                        </p:tgtEl>
                                        <p:attrNameLst>
                                          <p:attrName>ppt_y</p:attrName>
                                        </p:attrNameLst>
                                      </p:cBhvr>
                                      <p:tavLst>
                                        <p:tav tm="0">
                                          <p:val>
                                            <p:strVal val="#ppt_y"/>
                                          </p:val>
                                        </p:tav>
                                        <p:tav tm="100000">
                                          <p:val>
                                            <p:strVal val="#ppt_y"/>
                                          </p:val>
                                        </p:tav>
                                      </p:tavLst>
                                    </p:anim>
                                  </p:childTnLst>
                                </p:cTn>
                              </p:par>
                              <p:par>
                                <p:cTn id="31" presetID="2" presetClass="entr" presetSubtype="2" decel="100000" fill="hold" grpId="0" nodeType="withEffect">
                                  <p:stCondLst>
                                    <p:cond delay="0"/>
                                  </p:stCondLst>
                                  <p:childTnLst>
                                    <p:set>
                                      <p:cBhvr>
                                        <p:cTn id="32" dur="1" fill="hold">
                                          <p:stCondLst>
                                            <p:cond delay="0"/>
                                          </p:stCondLst>
                                        </p:cTn>
                                        <p:tgtEl>
                                          <p:spTgt spid="41"/>
                                        </p:tgtEl>
                                        <p:attrNameLst>
                                          <p:attrName>style.visibility</p:attrName>
                                        </p:attrNameLst>
                                      </p:cBhvr>
                                      <p:to>
                                        <p:strVal val="visible"/>
                                      </p:to>
                                    </p:set>
                                    <p:anim calcmode="lin" valueType="num">
                                      <p:cBhvr additive="base">
                                        <p:cTn id="33" dur="750" fill="hold"/>
                                        <p:tgtEl>
                                          <p:spTgt spid="41"/>
                                        </p:tgtEl>
                                        <p:attrNameLst>
                                          <p:attrName>ppt_x</p:attrName>
                                        </p:attrNameLst>
                                      </p:cBhvr>
                                      <p:tavLst>
                                        <p:tav tm="0">
                                          <p:val>
                                            <p:strVal val="1+#ppt_w/2"/>
                                          </p:val>
                                        </p:tav>
                                        <p:tav tm="100000">
                                          <p:val>
                                            <p:strVal val="#ppt_x"/>
                                          </p:val>
                                        </p:tav>
                                      </p:tavLst>
                                    </p:anim>
                                    <p:anim calcmode="lin" valueType="num">
                                      <p:cBhvr additive="base">
                                        <p:cTn id="34" dur="750" fill="hold"/>
                                        <p:tgtEl>
                                          <p:spTgt spid="41"/>
                                        </p:tgtEl>
                                        <p:attrNameLst>
                                          <p:attrName>ppt_y</p:attrName>
                                        </p:attrNameLst>
                                      </p:cBhvr>
                                      <p:tavLst>
                                        <p:tav tm="0">
                                          <p:val>
                                            <p:strVal val="#ppt_y"/>
                                          </p:val>
                                        </p:tav>
                                        <p:tav tm="100000">
                                          <p:val>
                                            <p:strVal val="#ppt_y"/>
                                          </p:val>
                                        </p:tav>
                                      </p:tavLst>
                                    </p:anim>
                                  </p:childTnLst>
                                </p:cTn>
                              </p:par>
                              <p:par>
                                <p:cTn id="35" presetID="2" presetClass="entr" presetSubtype="2" decel="100000" fill="hold" grpId="0" nodeType="withEffect">
                                  <p:stCondLst>
                                    <p:cond delay="250"/>
                                  </p:stCondLst>
                                  <p:childTnLst>
                                    <p:set>
                                      <p:cBhvr>
                                        <p:cTn id="36" dur="1" fill="hold">
                                          <p:stCondLst>
                                            <p:cond delay="0"/>
                                          </p:stCondLst>
                                        </p:cTn>
                                        <p:tgtEl>
                                          <p:spTgt spid="30"/>
                                        </p:tgtEl>
                                        <p:attrNameLst>
                                          <p:attrName>style.visibility</p:attrName>
                                        </p:attrNameLst>
                                      </p:cBhvr>
                                      <p:to>
                                        <p:strVal val="visible"/>
                                      </p:to>
                                    </p:set>
                                    <p:anim calcmode="lin" valueType="num">
                                      <p:cBhvr additive="base">
                                        <p:cTn id="37" dur="750" fill="hold"/>
                                        <p:tgtEl>
                                          <p:spTgt spid="30"/>
                                        </p:tgtEl>
                                        <p:attrNameLst>
                                          <p:attrName>ppt_x</p:attrName>
                                        </p:attrNameLst>
                                      </p:cBhvr>
                                      <p:tavLst>
                                        <p:tav tm="0">
                                          <p:val>
                                            <p:strVal val="1+#ppt_w/2"/>
                                          </p:val>
                                        </p:tav>
                                        <p:tav tm="100000">
                                          <p:val>
                                            <p:strVal val="#ppt_x"/>
                                          </p:val>
                                        </p:tav>
                                      </p:tavLst>
                                    </p:anim>
                                    <p:anim calcmode="lin" valueType="num">
                                      <p:cBhvr additive="base">
                                        <p:cTn id="38" dur="750" fill="hold"/>
                                        <p:tgtEl>
                                          <p:spTgt spid="30"/>
                                        </p:tgtEl>
                                        <p:attrNameLst>
                                          <p:attrName>ppt_y</p:attrName>
                                        </p:attrNameLst>
                                      </p:cBhvr>
                                      <p:tavLst>
                                        <p:tav tm="0">
                                          <p:val>
                                            <p:strVal val="#ppt_y"/>
                                          </p:val>
                                        </p:tav>
                                        <p:tav tm="100000">
                                          <p:val>
                                            <p:strVal val="#ppt_y"/>
                                          </p:val>
                                        </p:tav>
                                      </p:tavLst>
                                    </p:anim>
                                  </p:childTnLst>
                                </p:cTn>
                              </p:par>
                              <p:par>
                                <p:cTn id="39" presetID="2" presetClass="entr" presetSubtype="2" decel="100000" fill="hold" grpId="0" nodeType="withEffect">
                                  <p:stCondLst>
                                    <p:cond delay="250"/>
                                  </p:stCondLst>
                                  <p:childTnLst>
                                    <p:set>
                                      <p:cBhvr>
                                        <p:cTn id="40" dur="1" fill="hold">
                                          <p:stCondLst>
                                            <p:cond delay="0"/>
                                          </p:stCondLst>
                                        </p:cTn>
                                        <p:tgtEl>
                                          <p:spTgt spid="42"/>
                                        </p:tgtEl>
                                        <p:attrNameLst>
                                          <p:attrName>style.visibility</p:attrName>
                                        </p:attrNameLst>
                                      </p:cBhvr>
                                      <p:to>
                                        <p:strVal val="visible"/>
                                      </p:to>
                                    </p:set>
                                    <p:anim calcmode="lin" valueType="num">
                                      <p:cBhvr additive="base">
                                        <p:cTn id="41" dur="750" fill="hold"/>
                                        <p:tgtEl>
                                          <p:spTgt spid="42"/>
                                        </p:tgtEl>
                                        <p:attrNameLst>
                                          <p:attrName>ppt_x</p:attrName>
                                        </p:attrNameLst>
                                      </p:cBhvr>
                                      <p:tavLst>
                                        <p:tav tm="0">
                                          <p:val>
                                            <p:strVal val="1+#ppt_w/2"/>
                                          </p:val>
                                        </p:tav>
                                        <p:tav tm="100000">
                                          <p:val>
                                            <p:strVal val="#ppt_x"/>
                                          </p:val>
                                        </p:tav>
                                      </p:tavLst>
                                    </p:anim>
                                    <p:anim calcmode="lin" valueType="num">
                                      <p:cBhvr additive="base">
                                        <p:cTn id="42" dur="750" fill="hold"/>
                                        <p:tgtEl>
                                          <p:spTgt spid="42"/>
                                        </p:tgtEl>
                                        <p:attrNameLst>
                                          <p:attrName>ppt_y</p:attrName>
                                        </p:attrNameLst>
                                      </p:cBhvr>
                                      <p:tavLst>
                                        <p:tav tm="0">
                                          <p:val>
                                            <p:strVal val="#ppt_y"/>
                                          </p:val>
                                        </p:tav>
                                        <p:tav tm="100000">
                                          <p:val>
                                            <p:strVal val="#ppt_y"/>
                                          </p:val>
                                        </p:tav>
                                      </p:tavLst>
                                    </p:anim>
                                  </p:childTnLst>
                                </p:cTn>
                              </p:par>
                              <p:par>
                                <p:cTn id="43" presetID="2" presetClass="entr" presetSubtype="2" decel="100000" fill="hold" grpId="0" nodeType="withEffect">
                                  <p:stCondLst>
                                    <p:cond delay="500"/>
                                  </p:stCondLst>
                                  <p:childTnLst>
                                    <p:set>
                                      <p:cBhvr>
                                        <p:cTn id="44" dur="1" fill="hold">
                                          <p:stCondLst>
                                            <p:cond delay="0"/>
                                          </p:stCondLst>
                                        </p:cTn>
                                        <p:tgtEl>
                                          <p:spTgt spid="32"/>
                                        </p:tgtEl>
                                        <p:attrNameLst>
                                          <p:attrName>style.visibility</p:attrName>
                                        </p:attrNameLst>
                                      </p:cBhvr>
                                      <p:to>
                                        <p:strVal val="visible"/>
                                      </p:to>
                                    </p:set>
                                    <p:anim calcmode="lin" valueType="num">
                                      <p:cBhvr additive="base">
                                        <p:cTn id="45" dur="750" fill="hold"/>
                                        <p:tgtEl>
                                          <p:spTgt spid="32"/>
                                        </p:tgtEl>
                                        <p:attrNameLst>
                                          <p:attrName>ppt_x</p:attrName>
                                        </p:attrNameLst>
                                      </p:cBhvr>
                                      <p:tavLst>
                                        <p:tav tm="0">
                                          <p:val>
                                            <p:strVal val="1+#ppt_w/2"/>
                                          </p:val>
                                        </p:tav>
                                        <p:tav tm="100000">
                                          <p:val>
                                            <p:strVal val="#ppt_x"/>
                                          </p:val>
                                        </p:tav>
                                      </p:tavLst>
                                    </p:anim>
                                    <p:anim calcmode="lin" valueType="num">
                                      <p:cBhvr additive="base">
                                        <p:cTn id="46" dur="750" fill="hold"/>
                                        <p:tgtEl>
                                          <p:spTgt spid="32"/>
                                        </p:tgtEl>
                                        <p:attrNameLst>
                                          <p:attrName>ppt_y</p:attrName>
                                        </p:attrNameLst>
                                      </p:cBhvr>
                                      <p:tavLst>
                                        <p:tav tm="0">
                                          <p:val>
                                            <p:strVal val="#ppt_y"/>
                                          </p:val>
                                        </p:tav>
                                        <p:tav tm="100000">
                                          <p:val>
                                            <p:strVal val="#ppt_y"/>
                                          </p:val>
                                        </p:tav>
                                      </p:tavLst>
                                    </p:anim>
                                  </p:childTnLst>
                                </p:cTn>
                              </p:par>
                              <p:par>
                                <p:cTn id="47" presetID="2" presetClass="entr" presetSubtype="2" decel="100000" fill="hold" grpId="0" nodeType="withEffect">
                                  <p:stCondLst>
                                    <p:cond delay="500"/>
                                  </p:stCondLst>
                                  <p:childTnLst>
                                    <p:set>
                                      <p:cBhvr>
                                        <p:cTn id="48" dur="1" fill="hold">
                                          <p:stCondLst>
                                            <p:cond delay="0"/>
                                          </p:stCondLst>
                                        </p:cTn>
                                        <p:tgtEl>
                                          <p:spTgt spid="43"/>
                                        </p:tgtEl>
                                        <p:attrNameLst>
                                          <p:attrName>style.visibility</p:attrName>
                                        </p:attrNameLst>
                                      </p:cBhvr>
                                      <p:to>
                                        <p:strVal val="visible"/>
                                      </p:to>
                                    </p:set>
                                    <p:anim calcmode="lin" valueType="num">
                                      <p:cBhvr additive="base">
                                        <p:cTn id="49" dur="750" fill="hold"/>
                                        <p:tgtEl>
                                          <p:spTgt spid="43"/>
                                        </p:tgtEl>
                                        <p:attrNameLst>
                                          <p:attrName>ppt_x</p:attrName>
                                        </p:attrNameLst>
                                      </p:cBhvr>
                                      <p:tavLst>
                                        <p:tav tm="0">
                                          <p:val>
                                            <p:strVal val="1+#ppt_w/2"/>
                                          </p:val>
                                        </p:tav>
                                        <p:tav tm="100000">
                                          <p:val>
                                            <p:strVal val="#ppt_x"/>
                                          </p:val>
                                        </p:tav>
                                      </p:tavLst>
                                    </p:anim>
                                    <p:anim calcmode="lin" valueType="num">
                                      <p:cBhvr additive="base">
                                        <p:cTn id="50" dur="750" fill="hold"/>
                                        <p:tgtEl>
                                          <p:spTgt spid="43"/>
                                        </p:tgtEl>
                                        <p:attrNameLst>
                                          <p:attrName>ppt_y</p:attrName>
                                        </p:attrNameLst>
                                      </p:cBhvr>
                                      <p:tavLst>
                                        <p:tav tm="0">
                                          <p:val>
                                            <p:strVal val="#ppt_y"/>
                                          </p:val>
                                        </p:tav>
                                        <p:tav tm="100000">
                                          <p:val>
                                            <p:strVal val="#ppt_y"/>
                                          </p:val>
                                        </p:tav>
                                      </p:tavLst>
                                    </p:anim>
                                  </p:childTnLst>
                                </p:cTn>
                              </p:par>
                              <p:par>
                                <p:cTn id="51" presetID="2" presetClass="entr" presetSubtype="2" decel="100000" fill="hold" grpId="0" nodeType="withEffect">
                                  <p:stCondLst>
                                    <p:cond delay="750"/>
                                  </p:stCondLst>
                                  <p:childTnLst>
                                    <p:set>
                                      <p:cBhvr>
                                        <p:cTn id="52" dur="1" fill="hold">
                                          <p:stCondLst>
                                            <p:cond delay="0"/>
                                          </p:stCondLst>
                                        </p:cTn>
                                        <p:tgtEl>
                                          <p:spTgt spid="34"/>
                                        </p:tgtEl>
                                        <p:attrNameLst>
                                          <p:attrName>style.visibility</p:attrName>
                                        </p:attrNameLst>
                                      </p:cBhvr>
                                      <p:to>
                                        <p:strVal val="visible"/>
                                      </p:to>
                                    </p:set>
                                    <p:anim calcmode="lin" valueType="num">
                                      <p:cBhvr additive="base">
                                        <p:cTn id="53" dur="750" fill="hold"/>
                                        <p:tgtEl>
                                          <p:spTgt spid="34"/>
                                        </p:tgtEl>
                                        <p:attrNameLst>
                                          <p:attrName>ppt_x</p:attrName>
                                        </p:attrNameLst>
                                      </p:cBhvr>
                                      <p:tavLst>
                                        <p:tav tm="0">
                                          <p:val>
                                            <p:strVal val="1+#ppt_w/2"/>
                                          </p:val>
                                        </p:tav>
                                        <p:tav tm="100000">
                                          <p:val>
                                            <p:strVal val="#ppt_x"/>
                                          </p:val>
                                        </p:tav>
                                      </p:tavLst>
                                    </p:anim>
                                    <p:anim calcmode="lin" valueType="num">
                                      <p:cBhvr additive="base">
                                        <p:cTn id="54" dur="750" fill="hold"/>
                                        <p:tgtEl>
                                          <p:spTgt spid="34"/>
                                        </p:tgtEl>
                                        <p:attrNameLst>
                                          <p:attrName>ppt_y</p:attrName>
                                        </p:attrNameLst>
                                      </p:cBhvr>
                                      <p:tavLst>
                                        <p:tav tm="0">
                                          <p:val>
                                            <p:strVal val="#ppt_y"/>
                                          </p:val>
                                        </p:tav>
                                        <p:tav tm="100000">
                                          <p:val>
                                            <p:strVal val="#ppt_y"/>
                                          </p:val>
                                        </p:tav>
                                      </p:tavLst>
                                    </p:anim>
                                  </p:childTnLst>
                                </p:cTn>
                              </p:par>
                              <p:par>
                                <p:cTn id="55" presetID="2" presetClass="entr" presetSubtype="2" decel="100000" fill="hold" grpId="0" nodeType="withEffect">
                                  <p:stCondLst>
                                    <p:cond delay="750"/>
                                  </p:stCondLst>
                                  <p:childTnLst>
                                    <p:set>
                                      <p:cBhvr>
                                        <p:cTn id="56" dur="1" fill="hold">
                                          <p:stCondLst>
                                            <p:cond delay="0"/>
                                          </p:stCondLst>
                                        </p:cTn>
                                        <p:tgtEl>
                                          <p:spTgt spid="44"/>
                                        </p:tgtEl>
                                        <p:attrNameLst>
                                          <p:attrName>style.visibility</p:attrName>
                                        </p:attrNameLst>
                                      </p:cBhvr>
                                      <p:to>
                                        <p:strVal val="visible"/>
                                      </p:to>
                                    </p:set>
                                    <p:anim calcmode="lin" valueType="num">
                                      <p:cBhvr additive="base">
                                        <p:cTn id="57" dur="750" fill="hold"/>
                                        <p:tgtEl>
                                          <p:spTgt spid="44"/>
                                        </p:tgtEl>
                                        <p:attrNameLst>
                                          <p:attrName>ppt_x</p:attrName>
                                        </p:attrNameLst>
                                      </p:cBhvr>
                                      <p:tavLst>
                                        <p:tav tm="0">
                                          <p:val>
                                            <p:strVal val="1+#ppt_w/2"/>
                                          </p:val>
                                        </p:tav>
                                        <p:tav tm="100000">
                                          <p:val>
                                            <p:strVal val="#ppt_x"/>
                                          </p:val>
                                        </p:tav>
                                      </p:tavLst>
                                    </p:anim>
                                    <p:anim calcmode="lin" valueType="num">
                                      <p:cBhvr additive="base">
                                        <p:cTn id="58" dur="750" fill="hold"/>
                                        <p:tgtEl>
                                          <p:spTgt spid="44"/>
                                        </p:tgtEl>
                                        <p:attrNameLst>
                                          <p:attrName>ppt_y</p:attrName>
                                        </p:attrNameLst>
                                      </p:cBhvr>
                                      <p:tavLst>
                                        <p:tav tm="0">
                                          <p:val>
                                            <p:strVal val="#ppt_y"/>
                                          </p:val>
                                        </p:tav>
                                        <p:tav tm="100000">
                                          <p:val>
                                            <p:strVal val="#ppt_y"/>
                                          </p:val>
                                        </p:tav>
                                      </p:tavLst>
                                    </p:anim>
                                  </p:childTnLst>
                                </p:cTn>
                              </p:par>
                            </p:childTnLst>
                          </p:cTn>
                        </p:par>
                        <p:par>
                          <p:cTn id="59" fill="hold">
                            <p:stCondLst>
                              <p:cond delay="5175"/>
                            </p:stCondLst>
                            <p:childTnLst>
                              <p:par>
                                <p:cTn id="60" presetID="22" presetClass="entr" presetSubtype="8" fill="hold" grpId="0" nodeType="afterEffect">
                                  <p:stCondLst>
                                    <p:cond delay="0"/>
                                  </p:stCondLst>
                                  <p:childTnLst>
                                    <p:set>
                                      <p:cBhvr>
                                        <p:cTn id="61" dur="1" fill="hold">
                                          <p:stCondLst>
                                            <p:cond delay="0"/>
                                          </p:stCondLst>
                                        </p:cTn>
                                        <p:tgtEl>
                                          <p:spTgt spid="29"/>
                                        </p:tgtEl>
                                        <p:attrNameLst>
                                          <p:attrName>style.visibility</p:attrName>
                                        </p:attrNameLst>
                                      </p:cBhvr>
                                      <p:to>
                                        <p:strVal val="visible"/>
                                      </p:to>
                                    </p:set>
                                    <p:animEffect transition="in" filter="wipe(left)">
                                      <p:cBhvr>
                                        <p:cTn id="62" dur="500"/>
                                        <p:tgtEl>
                                          <p:spTgt spid="29"/>
                                        </p:tgtEl>
                                      </p:cBhvr>
                                    </p:animEffect>
                                  </p:childTnLst>
                                </p:cTn>
                              </p:par>
                            </p:childTnLst>
                          </p:cTn>
                        </p:par>
                        <p:par>
                          <p:cTn id="63" fill="hold">
                            <p:stCondLst>
                              <p:cond delay="5675"/>
                            </p:stCondLst>
                            <p:childTnLst>
                              <p:par>
                                <p:cTn id="64" presetID="22" presetClass="entr" presetSubtype="8" fill="hold" grpId="0" nodeType="afterEffect">
                                  <p:stCondLst>
                                    <p:cond delay="0"/>
                                  </p:stCondLst>
                                  <p:childTnLst>
                                    <p:set>
                                      <p:cBhvr>
                                        <p:cTn id="65" dur="1" fill="hold">
                                          <p:stCondLst>
                                            <p:cond delay="0"/>
                                          </p:stCondLst>
                                        </p:cTn>
                                        <p:tgtEl>
                                          <p:spTgt spid="31"/>
                                        </p:tgtEl>
                                        <p:attrNameLst>
                                          <p:attrName>style.visibility</p:attrName>
                                        </p:attrNameLst>
                                      </p:cBhvr>
                                      <p:to>
                                        <p:strVal val="visible"/>
                                      </p:to>
                                    </p:set>
                                    <p:animEffect transition="in" filter="wipe(left)">
                                      <p:cBhvr>
                                        <p:cTn id="66" dur="500"/>
                                        <p:tgtEl>
                                          <p:spTgt spid="31"/>
                                        </p:tgtEl>
                                      </p:cBhvr>
                                    </p:animEffect>
                                  </p:childTnLst>
                                </p:cTn>
                              </p:par>
                            </p:childTnLst>
                          </p:cTn>
                        </p:par>
                        <p:par>
                          <p:cTn id="67" fill="hold">
                            <p:stCondLst>
                              <p:cond delay="6175"/>
                            </p:stCondLst>
                            <p:childTnLst>
                              <p:par>
                                <p:cTn id="68" presetID="22" presetClass="entr" presetSubtype="8" fill="hold" grpId="0" nodeType="afterEffect">
                                  <p:stCondLst>
                                    <p:cond delay="0"/>
                                  </p:stCondLst>
                                  <p:childTnLst>
                                    <p:set>
                                      <p:cBhvr>
                                        <p:cTn id="69" dur="1" fill="hold">
                                          <p:stCondLst>
                                            <p:cond delay="0"/>
                                          </p:stCondLst>
                                        </p:cTn>
                                        <p:tgtEl>
                                          <p:spTgt spid="33"/>
                                        </p:tgtEl>
                                        <p:attrNameLst>
                                          <p:attrName>style.visibility</p:attrName>
                                        </p:attrNameLst>
                                      </p:cBhvr>
                                      <p:to>
                                        <p:strVal val="visible"/>
                                      </p:to>
                                    </p:set>
                                    <p:animEffect transition="in" filter="wipe(left)">
                                      <p:cBhvr>
                                        <p:cTn id="70" dur="500"/>
                                        <p:tgtEl>
                                          <p:spTgt spid="33"/>
                                        </p:tgtEl>
                                      </p:cBhvr>
                                    </p:animEffect>
                                  </p:childTnLst>
                                </p:cTn>
                              </p:par>
                            </p:childTnLst>
                          </p:cTn>
                        </p:par>
                        <p:par>
                          <p:cTn id="71" fill="hold">
                            <p:stCondLst>
                              <p:cond delay="6675"/>
                            </p:stCondLst>
                            <p:childTnLst>
                              <p:par>
                                <p:cTn id="72" presetID="22" presetClass="entr" presetSubtype="8" fill="hold" grpId="0" nodeType="afterEffect">
                                  <p:stCondLst>
                                    <p:cond delay="0"/>
                                  </p:stCondLst>
                                  <p:childTnLst>
                                    <p:set>
                                      <p:cBhvr>
                                        <p:cTn id="73" dur="1" fill="hold">
                                          <p:stCondLst>
                                            <p:cond delay="0"/>
                                          </p:stCondLst>
                                        </p:cTn>
                                        <p:tgtEl>
                                          <p:spTgt spid="35"/>
                                        </p:tgtEl>
                                        <p:attrNameLst>
                                          <p:attrName>style.visibility</p:attrName>
                                        </p:attrNameLst>
                                      </p:cBhvr>
                                      <p:to>
                                        <p:strVal val="visible"/>
                                      </p:to>
                                    </p:set>
                                    <p:animEffect transition="in" filter="wipe(left)">
                                      <p:cBhvr>
                                        <p:cTn id="74"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22" grpId="0"/>
      <p:bldP spid="23" grpId="0"/>
      <p:bldP spid="25" grpId="0"/>
      <p:bldP spid="28" grpId="0" animBg="1"/>
      <p:bldP spid="29" grpId="0" animBg="1"/>
      <p:bldP spid="41" grpId="0"/>
      <p:bldP spid="30" grpId="0" animBg="1"/>
      <p:bldP spid="31" grpId="0" animBg="1"/>
      <p:bldP spid="42" grpId="0"/>
      <p:bldP spid="32" grpId="0" animBg="1"/>
      <p:bldP spid="33" grpId="0" animBg="1"/>
      <p:bldP spid="43" grpId="0"/>
      <p:bldP spid="34" grpId="0" animBg="1"/>
      <p:bldP spid="35" grpId="0" animBg="1"/>
      <p:bldP spid="44"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タイトル 7"/>
          <p:cNvSpPr>
            <a:spLocks noGrp="1"/>
          </p:cNvSpPr>
          <p:nvPr>
            <p:ph type="title"/>
          </p:nvPr>
        </p:nvSpPr>
        <p:spPr/>
        <p:txBody>
          <a:bodyPr/>
          <a:lstStyle/>
          <a:p>
            <a:r>
              <a:rPr kumimoji="1" lang="en-US" altLang="ja-JP" dirty="0" smtClean="0"/>
              <a:t>ORGANIZATION</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F95F845C-B07D-424A-A6EA-96D8F4A7E4C5}" type="slidenum">
              <a:rPr lang="ja-JP" altLang="en-US" smtClean="0"/>
              <a:pPr/>
              <a:t>8</a:t>
            </a:fld>
            <a:endParaRPr lang="ja-JP" altLang="en-US"/>
          </a:p>
        </p:txBody>
      </p:sp>
      <p:sp>
        <p:nvSpPr>
          <p:cNvPr id="9" name="テキスト プレースホルダー 8"/>
          <p:cNvSpPr>
            <a:spLocks noGrp="1"/>
          </p:cNvSpPr>
          <p:nvPr>
            <p:ph type="body" sz="quarter" idx="12"/>
          </p:nvPr>
        </p:nvSpPr>
        <p:spPr/>
        <p:txBody>
          <a:bodyPr/>
          <a:lstStyle/>
          <a:p>
            <a:r>
              <a:rPr lang="en-US" altLang="ja-JP" dirty="0" smtClean="0"/>
              <a:t>Some Keywords and Icons</a:t>
            </a:r>
            <a:endParaRPr lang="ja-JP" altLang="en-US" dirty="0"/>
          </a:p>
        </p:txBody>
      </p:sp>
      <p:sp>
        <p:nvSpPr>
          <p:cNvPr id="13" name="テキスト プレースホルダー 12"/>
          <p:cNvSpPr>
            <a:spLocks noGrp="1"/>
          </p:cNvSpPr>
          <p:nvPr>
            <p:ph type="body" sz="quarter" idx="20"/>
          </p:nvPr>
        </p:nvSpPr>
        <p:spPr/>
        <p:txBody>
          <a:bodyPr/>
          <a:lstStyle/>
          <a:p>
            <a:r>
              <a:rPr lang="en-US" altLang="ja-JP" dirty="0"/>
              <a:t>Ut pro melius propriae, cu dico adolescens duo. Id tantas qualisque iracundia sea, te autem numquam argumentum eam. </a:t>
            </a:r>
            <a:endParaRPr lang="en-US" altLang="ja-JP" dirty="0" smtClean="0"/>
          </a:p>
          <a:p>
            <a:r>
              <a:rPr lang="en-US" altLang="ja-JP" dirty="0" smtClean="0"/>
              <a:t>Te </a:t>
            </a:r>
            <a:r>
              <a:rPr lang="en-US" altLang="ja-JP" dirty="0"/>
              <a:t>mazim quaerendum pro. Has ad wisi prompta posidonium, id usu vide everti invenire, utinam recusabo in sit. </a:t>
            </a:r>
            <a:endParaRPr lang="en-US" altLang="ja-JP" dirty="0" smtClean="0"/>
          </a:p>
          <a:p>
            <a:r>
              <a:rPr lang="en-US" altLang="ja-JP" dirty="0" smtClean="0"/>
              <a:t>No </a:t>
            </a:r>
            <a:r>
              <a:rPr lang="en-US" altLang="ja-JP" dirty="0"/>
              <a:t>alterum oporteat quaestio cum, eu consul reprimique referrentur nam. Eam ei stet eros.</a:t>
            </a:r>
            <a:endParaRPr kumimoji="1" lang="ja-JP" altLang="en-US" dirty="0"/>
          </a:p>
        </p:txBody>
      </p:sp>
      <p:sp>
        <p:nvSpPr>
          <p:cNvPr id="11" name="テキスト プレースホルダー 10"/>
          <p:cNvSpPr>
            <a:spLocks noGrp="1"/>
          </p:cNvSpPr>
          <p:nvPr>
            <p:ph type="body" sz="quarter" idx="17"/>
          </p:nvPr>
        </p:nvSpPr>
        <p:spPr/>
        <p:txBody>
          <a:bodyPr/>
          <a:lstStyle/>
          <a:p>
            <a:r>
              <a:rPr kumimoji="1" lang="en-US" altLang="ja-JP" dirty="0" smtClean="0"/>
              <a:t>ORGANIZATION</a:t>
            </a:r>
            <a:endParaRPr kumimoji="1" lang="ja-JP" altLang="en-US" dirty="0"/>
          </a:p>
        </p:txBody>
      </p:sp>
      <p:sp>
        <p:nvSpPr>
          <p:cNvPr id="19" name="テキスト プレースホルダー 18"/>
          <p:cNvSpPr>
            <a:spLocks noGrp="1"/>
          </p:cNvSpPr>
          <p:nvPr>
            <p:ph type="body" sz="quarter" idx="21"/>
          </p:nvPr>
        </p:nvSpPr>
        <p:spPr/>
        <p:txBody>
          <a:bodyPr/>
          <a:lstStyle/>
          <a:p>
            <a:r>
              <a:rPr lang="en-US" altLang="ja-JP" dirty="0"/>
              <a:t>Novum pertinax assentior ex vel, eam an mollis volumus, eu mnesarchum reprehendunt eum. Velit epicuri per eu.</a:t>
            </a:r>
            <a:endParaRPr lang="ja-JP" altLang="en-US" dirty="0"/>
          </a:p>
          <a:p>
            <a:endParaRPr kumimoji="1" lang="ja-JP" altLang="en-US" dirty="0"/>
          </a:p>
        </p:txBody>
      </p:sp>
      <p:sp>
        <p:nvSpPr>
          <p:cNvPr id="20" name="テキスト プレースホルダー 19"/>
          <p:cNvSpPr>
            <a:spLocks noGrp="1"/>
          </p:cNvSpPr>
          <p:nvPr>
            <p:ph type="body" sz="quarter" idx="22"/>
          </p:nvPr>
        </p:nvSpPr>
        <p:spPr/>
        <p:txBody>
          <a:bodyPr/>
          <a:lstStyle/>
          <a:p>
            <a:r>
              <a:rPr kumimoji="1" lang="en-US" altLang="ja-JP" dirty="0" smtClean="0"/>
              <a:t>DESINER</a:t>
            </a:r>
            <a:endParaRPr kumimoji="1" lang="ja-JP" altLang="en-US" dirty="0"/>
          </a:p>
        </p:txBody>
      </p:sp>
      <p:sp>
        <p:nvSpPr>
          <p:cNvPr id="21" name="テキスト プレースホルダー 20"/>
          <p:cNvSpPr>
            <a:spLocks noGrp="1"/>
          </p:cNvSpPr>
          <p:nvPr>
            <p:ph type="body" sz="quarter" idx="23"/>
          </p:nvPr>
        </p:nvSpPr>
        <p:spPr/>
        <p:txBody>
          <a:bodyPr/>
          <a:lstStyle/>
          <a:p>
            <a:r>
              <a:rPr kumimoji="1" lang="en-US" altLang="ja-JP" dirty="0" smtClean="0"/>
              <a:t>ENGINEER</a:t>
            </a:r>
            <a:endParaRPr kumimoji="1" lang="ja-JP" altLang="en-US" dirty="0"/>
          </a:p>
        </p:txBody>
      </p:sp>
      <p:pic>
        <p:nvPicPr>
          <p:cNvPr id="17" name="図プレースホルダー 16"/>
          <p:cNvPicPr>
            <a:picLocks noGrp="1" noChangeAspect="1"/>
          </p:cNvPicPr>
          <p:nvPr>
            <p:ph type="pic" sz="quarter" idx="13"/>
          </p:nvPr>
        </p:nvPicPr>
        <p:blipFill>
          <a:blip r:embed="rId2" cstate="print">
            <a:extLst>
              <a:ext uri="{28A0092B-C50C-407E-A947-70E740481C1C}">
                <a14:useLocalDpi xmlns:a14="http://schemas.microsoft.com/office/drawing/2010/main" val="0"/>
              </a:ext>
            </a:extLst>
          </a:blip>
          <a:srcRect l="16572" r="16572"/>
          <a:stretch>
            <a:fillRect/>
          </a:stretch>
        </p:blipFill>
        <p:spPr/>
      </p:pic>
      <p:pic>
        <p:nvPicPr>
          <p:cNvPr id="18" name="図プレースホルダー 17"/>
          <p:cNvPicPr>
            <a:picLocks noGrp="1" noChangeAspect="1"/>
          </p:cNvPicPr>
          <p:nvPr>
            <p:ph type="pic" sz="quarter" idx="24"/>
          </p:nvPr>
        </p:nvPicPr>
        <p:blipFill>
          <a:blip r:embed="rId3" cstate="print">
            <a:extLst>
              <a:ext uri="{28A0092B-C50C-407E-A947-70E740481C1C}">
                <a14:useLocalDpi xmlns:a14="http://schemas.microsoft.com/office/drawing/2010/main" val="0"/>
              </a:ext>
            </a:extLst>
          </a:blip>
          <a:srcRect l="16572" r="16572"/>
          <a:stretch>
            <a:fillRect/>
          </a:stretch>
        </p:blipFill>
        <p:spPr/>
      </p:pic>
      <p:pic>
        <p:nvPicPr>
          <p:cNvPr id="27" name="図プレースホルダー 26"/>
          <p:cNvPicPr>
            <a:picLocks noGrp="1" noChangeAspect="1"/>
          </p:cNvPicPr>
          <p:nvPr>
            <p:ph type="pic" sz="quarter" idx="25"/>
          </p:nvPr>
        </p:nvPicPr>
        <p:blipFill>
          <a:blip r:embed="rId4" cstate="print">
            <a:extLst>
              <a:ext uri="{28A0092B-C50C-407E-A947-70E740481C1C}">
                <a14:useLocalDpi xmlns:a14="http://schemas.microsoft.com/office/drawing/2010/main" val="0"/>
              </a:ext>
            </a:extLst>
          </a:blip>
          <a:srcRect l="16445" r="16445"/>
          <a:stretch>
            <a:fillRect/>
          </a:stretch>
        </p:blipFill>
        <p:spPr/>
      </p:pic>
      <p:pic>
        <p:nvPicPr>
          <p:cNvPr id="24" name="図プレースホルダー 23"/>
          <p:cNvPicPr>
            <a:picLocks noGrp="1" noChangeAspect="1"/>
          </p:cNvPicPr>
          <p:nvPr>
            <p:ph type="pic" sz="quarter" idx="26"/>
          </p:nvPr>
        </p:nvPicPr>
        <p:blipFill>
          <a:blip r:embed="rId5" cstate="print">
            <a:extLst>
              <a:ext uri="{28A0092B-C50C-407E-A947-70E740481C1C}">
                <a14:useLocalDpi xmlns:a14="http://schemas.microsoft.com/office/drawing/2010/main" val="0"/>
              </a:ext>
            </a:extLst>
          </a:blip>
          <a:srcRect l="16333" r="16333"/>
          <a:stretch>
            <a:fillRect/>
          </a:stretch>
        </p:blipFill>
        <p:spPr/>
      </p:pic>
      <p:pic>
        <p:nvPicPr>
          <p:cNvPr id="29" name="図プレースホルダー 28"/>
          <p:cNvPicPr>
            <a:picLocks noGrp="1" noChangeAspect="1"/>
          </p:cNvPicPr>
          <p:nvPr>
            <p:ph type="pic" sz="quarter" idx="27"/>
          </p:nvPr>
        </p:nvPicPr>
        <p:blipFill>
          <a:blip r:embed="rId6" cstate="print">
            <a:extLst>
              <a:ext uri="{28A0092B-C50C-407E-A947-70E740481C1C}">
                <a14:useLocalDpi xmlns:a14="http://schemas.microsoft.com/office/drawing/2010/main" val="0"/>
              </a:ext>
            </a:extLst>
          </a:blip>
          <a:srcRect l="16308" r="16308"/>
          <a:stretch>
            <a:fillRect/>
          </a:stretch>
        </p:blipFill>
        <p:spPr/>
      </p:pic>
    </p:spTree>
    <p:extLst>
      <p:ext uri="{BB962C8B-B14F-4D97-AF65-F5344CB8AC3E}">
        <p14:creationId xmlns:p14="http://schemas.microsoft.com/office/powerpoint/2010/main" val="2510033842"/>
      </p:ext>
    </p:extLst>
  </p:cSld>
  <p:clrMapOvr>
    <a:masterClrMapping/>
  </p:clrMapOvr>
  <mc:AlternateContent xmlns:mc="http://schemas.openxmlformats.org/markup-compatibility/2006" xmlns:p14="http://schemas.microsoft.com/office/powerpoint/2010/main">
    <mc:Choice Requires="p14">
      <p:transition spd="slow" p14:dur="800" advTm="7638">
        <p14:flythrough/>
      </p:transition>
    </mc:Choice>
    <mc:Fallback xmlns="">
      <p:transition spd="slow" advTm="7638">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図プレースホルダー 4"/>
          <p:cNvSpPr>
            <a:spLocks noGrp="1"/>
          </p:cNvSpPr>
          <p:nvPr>
            <p:ph type="pic" sz="quarter" idx="10"/>
          </p:nvPr>
        </p:nvSpPr>
        <p:spPr/>
      </p:sp>
      <p:sp>
        <p:nvSpPr>
          <p:cNvPr id="11" name="テキスト プレースホルダー 10"/>
          <p:cNvSpPr>
            <a:spLocks noGrp="1"/>
          </p:cNvSpPr>
          <p:nvPr>
            <p:ph type="body" sz="quarter" idx="12"/>
          </p:nvPr>
        </p:nvSpPr>
        <p:spPr/>
        <p:txBody>
          <a:bodyPr/>
          <a:lstStyle/>
          <a:p>
            <a:r>
              <a:rPr lang="en-US" altLang="ja-JP" dirty="0" smtClean="0"/>
              <a:t> </a:t>
            </a:r>
            <a:endParaRPr lang="ja-JP" altLang="en-US" dirty="0"/>
          </a:p>
        </p:txBody>
      </p:sp>
      <p:sp>
        <p:nvSpPr>
          <p:cNvPr id="8" name="テキスト プレースホルダー 7"/>
          <p:cNvSpPr>
            <a:spLocks noGrp="1"/>
          </p:cNvSpPr>
          <p:nvPr>
            <p:ph type="body" sz="quarter" idx="11"/>
          </p:nvPr>
        </p:nvSpPr>
        <p:spPr/>
        <p:txBody>
          <a:bodyPr/>
          <a:lstStyle/>
          <a:p>
            <a:r>
              <a:rPr kumimoji="1" lang="en-US" altLang="ja-JP" dirty="0" smtClean="0"/>
              <a:t> </a:t>
            </a:r>
            <a:endParaRPr kumimoji="1" lang="ja-JP" altLang="en-US" dirty="0"/>
          </a:p>
        </p:txBody>
      </p:sp>
      <p:sp>
        <p:nvSpPr>
          <p:cNvPr id="4" name="タイトル 3"/>
          <p:cNvSpPr>
            <a:spLocks noGrp="1"/>
          </p:cNvSpPr>
          <p:nvPr>
            <p:ph type="title"/>
          </p:nvPr>
        </p:nvSpPr>
        <p:spPr/>
        <p:txBody>
          <a:bodyPr/>
          <a:lstStyle/>
          <a:p>
            <a:r>
              <a:rPr kumimoji="1" lang="en-US" altLang="ja-JP" dirty="0" smtClean="0"/>
              <a:t>ABOUT US</a:t>
            </a:r>
            <a:endParaRPr kumimoji="1" lang="ja-JP" altLang="en-US" dirty="0"/>
          </a:p>
        </p:txBody>
      </p:sp>
      <p:sp>
        <p:nvSpPr>
          <p:cNvPr id="14" name="テキスト プレースホルダー 13"/>
          <p:cNvSpPr>
            <a:spLocks noGrp="1"/>
          </p:cNvSpPr>
          <p:nvPr>
            <p:ph type="body" sz="quarter" idx="13"/>
          </p:nvPr>
        </p:nvSpPr>
        <p:spPr/>
        <p:txBody>
          <a:bodyPr/>
          <a:lstStyle/>
          <a:p>
            <a:r>
              <a:rPr lang="en-US" altLang="ja-JP" dirty="0"/>
              <a:t>We Are Creating Our Future</a:t>
            </a:r>
            <a:endParaRPr kumimoji="1" lang="ja-JP" altLang="en-US" dirty="0"/>
          </a:p>
        </p:txBody>
      </p:sp>
    </p:spTree>
    <p:extLst>
      <p:ext uri="{BB962C8B-B14F-4D97-AF65-F5344CB8AC3E}">
        <p14:creationId xmlns:p14="http://schemas.microsoft.com/office/powerpoint/2010/main" val="2893330316"/>
      </p:ext>
    </p:extLst>
  </p:cSld>
  <p:clrMapOvr>
    <a:masterClrMapping/>
  </p:clrMapOvr>
  <mc:AlternateContent xmlns:mc="http://schemas.openxmlformats.org/markup-compatibility/2006" xmlns:p14="http://schemas.microsoft.com/office/powerpoint/2010/main">
    <mc:Choice Requires="p14">
      <p:transition spd="slow" p14:dur="1250" advTm="4242">
        <p14:flip dir="r"/>
      </p:transition>
    </mc:Choice>
    <mc:Fallback xmlns="">
      <p:transition spd="slow" advTm="4242">
        <p:fade/>
      </p:transition>
    </mc:Fallback>
  </mc:AlternateContent>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TIMING" val="|6.7"/>
</p:tagLst>
</file>

<file path=ppt/theme/theme1.xml><?xml version="1.0" encoding="utf-8"?>
<a:theme xmlns:a="http://schemas.openxmlformats.org/drawingml/2006/main" name="Title">
  <a:themeElements>
    <a:clrScheme name="Pink">
      <a:dk1>
        <a:srgbClr val="FFFFFF"/>
      </a:dk1>
      <a:lt1>
        <a:srgbClr val="3A3440"/>
      </a:lt1>
      <a:dk2>
        <a:srgbClr val="FFFFFF"/>
      </a:dk2>
      <a:lt2>
        <a:srgbClr val="3F3F3F"/>
      </a:lt2>
      <a:accent1>
        <a:srgbClr val="3A3440"/>
      </a:accent1>
      <a:accent2>
        <a:srgbClr val="524A5A"/>
      </a:accent2>
      <a:accent3>
        <a:srgbClr val="665C70"/>
      </a:accent3>
      <a:accent4>
        <a:srgbClr val="887C94"/>
      </a:accent4>
      <a:accent5>
        <a:srgbClr val="BFBFBF"/>
      </a:accent5>
      <a:accent6>
        <a:srgbClr val="3F3F3F"/>
      </a:accent6>
      <a:hlink>
        <a:srgbClr val="524A5A"/>
      </a:hlink>
      <a:folHlink>
        <a:srgbClr val="887C94"/>
      </a:folHlink>
    </a:clrScheme>
    <a:fontScheme name="League">
      <a:majorFont>
        <a:latin typeface="Bebas Neue Bold"/>
        <a:ea typeface="Spica Neue"/>
        <a:cs typeface=""/>
      </a:majorFont>
      <a:minorFont>
        <a:latin typeface="Crimson Text"/>
        <a:ea typeface="Spica Neu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ommon">
  <a:themeElements>
    <a:clrScheme name="Pink">
      <a:dk1>
        <a:srgbClr val="FFFFFF"/>
      </a:dk1>
      <a:lt1>
        <a:srgbClr val="3A3440"/>
      </a:lt1>
      <a:dk2>
        <a:srgbClr val="FFFFFF"/>
      </a:dk2>
      <a:lt2>
        <a:srgbClr val="3F3F3F"/>
      </a:lt2>
      <a:accent1>
        <a:srgbClr val="3A3440"/>
      </a:accent1>
      <a:accent2>
        <a:srgbClr val="524A5A"/>
      </a:accent2>
      <a:accent3>
        <a:srgbClr val="665C70"/>
      </a:accent3>
      <a:accent4>
        <a:srgbClr val="887C94"/>
      </a:accent4>
      <a:accent5>
        <a:srgbClr val="BFBFBF"/>
      </a:accent5>
      <a:accent6>
        <a:srgbClr val="3F3F3F"/>
      </a:accent6>
      <a:hlink>
        <a:srgbClr val="3F3F3F"/>
      </a:hlink>
      <a:folHlink>
        <a:srgbClr val="8B8B8B"/>
      </a:folHlink>
    </a:clrScheme>
    <a:fontScheme name="League">
      <a:majorFont>
        <a:latin typeface="Bebas Neue Bold"/>
        <a:ea typeface="Spica Neue"/>
        <a:cs typeface=""/>
      </a:majorFont>
      <a:minorFont>
        <a:latin typeface="Crimson Text"/>
        <a:ea typeface="Spica Neu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tx1">
            <a:alpha val="20000"/>
          </a:schemeClr>
        </a:solidFill>
        <a:ln>
          <a:noFill/>
        </a:ln>
      </a:spPr>
      <a:bodyPr rtlCol="0" anchor="ctr"/>
      <a:lstStyle>
        <a:defPPr algn="ctr">
          <a:defRPr kumimoji="1"/>
        </a:defPPr>
      </a:lstStyle>
      <a:style>
        <a:lnRef idx="2">
          <a:schemeClr val="accent1">
            <a:shade val="50000"/>
          </a:schemeClr>
        </a:lnRef>
        <a:fillRef idx="1">
          <a:schemeClr val="accent1"/>
        </a:fillRef>
        <a:effectRef idx="0">
          <a:schemeClr val="accent1"/>
        </a:effectRef>
        <a:fontRef idx="minor">
          <a:schemeClr val="lt1"/>
        </a:fontRef>
      </a:style>
    </a:spDef>
    <a:lnDef>
      <a:spPr>
        <a:ln w="38100">
          <a:solidFill>
            <a:srgbClr val="FFFFFF">
              <a:alpha val="60000"/>
            </a:srgbClr>
          </a:solidFill>
        </a:ln>
      </a:spPr>
      <a:bodyPr/>
      <a:lstStyle/>
      <a:style>
        <a:lnRef idx="1">
          <a:schemeClr val="accent1"/>
        </a:lnRef>
        <a:fillRef idx="0">
          <a:schemeClr val="accent1"/>
        </a:fillRef>
        <a:effectRef idx="0">
          <a:schemeClr val="accent1"/>
        </a:effectRef>
        <a:fontRef idx="minor">
          <a:schemeClr val="tx1"/>
        </a:fontRef>
      </a:style>
    </a:lnDef>
  </a:objectDefaults>
  <a:extraClrSchemeLst/>
</a:theme>
</file>

<file path=ppt/theme/theme3.xml><?xml version="1.0" encoding="utf-8"?>
<a:theme xmlns:a="http://schemas.openxmlformats.org/drawingml/2006/main" name="Free">
  <a:themeElements>
    <a:clrScheme name="Pink">
      <a:dk1>
        <a:srgbClr val="FFFFFF"/>
      </a:dk1>
      <a:lt1>
        <a:srgbClr val="3A3440"/>
      </a:lt1>
      <a:dk2>
        <a:srgbClr val="FFFFFF"/>
      </a:dk2>
      <a:lt2>
        <a:srgbClr val="3F3F3F"/>
      </a:lt2>
      <a:accent1>
        <a:srgbClr val="3A3440"/>
      </a:accent1>
      <a:accent2>
        <a:srgbClr val="524A5A"/>
      </a:accent2>
      <a:accent3>
        <a:srgbClr val="665C70"/>
      </a:accent3>
      <a:accent4>
        <a:srgbClr val="887C94"/>
      </a:accent4>
      <a:accent5>
        <a:srgbClr val="BFBFBF"/>
      </a:accent5>
      <a:accent6>
        <a:srgbClr val="3F3F3F"/>
      </a:accent6>
      <a:hlink>
        <a:srgbClr val="3F3F3F"/>
      </a:hlink>
      <a:folHlink>
        <a:srgbClr val="8B8B8B"/>
      </a:folHlink>
    </a:clrScheme>
    <a:fontScheme name="League">
      <a:majorFont>
        <a:latin typeface="Bebas Neue Bold"/>
        <a:ea typeface="Spica Neue"/>
        <a:cs typeface=""/>
      </a:majorFont>
      <a:minorFont>
        <a:latin typeface="Crimson Text"/>
        <a:ea typeface="Spica Neu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tx1">
            <a:alpha val="20000"/>
          </a:schemeClr>
        </a:solidFill>
        <a:ln>
          <a:noFill/>
        </a:ln>
      </a:spPr>
      <a:bodyPr rtlCol="0" anchor="ctr"/>
      <a:lstStyle>
        <a:defPPr algn="ctr">
          <a:defRPr kumimoji="1"/>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theme>
</file>

<file path=ppt/theme/theme4.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41729</TotalTime>
  <Words>4950</Words>
  <Application>Microsoft Office PowerPoint</Application>
  <PresentationFormat>ユーザー設定</PresentationFormat>
  <Paragraphs>680</Paragraphs>
  <Slides>62</Slides>
  <Notes>11</Notes>
  <HiddenSlides>0</HiddenSlides>
  <MMClips>0</MMClips>
  <ScaleCrop>false</ScaleCrop>
  <HeadingPairs>
    <vt:vector size="6" baseType="variant">
      <vt:variant>
        <vt:lpstr>使用されているフォント</vt:lpstr>
      </vt:variant>
      <vt:variant>
        <vt:i4>7</vt:i4>
      </vt:variant>
      <vt:variant>
        <vt:lpstr>テーマ</vt:lpstr>
      </vt:variant>
      <vt:variant>
        <vt:i4>3</vt:i4>
      </vt:variant>
      <vt:variant>
        <vt:lpstr>スライド タイトル</vt:lpstr>
      </vt:variant>
      <vt:variant>
        <vt:i4>62</vt:i4>
      </vt:variant>
    </vt:vector>
  </HeadingPairs>
  <TitlesOfParts>
    <vt:vector size="72" baseType="lpstr">
      <vt:lpstr>ＭＳ Ｐゴシック</vt:lpstr>
      <vt:lpstr>Spica Neue</vt:lpstr>
      <vt:lpstr>Arial</vt:lpstr>
      <vt:lpstr>Bebas Neue Bold</vt:lpstr>
      <vt:lpstr>Bebas Neue Regular</vt:lpstr>
      <vt:lpstr>Calibri</vt:lpstr>
      <vt:lpstr>Crimson Text</vt:lpstr>
      <vt:lpstr>Title</vt:lpstr>
      <vt:lpstr>Common</vt:lpstr>
      <vt:lpstr>Free</vt:lpstr>
      <vt:lpstr>PowerPoint プレゼンテーション</vt:lpstr>
      <vt:lpstr>Canopus</vt:lpstr>
      <vt:lpstr>WELCOME!</vt:lpstr>
      <vt:lpstr>INTRODUCTION</vt:lpstr>
      <vt:lpstr>TABLE OF CONTENTS</vt:lpstr>
      <vt:lpstr>I AM Jason Friedberg</vt:lpstr>
      <vt:lpstr>PowerPoint プレゼンテーション</vt:lpstr>
      <vt:lpstr>ORGANIZATION</vt:lpstr>
      <vt:lpstr>ABOUT US</vt:lpstr>
      <vt:lpstr>OUR SLOGAN</vt:lpstr>
      <vt:lpstr>OUR CEO</vt:lpstr>
      <vt:lpstr>OUR PHILOSOPHY</vt:lpstr>
      <vt:lpstr>YOU SHOULD CHOOSE US</vt:lpstr>
      <vt:lpstr>5 Keywords</vt:lpstr>
      <vt:lpstr>PowerPoint プレゼンテーション</vt:lpstr>
      <vt:lpstr>WHAT WE DO</vt:lpstr>
      <vt:lpstr>WHAT wE DO</vt:lpstr>
      <vt:lpstr>MEET OUR MEMBER</vt:lpstr>
      <vt:lpstr>NExT PRODUCTS</vt:lpstr>
      <vt:lpstr>5 Missions</vt:lpstr>
      <vt:lpstr>OUR WORKFLOW</vt:lpstr>
      <vt:lpstr>OUR SPECIALTIES</vt:lpstr>
      <vt:lpstr>OUR HISTORY 1</vt:lpstr>
      <vt:lpstr>OUR HISTORY 2</vt:lpstr>
      <vt:lpstr>THE FUTURE IS IN OUR HANDS</vt:lpstr>
      <vt:lpstr>PORTFOLIO</vt:lpstr>
      <vt:lpstr>OUR WORKS</vt:lpstr>
      <vt:lpstr>2 SIDES OF OUR PRODUCTS</vt:lpstr>
      <vt:lpstr>OUR WORKS</vt:lpstr>
      <vt:lpstr>OUR WORKS</vt:lpstr>
      <vt:lpstr>PowerPoint プレゼンテーション</vt:lpstr>
      <vt:lpstr>MOBILE PROJECT</vt:lpstr>
      <vt:lpstr>MOBILE PROJECT</vt:lpstr>
      <vt:lpstr>MOBILE PROJECT</vt:lpstr>
      <vt:lpstr>ANY DEVICE, AnYWherE</vt:lpstr>
      <vt:lpstr>DIGITAL WORKS</vt:lpstr>
      <vt:lpstr>NEW PROPOSAL</vt:lpstr>
      <vt:lpstr>UNIQUE CONCEPT</vt:lpstr>
      <vt:lpstr>3 Points</vt:lpstr>
      <vt:lpstr>3 Points</vt:lpstr>
      <vt:lpstr>MAIN FEATURES</vt:lpstr>
      <vt:lpstr>PROCESS</vt:lpstr>
      <vt:lpstr>BACKGROUND</vt:lpstr>
      <vt:lpstr>BACKGROUND</vt:lpstr>
      <vt:lpstr>SOLUTIONS</vt:lpstr>
      <vt:lpstr>ANALYSIS</vt:lpstr>
      <vt:lpstr>CUSTOM BAR CHART 1</vt:lpstr>
      <vt:lpstr>CUSTOM BAR CHART 2</vt:lpstr>
      <vt:lpstr>CUSTOM BAR CHART 3</vt:lpstr>
      <vt:lpstr>Custom Bar Chart 4</vt:lpstr>
      <vt:lpstr>Custom Donut Chart</vt:lpstr>
      <vt:lpstr>CUSTOM CHART</vt:lpstr>
      <vt:lpstr>CUSTOM CHART</vt:lpstr>
      <vt:lpstr>EXCEL GRAPH 1</vt:lpstr>
      <vt:lpstr>EXCEL GRAPH 2</vt:lpstr>
      <vt:lpstr>CUSTOME TABLE SAMPLE</vt:lpstr>
      <vt:lpstr>SOCIAL Media</vt:lpstr>
      <vt:lpstr>PowerPoint プレゼンテーション</vt:lpstr>
      <vt:lpstr>Key Takeaways</vt:lpstr>
      <vt:lpstr>Key Takeaways</vt:lpstr>
      <vt:lpstr>KEEP MOVING FORWARD!</vt:lpstr>
      <vt:lpstr>THANK YOU FOR WATCHING!</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Canopus</dc:title>
  <dc:creator>Jun</dc:creator>
  <cp:lastModifiedBy>秋咲准</cp:lastModifiedBy>
  <cp:revision>626</cp:revision>
  <dcterms:created xsi:type="dcterms:W3CDTF">2015-02-26T15:14:38Z</dcterms:created>
  <dcterms:modified xsi:type="dcterms:W3CDTF">2015-07-20T15:30:43Z</dcterms:modified>
</cp:coreProperties>
</file>